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notesSlide172.xml" ContentType="application/vnd.openxmlformats-officedocument.presentationml.notesSlide+xml"/>
  <Override PartName="/ppt/notesSlides/notesSlide170.xml" ContentType="application/vnd.openxmlformats-officedocument.presentationml.notesSlide+xml"/>
  <Override PartName="/ppt/notesSlides/notesSlide231.xml" ContentType="application/vnd.openxmlformats-officedocument.presentationml.notesSlide+xml"/>
  <Override PartName="/ppt/notesSlides/notesSlide164.xml" ContentType="application/vnd.openxmlformats-officedocument.presentationml.notesSlide+xml"/>
  <Override PartName="/ppt/notesSlides/notesSlide230.xml" ContentType="application/vnd.openxmlformats-officedocument.presentationml.notesSlide+xml"/>
  <Override PartName="/ppt/notesSlides/notesSlide163.xml" ContentType="application/vnd.openxmlformats-officedocument.presentationml.notesSlide+xml"/>
  <Override PartName="/ppt/notesSlides/notesSlide162.xml" ContentType="application/vnd.openxmlformats-officedocument.presentationml.notesSlide+xml"/>
  <Override PartName="/ppt/notesSlides/notesSlide161.xml" ContentType="application/vnd.openxmlformats-officedocument.presentationml.notesSlide+xml"/>
  <Override PartName="/ppt/notesSlides/notesSlide160.xml" ContentType="application/vnd.openxmlformats-officedocument.presentationml.notesSlide+xml"/>
  <Override PartName="/ppt/notesSlides/notesSlide224.xml" ContentType="application/vnd.openxmlformats-officedocument.presentationml.notesSlide+xml"/>
  <Override PartName="/ppt/notesSlides/notesSlide157.xml" ContentType="application/vnd.openxmlformats-officedocument.presentationml.notesSlide+xml"/>
  <Override PartName="/ppt/notesSlides/notesSlide154.xml" ContentType="application/vnd.openxmlformats-officedocument.presentationml.notesSlide+xml"/>
  <Override PartName="/ppt/notesSlides/notesSlide153.xml" ContentType="application/vnd.openxmlformats-officedocument.presentationml.notesSlide+xml"/>
  <Override PartName="/ppt/notesSlides/notesSlide152.xml" ContentType="application/vnd.openxmlformats-officedocument.presentationml.notesSlide+xml"/>
  <Override PartName="/ppt/notesSlides/notesSlide129.xml" ContentType="application/vnd.openxmlformats-officedocument.presentationml.notesSlide+xml"/>
  <Override PartName="/ppt/notesSlides/notesSlide128.xml" ContentType="application/vnd.openxmlformats-officedocument.presentationml.notesSlide+xml"/>
  <Override PartName="/ppt/notesSlides/notesSlide127.xml" ContentType="application/vnd.openxmlformats-officedocument.presentationml.notesSlide+xml"/>
  <Override PartName="/ppt/notesSlides/notesSlide115.xml" ContentType="application/vnd.openxmlformats-officedocument.presentationml.notesSlide+xml"/>
  <Override PartName="/ppt/notesSlides/notesSlide126.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25.xml" ContentType="application/vnd.openxmlformats-officedocument.presentationml.notesSlide+xml"/>
  <Override PartName="/ppt/notesSlides/notesSlide118.xml" ContentType="application/vnd.openxmlformats-officedocument.presentationml.notesSlide+xml"/>
  <Override PartName="/ppt/notesSlides/notesSlide222.xml" ContentType="application/vnd.openxmlformats-officedocument.presentationml.notesSlide+xml"/>
  <Override PartName="/ppt/notesSlides/notesSlide155.xml" ContentType="application/vnd.openxmlformats-officedocument.presentationml.notesSlide+xml"/>
  <Override PartName="/ppt/notesSlides/notesSlide130.xml" ContentType="application/vnd.openxmlformats-officedocument.presentationml.notesSlide+xml"/>
  <Override PartName="/ppt/notesSlides/notesSlide223.xml" ContentType="application/vnd.openxmlformats-officedocument.presentationml.notesSlide+xml"/>
  <Override PartName="/ppt/notesSlides/notesSlide156.xml" ContentType="application/vnd.openxmlformats-officedocument.presentationml.notesSlide+xml"/>
  <Override PartName="/ppt/notesSlides/notesSlide131.xml" ContentType="application/vnd.openxmlformats-officedocument.presentationml.notesSlide+xml"/>
  <Override PartName="/ppt/notesSlides/notesSlide225.xml" ContentType="application/vnd.openxmlformats-officedocument.presentationml.notesSlide+xml"/>
  <Override PartName="/ppt/notesSlides/notesSlide158.xml" ContentType="application/vnd.openxmlformats-officedocument.presentationml.notesSlide+xml"/>
  <Override PartName="/ppt/notesSlides/notesSlide133.xml" ContentType="application/vnd.openxmlformats-officedocument.presentationml.notesSlide+xml"/>
  <Override PartName="/ppt/notesSlides/notesSlide226.xml" ContentType="application/vnd.openxmlformats-officedocument.presentationml.notesSlide+xml"/>
  <Override PartName="/ppt/notesSlides/notesSlide159.xml" ContentType="application/vnd.openxmlformats-officedocument.presentationml.notesSlide+xml"/>
  <Override PartName="/ppt/notesSlides/notesSlide134.xml" ContentType="application/vnd.openxmlformats-officedocument.presentationml.notesSlide+xml"/>
  <Override PartName="/ppt/notesSlides/notesSlide227.xml" ContentType="application/vnd.openxmlformats-officedocument.presentationml.notesSlide+xml"/>
  <Override PartName="/ppt/notesSlides/notesSlide135.xml" ContentType="application/vnd.openxmlformats-officedocument.presentationml.notesSlide+xml"/>
  <Override PartName="/ppt/notesSlides/_rels/notesSlide232.xml.rels" ContentType="application/vnd.openxmlformats-package.relationships+xml"/>
  <Override PartName="/ppt/notesSlides/_rels/notesSlide231.xml.rels" ContentType="application/vnd.openxmlformats-package.relationships+xml"/>
  <Override PartName="/ppt/notesSlides/_rels/notesSlide230.xml.rels" ContentType="application/vnd.openxmlformats-package.relationships+xml"/>
  <Override PartName="/ppt/notesSlides/_rels/notesSlide172.xml.rels" ContentType="application/vnd.openxmlformats-package.relationships+xml"/>
  <Override PartName="/ppt/notesSlides/_rels/notesSlide170.xml.rels" ContentType="application/vnd.openxmlformats-package.relationships+xml"/>
  <Override PartName="/ppt/notesSlides/_rels/notesSlide167.xml.rels" ContentType="application/vnd.openxmlformats-package.relationships+xml"/>
  <Override PartName="/ppt/notesSlides/_rels/notesSlide166.xml.rels" ContentType="application/vnd.openxmlformats-package.relationships+xml"/>
  <Override PartName="/ppt/notesSlides/_rels/notesSlide165.xml.rels" ContentType="application/vnd.openxmlformats-package.relationships+xml"/>
  <Override PartName="/ppt/notesSlides/_rels/notesSlide236.xml.rels" ContentType="application/vnd.openxmlformats-package.relationships+xml"/>
  <Override PartName="/ppt/notesSlides/_rels/notesSlide164.xml.rels" ContentType="application/vnd.openxmlformats-package.relationships+xml"/>
  <Override PartName="/ppt/notesSlides/_rels/notesSlide235.xml.rels" ContentType="application/vnd.openxmlformats-package.relationships+xml"/>
  <Override PartName="/ppt/notesSlides/_rels/notesSlide163.xml.rels" ContentType="application/vnd.openxmlformats-package.relationships+xml"/>
  <Override PartName="/ppt/notesSlides/_rels/notesSlide234.xml.rels" ContentType="application/vnd.openxmlformats-package.relationships+xml"/>
  <Override PartName="/ppt/notesSlides/_rels/notesSlide162.xml.rels" ContentType="application/vnd.openxmlformats-package.relationships+xml"/>
  <Override PartName="/ppt/notesSlides/_rels/notesSlide233.xml.rels" ContentType="application/vnd.openxmlformats-package.relationships+xml"/>
  <Override PartName="/ppt/notesSlides/_rels/notesSlide161.xml.rels" ContentType="application/vnd.openxmlformats-package.relationships+xml"/>
  <Override PartName="/ppt/notesSlides/_rels/notesSlide160.xml.rels" ContentType="application/vnd.openxmlformats-package.relationships+xml"/>
  <Override PartName="/ppt/notesSlides/_rels/notesSlide159.xml.rels" ContentType="application/vnd.openxmlformats-package.relationships+xml"/>
  <Override PartName="/ppt/notesSlides/_rels/notesSlide158.xml.rels" ContentType="application/vnd.openxmlformats-package.relationships+xml"/>
  <Override PartName="/ppt/notesSlides/_rels/notesSlide154.xml.rels" ContentType="application/vnd.openxmlformats-package.relationships+xml"/>
  <Override PartName="/ppt/notesSlides/_rels/notesSlide223.xml.rels" ContentType="application/vnd.openxmlformats-package.relationships+xml"/>
  <Override PartName="/ppt/notesSlides/_rels/notesSlide151.xml.rels" ContentType="application/vnd.openxmlformats-package.relationships+xml"/>
  <Override PartName="/ppt/notesSlides/_rels/notesSlide227.xml.rels" ContentType="application/vnd.openxmlformats-package.relationships+xml"/>
  <Override PartName="/ppt/notesSlides/_rels/notesSlide155.xml.rels" ContentType="application/vnd.openxmlformats-package.relationships+xml"/>
  <Override PartName="/ppt/notesSlides/_rels/notesSlide127.xml.rels" ContentType="application/vnd.openxmlformats-package.relationships+xml"/>
  <Override PartName="/ppt/notesSlides/_rels/notesSlide226.xml.rels" ContentType="application/vnd.openxmlformats-package.relationships+xml"/>
  <Override PartName="/ppt/notesSlides/_rels/notesSlide126.xml.rels" ContentType="application/vnd.openxmlformats-package.relationships+xml"/>
  <Override PartName="/ppt/notesSlides/_rels/notesSlide124.xml.rels" ContentType="application/vnd.openxmlformats-package.relationships+xml"/>
  <Override PartName="/ppt/notesSlides/_rels/notesSlide153.xml.rels" ContentType="application/vnd.openxmlformats-package.relationships+xml"/>
  <Override PartName="/ppt/notesSlides/_rels/notesSlide118.xml.rels" ContentType="application/vnd.openxmlformats-package.relationships+xml"/>
  <Override PartName="/ppt/notesSlides/_rels/notesSlide123.xml.rels" ContentType="application/vnd.openxmlformats-package.relationships+xml"/>
  <Override PartName="/ppt/notesSlides/_rels/notesSlide169.xml.rels" ContentType="application/vnd.openxmlformats-package.relationships+xml"/>
  <Override PartName="/ppt/notesSlides/_rels/notesSlide122.xml.rels" ContentType="application/vnd.openxmlformats-package.relationships+xml"/>
  <Override PartName="/ppt/notesSlides/_rels/notesSlide224.xml.rels" ContentType="application/vnd.openxmlformats-package.relationships+xml"/>
  <Override PartName="/ppt/notesSlides/_rels/notesSlide152.xml.rels" ContentType="application/vnd.openxmlformats-package.relationships+xml"/>
  <Override PartName="/ppt/notesSlides/_rels/notesSlide117.xml.rels" ContentType="application/vnd.openxmlformats-package.relationships+xml"/>
  <Override PartName="/ppt/notesSlides/_rels/notesSlide228.xml.rels" ContentType="application/vnd.openxmlformats-package.relationships+xml"/>
  <Override PartName="/ppt/notesSlides/_rels/notesSlide156.xml.rels" ContentType="application/vnd.openxmlformats-package.relationships+xml"/>
  <Override PartName="/ppt/notesSlides/_rels/notesSlide128.xml.rels" ContentType="application/vnd.openxmlformats-package.relationships+xml"/>
  <Override PartName="/ppt/notesSlides/_rels/notesSlide48.xml.rels" ContentType="application/vnd.openxmlformats-package.relationships+xml"/>
  <Override PartName="/ppt/notesSlides/_rels/notesSlide225.xml.rels" ContentType="application/vnd.openxmlformats-package.relationships+xml"/>
  <Override PartName="/ppt/notesSlides/_rels/notesSlide125.xml.rels" ContentType="application/vnd.openxmlformats-package.relationships+xml"/>
  <Override PartName="/ppt/notesSlides/_rels/notesSlide171.xml.rels" ContentType="application/vnd.openxmlformats-package.relationships+xml"/>
  <Override PartName="/ppt/notesSlides/_rels/notesSlide9.xml.rels" ContentType="application/vnd.openxmlformats-package.relationships+xml"/>
  <Override PartName="/ppt/notesSlides/_rels/notesSlide229.xml.rels" ContentType="application/vnd.openxmlformats-package.relationships+xml"/>
  <Override PartName="/ppt/notesSlides/_rels/notesSlide157.xml.rels" ContentType="application/vnd.openxmlformats-package.relationships+xml"/>
  <Override PartName="/ppt/notesSlides/_rels/notesSlide129.xml.rels" ContentType="application/vnd.openxmlformats-package.relationships+xml"/>
  <Override PartName="/ppt/notesSlides/_rels/notesSlide168.xml.rels" ContentType="application/vnd.openxmlformats-package.relationships+xml"/>
  <Override PartName="/ppt/notesSlides/_rels/notesSlide121.xml.rels" ContentType="application/vnd.openxmlformats-package.relationships+xml"/>
  <Override PartName="/ppt/notesSlides/_rels/notesSlide131.xml.rels" ContentType="application/vnd.openxmlformats-package.relationships+xml"/>
  <Override PartName="/ppt/notesSlides/_rels/notesSlide133.xml.rels" ContentType="application/vnd.openxmlformats-package.relationships+xml"/>
  <Override PartName="/ppt/notesSlides/_rels/notesSlide134.xml.rels" ContentType="application/vnd.openxmlformats-package.relationships+xml"/>
  <Override PartName="/ppt/notesSlides/_rels/notesSlide140.xml.rels" ContentType="application/vnd.openxmlformats-package.relationships+xml"/>
  <Override PartName="/ppt/notesSlides/_rels/notesSlide135.xml.rels" ContentType="application/vnd.openxmlformats-package.relationships+xml"/>
  <Override PartName="/ppt/notesSlides/_rels/notesSlide136.xml.rels" ContentType="application/vnd.openxmlformats-package.relationships+xml"/>
  <Override PartName="/ppt/notesSlides/_rels/notesSlide141.xml.rels" ContentType="application/vnd.openxmlformats-package.relationships+xml"/>
  <Override PartName="/ppt/notesSlides/_rels/notesSlide237.xml.rels" ContentType="application/vnd.openxmlformats-package.relationships+xml"/>
  <Override PartName="/ppt/notesSlides/_rels/notesSlide137.xml.rels" ContentType="application/vnd.openxmlformats-package.relationships+xml"/>
  <Override PartName="/ppt/notesSlides/_rels/notesSlide138.xml.rels" ContentType="application/vnd.openxmlformats-package.relationships+xml"/>
  <Override PartName="/ppt/notesSlides/_rels/notesSlide120.xml.rels" ContentType="application/vnd.openxmlformats-package.relationships+xml"/>
  <Override PartName="/ppt/notesSlides/_rels/notesSlide139.xml.rels" ContentType="application/vnd.openxmlformats-package.relationships+xml"/>
  <Override PartName="/ppt/notesSlides/_rels/notesSlide142.xml.rels" ContentType="application/vnd.openxmlformats-package.relationships+xml"/>
  <Override PartName="/ppt/notesSlides/_rels/notesSlide115.xml.rels" ContentType="application/vnd.openxmlformats-package.relationships+xml"/>
  <Override PartName="/ppt/notesSlides/_rels/notesSlide143.xml.rels" ContentType="application/vnd.openxmlformats-package.relationships+xml"/>
  <Override PartName="/ppt/notesSlides/_rels/notesSlide116.xml.rels" ContentType="application/vnd.openxmlformats-package.relationships+xml"/>
  <Override PartName="/ppt/notesSlides/_rels/notesSlide144.xml.rels" ContentType="application/vnd.openxmlformats-package.relationships+xml"/>
  <Override PartName="/ppt/notesSlides/_rels/notesSlide222.xml.rels" ContentType="application/vnd.openxmlformats-package.relationships+xml"/>
  <Override PartName="/ppt/notesSlides/_rels/notesSlide150.xml.rels" ContentType="application/vnd.openxmlformats-package.relationships+xml"/>
  <Override PartName="/ppt/notesSlides/_rels/notesSlide145.xml.rels" ContentType="application/vnd.openxmlformats-package.relationships+xml"/>
  <Override PartName="/ppt/notesSlides/_rels/notesSlide146.xml.rels" ContentType="application/vnd.openxmlformats-package.relationships+xml"/>
  <Override PartName="/ppt/notesSlides/_rels/notesSlide147.xml.rels" ContentType="application/vnd.openxmlformats-package.relationships+xml"/>
  <Override PartName="/ppt/notesSlides/_rels/notesSlide243.xml.rels" ContentType="application/vnd.openxmlformats-package.relationships+xml"/>
  <Override PartName="/ppt/notesSlides/_rels/notesSlide148.xml.rels" ContentType="application/vnd.openxmlformats-package.relationships+xml"/>
  <Override PartName="/ppt/notesSlides/_rels/notesSlide130.xml.rels" ContentType="application/vnd.openxmlformats-package.relationships+xml"/>
  <Override PartName="/ppt/notesSlides/_rels/notesSlide149.xml.rels" ContentType="application/vnd.openxmlformats-package.relationships+xml"/>
  <Override PartName="/ppt/notesSlides/notesSlide228.xml" ContentType="application/vnd.openxmlformats-officedocument.presentationml.notesSlide+xml"/>
  <Override PartName="/ppt/notesSlides/notesSlide136.xml" ContentType="application/vnd.openxmlformats-officedocument.presentationml.notesSlide+xml"/>
  <Override PartName="/ppt/notesSlides/notesSlide229.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232.xml" ContentType="application/vnd.openxmlformats-officedocument.presentationml.notesSlide+xml"/>
  <Override PartName="/ppt/notesSlides/notesSlide165.xml" ContentType="application/vnd.openxmlformats-officedocument.presentationml.notesSlide+xml"/>
  <Override PartName="/ppt/notesSlides/notesSlide140.xml" ContentType="application/vnd.openxmlformats-officedocument.presentationml.notesSlide+xml"/>
  <Override PartName="/ppt/notesSlides/notesSlide233.xml" ContentType="application/vnd.openxmlformats-officedocument.presentationml.notesSlide+xml"/>
  <Override PartName="/ppt/notesSlides/notesSlide166.xml" ContentType="application/vnd.openxmlformats-officedocument.presentationml.notesSlide+xml"/>
  <Override PartName="/ppt/notesSlides/notesSlide141.xml" ContentType="application/vnd.openxmlformats-officedocument.presentationml.notesSlide+xml"/>
  <Override PartName="/ppt/notesSlides/notesSlide234.xml" ContentType="application/vnd.openxmlformats-officedocument.presentationml.notesSlide+xml"/>
  <Override PartName="/ppt/notesSlides/notesSlide167.xml" ContentType="application/vnd.openxmlformats-officedocument.presentationml.notesSlide+xml"/>
  <Override PartName="/ppt/notesSlides/notesSlide142.xml" ContentType="application/vnd.openxmlformats-officedocument.presentationml.notesSlide+xml"/>
  <Override PartName="/ppt/notesSlides/notesSlide235.xml" ContentType="application/vnd.openxmlformats-officedocument.presentationml.notesSlide+xml"/>
  <Override PartName="/ppt/notesSlides/notesSlide168.xml" ContentType="application/vnd.openxmlformats-officedocument.presentationml.notesSlide+xml"/>
  <Override PartName="/ppt/notesSlides/notesSlide143.xml" ContentType="application/vnd.openxmlformats-officedocument.presentationml.notesSlide+xml"/>
  <Override PartName="/ppt/notesSlides/notesSlide236.xml" ContentType="application/vnd.openxmlformats-officedocument.presentationml.notesSlide+xml"/>
  <Override PartName="/ppt/notesSlides/notesSlide169.xml" ContentType="application/vnd.openxmlformats-officedocument.presentationml.notesSlide+xml"/>
  <Override PartName="/ppt/notesSlides/notesSlide144.xml" ContentType="application/vnd.openxmlformats-officedocument.presentationml.notesSlide+xml"/>
  <Override PartName="/ppt/notesSlides/notesSlide237.xml" ContentType="application/vnd.openxmlformats-officedocument.presentationml.notesSlide+xml"/>
  <Override PartName="/ppt/notesSlides/notesSlide120.xml" ContentType="application/vnd.openxmlformats-officedocument.presentationml.notesSlide+xml"/>
  <Override PartName="/ppt/notesSlides/notesSlide145.xml" ContentType="application/vnd.openxmlformats-officedocument.presentationml.notesSlide+xml"/>
  <Override PartName="/ppt/notesSlides/notesSlide121.xml" ContentType="application/vnd.openxmlformats-officedocument.presentationml.notesSlide+xml"/>
  <Override PartName="/ppt/notesSlides/notesSlide146.xml" ContentType="application/vnd.openxmlformats-officedocument.presentationml.notesSlide+xml"/>
  <Override PartName="/ppt/notesSlides/notesSlide122.xml" ContentType="application/vnd.openxmlformats-officedocument.presentationml.notesSlide+xml"/>
  <Override PartName="/ppt/notesSlides/notesSlide147.xml" ContentType="application/vnd.openxmlformats-officedocument.presentationml.notesSlide+xml"/>
  <Override PartName="/ppt/notesSlides/notesSlide123.xml" ContentType="application/vnd.openxmlformats-officedocument.presentationml.notesSlide+xml"/>
  <Override PartName="/ppt/notesSlides/notesSlide148.xml" ContentType="application/vnd.openxmlformats-officedocument.presentationml.notesSlide+xml"/>
  <Override PartName="/ppt/notesSlides/notesSlide124.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71.xml" ContentType="application/vnd.openxmlformats-officedocument.presentationml.notesSlide+xml"/>
  <Override PartName="/ppt/notesSlides/notesSlide48.xml" ContentType="application/vnd.openxmlformats-officedocument.presentationml.notesSlide+xml"/>
  <Override PartName="/ppt/notesSlides/notesSlide243.xml" ContentType="application/vnd.openxmlformats-officedocument.presentationml.notesSlide+xml"/>
  <Override PartName="/ppt/notesSlides/notesSlide151.xml" ContentType="application/vnd.openxmlformats-officedocument.presentationml.notesSlide+xml"/>
  <Override PartName="/ppt/notesSlides/notesSlide9.xml" ContentType="application/vnd.openxmlformats-officedocument.presentationml.notesSlide+xml"/>
  <Override PartName="/ppt/embeddings/oleObject2.bin" ContentType="application/vnd.openxmlformats-officedocument.oleObject"/>
  <Override PartName="/ppt/embeddings/oleObject1.bin" ContentType="application/vnd.openxmlformats-officedocument.oleObject"/>
  <Override PartName="/ppt/media/image177.png" ContentType="image/png"/>
  <Override PartName="/ppt/media/image175.jpeg" ContentType="image/jpeg"/>
  <Override PartName="/ppt/media/image172.png" ContentType="image/png"/>
  <Override PartName="/ppt/media/image171.png" ContentType="image/png"/>
  <Override PartName="/ppt/media/image74.wmf" ContentType="image/x-wmf"/>
  <Override PartName="/ppt/media/image72.png" ContentType="image/png"/>
  <Override PartName="/ppt/media/image169.png" ContentType="image/png"/>
  <Override PartName="/ppt/media/image71.png" ContentType="image/png"/>
  <Override PartName="/ppt/media/image168.png" ContentType="image/png"/>
  <Override PartName="/ppt/media/image70.png" ContentType="image/png"/>
  <Override PartName="/ppt/media/image54.png" ContentType="image/png"/>
  <Override PartName="/ppt/media/image163.png" ContentType="image/png"/>
  <Override PartName="/ppt/media/image78.png" ContentType="image/png"/>
  <Override PartName="/ppt/media/image162.png" ContentType="image/png"/>
  <Override PartName="/ppt/media/image77.png" ContentType="image/png"/>
  <Override PartName="/ppt/media/image52.png" ContentType="image/png"/>
  <Override PartName="/ppt/media/image161.png" ContentType="image/png"/>
  <Override PartName="/ppt/media/image76.png" ContentType="image/png"/>
  <Override PartName="/ppt/media/image51.png" ContentType="image/png"/>
  <Override PartName="/ppt/media/image160.png" ContentType="image/png"/>
  <Override PartName="/ppt/media/image75.png" ContentType="image/png"/>
  <Override PartName="/ppt/media/image50.png" ContentType="image/png"/>
  <Override PartName="/ppt/media/image44.png" ContentType="image/png"/>
  <Override PartName="/ppt/media/image42.png" ContentType="image/png"/>
  <Override PartName="/ppt/media/image41.png" ContentType="image/png"/>
  <Override PartName="/ppt/media/image40.png" ContentType="image/png"/>
  <Override PartName="/ppt/media/image38.wmf" ContentType="image/x-wmf"/>
  <Override PartName="/ppt/media/image37.png" ContentType="image/png"/>
  <Override PartName="/ppt/media/image16.jpeg" ContentType="image/jpeg"/>
  <Override PartName="/ppt/media/image58.png" ContentType="image/png"/>
  <Override PartName="/ppt/media/image12.jpeg" ContentType="image/jpeg"/>
  <Override PartName="/ppt/media/image18.png" ContentType="image/png"/>
  <Override PartName="/ppt/media/image15.jpeg" ContentType="image/jpeg"/>
  <Override PartName="/ppt/media/image176.jpeg" ContentType="image/jpeg"/>
  <Override PartName="/ppt/media/image48.png" ContentType="image/png"/>
  <Override PartName="/ppt/media/image170.wmf" ContentType="image/x-wmf"/>
  <Override PartName="/ppt/media/image157.png" ContentType="image/png"/>
  <Override PartName="/ppt/media/image39.png" ContentType="image/png"/>
  <Override PartName="/ppt/media/image123.png" ContentType="image/png"/>
  <Override PartName="/ppt/media/image118.jpeg" ContentType="image/jpeg"/>
  <Override PartName="/ppt/media/image122.png" ContentType="image/png"/>
  <Override PartName="/ppt/media/image17.png" ContentType="image/png"/>
  <Override PartName="/ppt/media/image19.png" ContentType="image/png"/>
  <Override PartName="/ppt/media/image46.png" ContentType="image/png"/>
  <Override PartName="/ppt/media/image99.png" ContentType="image/png"/>
  <Override PartName="/ppt/media/image134.jpeg" ContentType="image/jpeg"/>
  <Override PartName="/ppt/media/image9.jpeg" ContentType="image/jpeg"/>
  <Override PartName="/ppt/media/image97.png" ContentType="image/png"/>
  <Override PartName="/ppt/media/image115.png" ContentType="image/png"/>
  <Override PartName="/ppt/media/image53.png" ContentType="image/png"/>
  <Override PartName="/ppt/media/image144.jpeg" ContentType="image/jpeg"/>
  <Override PartName="/ppt/media/image21.png" ContentType="image/png"/>
  <Override PartName="/ppt/media/image130.png" ContentType="image/png"/>
  <Override PartName="/ppt/media/image47.png" ContentType="image/png"/>
  <Override PartName="/ppt/media/image173.jpeg" ContentType="image/jpeg"/>
  <Override PartName="/ppt/media/image156.png" ContentType="image/png"/>
  <Override PartName="/ppt/media/image22.png" ContentType="image/png"/>
  <Override PartName="/ppt/media/image131.png" ContentType="image/png"/>
  <Override PartName="/ppt/media/image141.jpeg" ContentType="image/jpeg"/>
  <Override PartName="/ppt/media/image23.png" ContentType="image/png"/>
  <Override PartName="/ppt/media/image49.png" ContentType="image/png"/>
  <Override PartName="/ppt/media/image20.jpeg" ContentType="image/jpeg"/>
  <Override PartName="/ppt/media/image24.png" ContentType="image/png"/>
  <Override PartName="/ppt/media/image136.jpeg" ContentType="image/jpeg"/>
  <Override PartName="/ppt/media/image25.png" ContentType="image/png"/>
  <Override PartName="/ppt/media/image26.png" ContentType="image/png"/>
  <Override PartName="/ppt/media/image73.png" ContentType="image/png"/>
  <Override PartName="/ppt/media/image146.jpeg" ContentType="image/jpeg"/>
  <Override PartName="/ppt/media/image27.png" ContentType="image/png"/>
  <Override PartName="/ppt/media/image28.png" ContentType="image/png"/>
  <Override PartName="/ppt/media/image167.png" ContentType="image/png"/>
  <Override PartName="/ppt/media/image69.jpeg" ContentType="image/jpeg"/>
  <Override PartName="/ppt/media/image80.png" ContentType="image/png"/>
  <Override PartName="/ppt/media/image29.png" ContentType="image/png"/>
  <Override PartName="/ppt/media/image164.png" ContentType="image/png"/>
  <Override PartName="/ppt/media/image30.png" ContentType="image/png"/>
  <Override PartName="/ppt/media/image56.png" ContentType="image/png"/>
  <Override PartName="/ppt/media/image135.jpeg" ContentType="image/jpeg"/>
  <Override PartName="/ppt/media/image165.png" ContentType="image/png"/>
  <Override PartName="/ppt/media/image31.png" ContentType="image/png"/>
  <Override PartName="/ppt/media/image57.png" ContentType="image/png"/>
  <Override PartName="/ppt/media/image174.jpeg" ContentType="image/jpeg"/>
  <Override PartName="/ppt/media/image166.png" ContentType="image/png"/>
  <Override PartName="/ppt/media/image32.png" ContentType="image/png"/>
  <Override PartName="/ppt/media/image142.jpeg" ContentType="image/jpeg"/>
  <Override PartName="/ppt/media/image33.png" ContentType="image/png"/>
  <Override PartName="/ppt/media/image59.png" ContentType="image/png"/>
  <Override PartName="/ppt/media/image137.jpeg" ContentType="image/jpeg"/>
  <Override PartName="/ppt/media/image35.png" ContentType="image/png"/>
  <Override PartName="/ppt/media/image120.png" ContentType="image/png"/>
  <Override PartName="/ppt/media/image36.png" ContentType="image/png"/>
  <Override PartName="/ppt/media/image8.png" ContentType="image/png"/>
  <Override PartName="/ppt/media/image133.jpeg" ContentType="image/jpeg"/>
  <Override PartName="/ppt/media/image89.png" ContentType="image/png"/>
  <Override PartName="/ppt/media/image149.jpeg" ContentType="image/jpeg"/>
  <Override PartName="/ppt/media/image107.png" ContentType="image/png"/>
  <Override PartName="/ppt/media/image62.png" ContentType="image/png"/>
  <Override PartName="/ppt/media/image7.png" ContentType="image/png"/>
  <Override PartName="/ppt/media/image88.png" ContentType="image/png"/>
  <Override PartName="/ppt/media/image106.png" ContentType="image/png"/>
  <Override PartName="/ppt/media/image64.png" ContentType="image/png"/>
  <Override PartName="/ppt/media/image2.png" ContentType="image/png"/>
  <Override PartName="/ppt/media/image147.jpeg" ContentType="image/jpeg"/>
  <Override PartName="/ppt/media/image83.png" ContentType="image/png"/>
  <Override PartName="/ppt/media/image101.png" ContentType="image/png"/>
  <Override PartName="/ppt/media/image82.png" ContentType="image/png"/>
  <Override PartName="/ppt/media/image100.png" ContentType="image/png"/>
  <Override PartName="/ppt/media/image65.png" ContentType="image/png"/>
  <Override PartName="/ppt/media/image3.png" ContentType="image/png"/>
  <Override PartName="/ppt/media/image84.png" ContentType="image/png"/>
  <Override PartName="/ppt/media/image116.jpeg" ContentType="image/jpeg"/>
  <Override PartName="/ppt/media/image102.png" ContentType="image/png"/>
  <Override PartName="/ppt/media/image158.png" ContentType="image/png"/>
  <Override PartName="/ppt/media/image60.png" ContentType="image/png"/>
  <Override PartName="/ppt/media/image67.png" ContentType="image/png"/>
  <Override PartName="/ppt/media/image5.png" ContentType="image/png"/>
  <Override PartName="/ppt/media/image86.png" ContentType="image/png"/>
  <Override PartName="/ppt/media/image104.png" ContentType="image/png"/>
  <Override PartName="/ppt/media/image45.png" ContentType="image/png"/>
  <Override PartName="/ppt/media/image138.jpeg" ContentType="image/jpeg"/>
  <Override PartName="/ppt/media/image178.jpeg" ContentType="image/jpeg"/>
  <Override PartName="/ppt/media/image68.png" ContentType="image/png"/>
  <Override PartName="/ppt/media/image6.png" ContentType="image/png"/>
  <Override PartName="/ppt/media/image87.png" ContentType="image/png"/>
  <Override PartName="/ppt/media/image105.png" ContentType="image/png"/>
  <Override PartName="/ppt/media/image43.png" ContentType="image/png"/>
  <Override PartName="/ppt/media/image143.jpeg" ContentType="image/jpeg"/>
  <Override PartName="/ppt/media/image66.png" ContentType="image/png"/>
  <Override PartName="/ppt/media/image4.png" ContentType="image/png"/>
  <Override PartName="/ppt/media/image85.png" ContentType="image/png"/>
  <Override PartName="/ppt/media/image103.png" ContentType="image/png"/>
  <Override PartName="/ppt/media/image111.jpeg" ContentType="image/jpeg"/>
  <Override PartName="/ppt/media/image132.jpeg" ContentType="image/jpeg"/>
  <Override PartName="/ppt/media/image79.png" ContentType="image/png"/>
  <Override PartName="/ppt/media/image179.png" ContentType="image/png"/>
  <Override PartName="/ppt/media/image81.png" ContentType="image/png"/>
  <Override PartName="/ppt/media/image90.png" ContentType="image/png"/>
  <Override PartName="/ppt/media/image91.png" ContentType="image/png"/>
  <Override PartName="/ppt/media/image92.png" ContentType="image/png"/>
  <Override PartName="/ppt/media/image110.png" ContentType="image/png"/>
  <Override PartName="/ppt/media/image148.jpeg" ContentType="image/jpeg"/>
  <Override PartName="/ppt/media/image93.png" ContentType="image/png"/>
  <Override PartName="/ppt/media/image94.png" ContentType="image/png"/>
  <Override PartName="/ppt/media/image117.jpeg" ContentType="image/jpeg"/>
  <Override PartName="/ppt/media/image112.png" ContentType="image/png"/>
  <Override PartName="/ppt/media/image95.png" ContentType="image/png"/>
  <Override PartName="/ppt/media/image113.png" ContentType="image/png"/>
  <Override PartName="/ppt/media/image96.png" ContentType="image/png"/>
  <Override PartName="/ppt/media/image55.png" ContentType="image/png"/>
  <Override PartName="/ppt/media/image139.jpeg" ContentType="image/jpeg"/>
  <Override PartName="/ppt/media/image98.png" ContentType="image/png"/>
  <Override PartName="/ppt/media/image10.png" ContentType="image/png"/>
  <Override PartName="/ppt/media/image108.png" ContentType="image/png"/>
  <Override PartName="/ppt/media/image11.png" ContentType="image/png"/>
  <Override PartName="/ppt/media/image109.png" ContentType="image/png"/>
  <Override PartName="/ppt/media/image34.png" ContentType="image/png"/>
  <Override PartName="/ppt/media/image114.gif" ContentType="image/gif"/>
  <Override PartName="/ppt/media/image119.jpeg" ContentType="image/jpeg"/>
  <Override PartName="/ppt/media/image121.jpeg" ContentType="image/jpeg"/>
  <Override PartName="/ppt/media/image13.png" ContentType="image/png"/>
  <Override PartName="/ppt/media/image140.jpeg" ContentType="image/jpeg"/>
  <Override PartName="/ppt/media/image124.wmf" ContentType="image/x-wmf"/>
  <Override PartName="/ppt/media/image14.png" ContentType="image/png"/>
  <Override PartName="/ppt/media/image125.wmf" ContentType="image/x-wmf"/>
  <Override PartName="/ppt/media/image126.jpeg" ContentType="image/jpeg"/>
  <Override PartName="/ppt/media/image127.jpeg" ContentType="image/jpeg"/>
  <Override PartName="/ppt/media/image128.jpeg" ContentType="image/jpeg"/>
  <Override PartName="/ppt/media/image129.jpeg" ContentType="image/jpeg"/>
  <Override PartName="/ppt/media/image63.png" ContentType="image/png"/>
  <Override PartName="/ppt/media/image1.png" ContentType="image/png"/>
  <Override PartName="/ppt/media/image145.jpeg" ContentType="image/jpeg"/>
  <Override PartName="/ppt/media/image150.jpeg" ContentType="image/jpeg"/>
  <Override PartName="/ppt/media/image151.jpeg" ContentType="image/jpeg"/>
  <Override PartName="/ppt/media/image152.jpeg" ContentType="image/jpeg"/>
  <Override PartName="/ppt/media/image153.jpeg" ContentType="image/jpeg"/>
  <Override PartName="/ppt/media/image154.jpeg" ContentType="image/jpeg"/>
  <Override PartName="/ppt/media/image155.jpeg" ContentType="image/jpeg"/>
  <Override PartName="/ppt/media/image61.png" ContentType="image/png"/>
  <Override PartName="/ppt/media/image159.png" ContentType="image/png"/>
  <Override PartName="/ppt/slideMasters/_rels/slideMaster19.xml.rels" ContentType="application/vnd.openxmlformats-package.relationships+xml"/>
  <Override PartName="/ppt/slideMasters/_rels/slideMaster20.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8.xml.rels" ContentType="application/vnd.openxmlformats-package.relationships+xml"/>
  <Override PartName="/ppt/slideMasters/_rels/slideMaster9.xml.rels" ContentType="application/vnd.openxmlformats-package.relationships+xml"/>
  <Override PartName="/ppt/slideMasters/_rels/slideMaster1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7.xml.rels" ContentType="application/vnd.openxmlformats-package.relationships+xml"/>
  <Override PartName="/ppt/slideMasters/_rels/slideMaster17.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20.xml" ContentType="application/vnd.openxmlformats-officedocument.presentationml.slideMaster+xml"/>
  <Override PartName="/ppt/slideMasters/slideMaster19.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21.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slides/slide273.xml" ContentType="application/vnd.openxmlformats-officedocument.presentationml.slide+xml"/>
  <Override PartName="/ppt/slides/slide272.xml" ContentType="application/vnd.openxmlformats-officedocument.presentationml.slide+xml"/>
  <Override PartName="/ppt/slides/slide271.xml" ContentType="application/vnd.openxmlformats-officedocument.presentationml.slide+xml"/>
  <Override PartName="/ppt/slides/slide270.xml" ContentType="application/vnd.openxmlformats-officedocument.presentationml.slide+xml"/>
  <Override PartName="/ppt/slides/slide269.xml" ContentType="application/vnd.openxmlformats-officedocument.presentationml.slide+xml"/>
  <Override PartName="/ppt/slides/slide268.xml" ContentType="application/vnd.openxmlformats-officedocument.presentationml.slide+xml"/>
  <Override PartName="/ppt/slides/slide267.xml" ContentType="application/vnd.openxmlformats-officedocument.presentationml.slide+xml"/>
  <Override PartName="/ppt/slides/slide266.xml" ContentType="application/vnd.openxmlformats-officedocument.presentationml.slide+xml"/>
  <Override PartName="/ppt/slides/slide265.xml" ContentType="application/vnd.openxmlformats-officedocument.presentationml.slide+xml"/>
  <Override PartName="/ppt/slides/slide264.xml" ContentType="application/vnd.openxmlformats-officedocument.presentationml.slide+xml"/>
  <Override PartName="/ppt/slides/slide263.xml" ContentType="application/vnd.openxmlformats-officedocument.presentationml.slide+xml"/>
  <Override PartName="/ppt/slides/slide262.xml" ContentType="application/vnd.openxmlformats-officedocument.presentationml.slide+xml"/>
  <Override PartName="/ppt/slides/slide261.xml" ContentType="application/vnd.openxmlformats-officedocument.presentationml.slide+xml"/>
  <Override PartName="/ppt/slides/slide260.xml" ContentType="application/vnd.openxmlformats-officedocument.presentationml.slide+xml"/>
  <Override PartName="/ppt/slides/slide259.xml" ContentType="application/vnd.openxmlformats-officedocument.presentationml.slide+xml"/>
  <Override PartName="/ppt/slides/slide258.xml" ContentType="application/vnd.openxmlformats-officedocument.presentationml.slide+xml"/>
  <Override PartName="/ppt/slides/slide257.xml" ContentType="application/vnd.openxmlformats-officedocument.presentationml.slide+xml"/>
  <Override PartName="/ppt/slides/slide256.xml" ContentType="application/vnd.openxmlformats-officedocument.presentationml.slide+xml"/>
  <Override PartName="/ppt/slides/slide255.xml" ContentType="application/vnd.openxmlformats-officedocument.presentationml.slide+xml"/>
  <Override PartName="/ppt/slides/slide254.xml" ContentType="application/vnd.openxmlformats-officedocument.presentationml.slide+xml"/>
  <Override PartName="/ppt/slides/slide253.xml" ContentType="application/vnd.openxmlformats-officedocument.presentationml.slide+xml"/>
  <Override PartName="/ppt/slides/slide252.xml" ContentType="application/vnd.openxmlformats-officedocument.presentationml.slide+xml"/>
  <Override PartName="/ppt/slides/slide251.xml" ContentType="application/vnd.openxmlformats-officedocument.presentationml.slide+xml"/>
  <Override PartName="/ppt/slides/slide250.xml" ContentType="application/vnd.openxmlformats-officedocument.presentationml.slide+xml"/>
  <Override PartName="/ppt/slides/slide249.xml" ContentType="application/vnd.openxmlformats-officedocument.presentationml.slide+xml"/>
  <Override PartName="/ppt/slides/slide248.xml" ContentType="application/vnd.openxmlformats-officedocument.presentationml.slide+xml"/>
  <Override PartName="/ppt/slides/slide247.xml" ContentType="application/vnd.openxmlformats-officedocument.presentationml.slide+xml"/>
  <Override PartName="/ppt/slides/slide246.xml" ContentType="application/vnd.openxmlformats-officedocument.presentationml.slide+xml"/>
  <Override PartName="/ppt/slides/slide245.xml" ContentType="application/vnd.openxmlformats-officedocument.presentationml.slide+xml"/>
  <Override PartName="/ppt/slides/slide244.xml" ContentType="application/vnd.openxmlformats-officedocument.presentationml.slide+xml"/>
  <Override PartName="/ppt/slides/slide243.xml" ContentType="application/vnd.openxmlformats-officedocument.presentationml.slide+xml"/>
  <Override PartName="/ppt/slides/slide242.xml" ContentType="application/vnd.openxmlformats-officedocument.presentationml.slide+xml"/>
  <Override PartName="/ppt/slides/slide241.xml" ContentType="application/vnd.openxmlformats-officedocument.presentationml.slide+xml"/>
  <Override PartName="/ppt/slides/slide240.xml" ContentType="application/vnd.openxmlformats-officedocument.presentationml.slide+xml"/>
  <Override PartName="/ppt/slides/slide239.xml" ContentType="application/vnd.openxmlformats-officedocument.presentationml.slide+xml"/>
  <Override PartName="/ppt/slides/slide238.xml" ContentType="application/vnd.openxmlformats-officedocument.presentationml.slide+xml"/>
  <Override PartName="/ppt/slides/slide237.xml" ContentType="application/vnd.openxmlformats-officedocument.presentationml.slide+xml"/>
  <Override PartName="/ppt/slides/slide236.xml" ContentType="application/vnd.openxmlformats-officedocument.presentationml.slide+xml"/>
  <Override PartName="/ppt/slides/slide235.xml" ContentType="application/vnd.openxmlformats-officedocument.presentationml.slide+xml"/>
  <Override PartName="/ppt/slides/slide234.xml" ContentType="application/vnd.openxmlformats-officedocument.presentationml.slide+xml"/>
  <Override PartName="/ppt/slides/slide233.xml" ContentType="application/vnd.openxmlformats-officedocument.presentationml.slide+xml"/>
  <Override PartName="/ppt/slides/slide232.xml" ContentType="application/vnd.openxmlformats-officedocument.presentationml.slide+xml"/>
  <Override PartName="/ppt/slides/slide231.xml" ContentType="application/vnd.openxmlformats-officedocument.presentationml.slide+xml"/>
  <Override PartName="/ppt/slides/slide230.xml" ContentType="application/vnd.openxmlformats-officedocument.presentationml.slide+xml"/>
  <Override PartName="/ppt/slides/slide229.xml" ContentType="application/vnd.openxmlformats-officedocument.presentationml.slide+xml"/>
  <Override PartName="/ppt/slides/slide228.xml" ContentType="application/vnd.openxmlformats-officedocument.presentationml.slide+xml"/>
  <Override PartName="/ppt/slides/slide227.xml" ContentType="application/vnd.openxmlformats-officedocument.presentationml.slide+xml"/>
  <Override PartName="/ppt/slides/slide226.xml" ContentType="application/vnd.openxmlformats-officedocument.presentationml.slide+xml"/>
  <Override PartName="/ppt/slides/slide225.xml" ContentType="application/vnd.openxmlformats-officedocument.presentationml.slide+xml"/>
  <Override PartName="/ppt/slides/slide224.xml" ContentType="application/vnd.openxmlformats-officedocument.presentationml.slide+xml"/>
  <Override PartName="/ppt/slides/slide223.xml" ContentType="application/vnd.openxmlformats-officedocument.presentationml.slide+xml"/>
  <Override PartName="/ppt/slides/slide222.xml" ContentType="application/vnd.openxmlformats-officedocument.presentationml.slide+xml"/>
  <Override PartName="/ppt/slides/slide221.xml" ContentType="application/vnd.openxmlformats-officedocument.presentationml.slide+xml"/>
  <Override PartName="/ppt/slides/slide220.xml" ContentType="application/vnd.openxmlformats-officedocument.presentationml.slide+xml"/>
  <Override PartName="/ppt/slides/slide219.xml" ContentType="application/vnd.openxmlformats-officedocument.presentationml.slide+xml"/>
  <Override PartName="/ppt/slides/slide218.xml" ContentType="application/vnd.openxmlformats-officedocument.presentationml.slide+xml"/>
  <Override PartName="/ppt/slides/slide217.xml" ContentType="application/vnd.openxmlformats-officedocument.presentationml.slide+xml"/>
  <Override PartName="/ppt/slides/slide216.xml" ContentType="application/vnd.openxmlformats-officedocument.presentationml.slide+xml"/>
  <Override PartName="/ppt/slides/slide215.xml" ContentType="application/vnd.openxmlformats-officedocument.presentationml.slide+xml"/>
  <Override PartName="/ppt/slides/slide214.xml" ContentType="application/vnd.openxmlformats-officedocument.presentationml.slide+xml"/>
  <Override PartName="/ppt/slides/slide213.xml" ContentType="application/vnd.openxmlformats-officedocument.presentationml.slide+xml"/>
  <Override PartName="/ppt/slides/slide212.xml" ContentType="application/vnd.openxmlformats-officedocument.presentationml.slide+xml"/>
  <Override PartName="/ppt/slides/slide211.xml" ContentType="application/vnd.openxmlformats-officedocument.presentationml.slide+xml"/>
  <Override PartName="/ppt/slides/slide210.xml" ContentType="application/vnd.openxmlformats-officedocument.presentationml.slide+xml"/>
  <Override PartName="/ppt/slides/slide209.xml" ContentType="application/vnd.openxmlformats-officedocument.presentationml.slide+xml"/>
  <Override PartName="/ppt/slides/slide208.xml" ContentType="application/vnd.openxmlformats-officedocument.presentationml.slide+xml"/>
  <Override PartName="/ppt/slides/slide207.xml" ContentType="application/vnd.openxmlformats-officedocument.presentationml.slide+xml"/>
  <Override PartName="/ppt/slides/slide206.xml" ContentType="application/vnd.openxmlformats-officedocument.presentationml.slide+xml"/>
  <Override PartName="/ppt/slides/slide205.xml" ContentType="application/vnd.openxmlformats-officedocument.presentationml.slide+xml"/>
  <Override PartName="/ppt/slides/slide204.xml" ContentType="application/vnd.openxmlformats-officedocument.presentationml.slide+xml"/>
  <Override PartName="/ppt/slides/slide203.xml" ContentType="application/vnd.openxmlformats-officedocument.presentationml.slide+xml"/>
  <Override PartName="/ppt/slides/slide202.xml" ContentType="application/vnd.openxmlformats-officedocument.presentationml.slide+xml"/>
  <Override PartName="/ppt/slides/slide201.xml" ContentType="application/vnd.openxmlformats-officedocument.presentationml.slide+xml"/>
  <Override PartName="/ppt/slides/slide200.xml" ContentType="application/vnd.openxmlformats-officedocument.presentationml.slide+xml"/>
  <Override PartName="/ppt/slides/slide189.xml" ContentType="application/vnd.openxmlformats-officedocument.presentationml.slide+xml"/>
  <Override PartName="/ppt/slides/slide188.xml" ContentType="application/vnd.openxmlformats-officedocument.presentationml.slide+xml"/>
  <Override PartName="/ppt/slides/slide187.xml" ContentType="application/vnd.openxmlformats-officedocument.presentationml.slide+xml"/>
  <Override PartName="/ppt/slides/slide186.xml" ContentType="application/vnd.openxmlformats-officedocument.presentationml.slide+xml"/>
  <Override PartName="/ppt/slides/slide185.xml" ContentType="application/vnd.openxmlformats-officedocument.presentationml.slide+xml"/>
  <Override PartName="/ppt/slides/slide184.xml" ContentType="application/vnd.openxmlformats-officedocument.presentationml.slide+xml"/>
  <Override PartName="/ppt/slides/slide179.xml" ContentType="application/vnd.openxmlformats-officedocument.presentationml.slide+xml"/>
  <Override PartName="/ppt/slides/slide178.xml" ContentType="application/vnd.openxmlformats-officedocument.presentationml.slide+xml"/>
  <Override PartName="/ppt/slides/slide177.xml" ContentType="application/vnd.openxmlformats-officedocument.presentationml.slide+xml"/>
  <Override PartName="/ppt/slides/slide176.xml" ContentType="application/vnd.openxmlformats-officedocument.presentationml.slide+xml"/>
  <Override PartName="/ppt/slides/slide175.xml" ContentType="application/vnd.openxmlformats-officedocument.presentationml.slide+xml"/>
  <Override PartName="/ppt/slides/slide174.xml" ContentType="application/vnd.openxmlformats-officedocument.presentationml.slide+xml"/>
  <Override PartName="/ppt/slides/slide169.xml" ContentType="application/vnd.openxmlformats-officedocument.presentationml.slide+xml"/>
  <Override PartName="/ppt/slides/slide168.xml" ContentType="application/vnd.openxmlformats-officedocument.presentationml.slide+xml"/>
  <Override PartName="/ppt/slides/slide167.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182.xml" ContentType="application/vnd.openxmlformats-officedocument.presentationml.slide+xml"/>
  <Override PartName="/ppt/slides/slide78.xml" ContentType="application/vnd.openxmlformats-officedocument.presentationml.slide+xml"/>
  <Override PartName="/ppt/slides/slide53.xml" ContentType="application/vnd.openxmlformats-officedocument.presentationml.slide+xml"/>
  <Override PartName="/ppt/slides/slide181.xml" ContentType="application/vnd.openxmlformats-officedocument.presentationml.slide+xml"/>
  <Override PartName="/ppt/slides/slide77.xml" ContentType="application/vnd.openxmlformats-officedocument.presentationml.slide+xml"/>
  <Override PartName="/ppt/slides/slide52.xml" ContentType="application/vnd.openxmlformats-officedocument.presentationml.slide+xml"/>
  <Override PartName="/ppt/slides/slide180.xml" ContentType="application/vnd.openxmlformats-officedocument.presentationml.slide+xml"/>
  <Override PartName="/ppt/slides/slide76.xml" ContentType="application/vnd.openxmlformats-officedocument.presentationml.slide+xml"/>
  <Override PartName="/ppt/slides/slide51.xml" ContentType="application/vnd.openxmlformats-officedocument.presentationml.slide+xml"/>
  <Override PartName="/ppt/slides/slide75.xml" ContentType="application/vnd.openxmlformats-officedocument.presentationml.slide+xml"/>
  <Override PartName="/ppt/slides/slide50.xml" ContentType="application/vnd.openxmlformats-officedocument.presentationml.slide+xml"/>
  <Override PartName="/ppt/slides/slide173.xml" ContentType="application/vnd.openxmlformats-officedocument.presentationml.slide+xml"/>
  <Override PartName="/ppt/slides/slide69.xml" ContentType="application/vnd.openxmlformats-officedocument.presentationml.slide+xml"/>
  <Override PartName="/ppt/slides/slide44.xml" ContentType="application/vnd.openxmlformats-officedocument.presentationml.slide+xml"/>
  <Override PartName="/ppt/slides/slide172.xml" ContentType="application/vnd.openxmlformats-officedocument.presentationml.slide+xml"/>
  <Override PartName="/ppt/slides/slide68.xml" ContentType="application/vnd.openxmlformats-officedocument.presentationml.slide+xml"/>
  <Override PartName="/ppt/slides/slide43.xml" ContentType="application/vnd.openxmlformats-officedocument.presentationml.slide+xml"/>
  <Override PartName="/ppt/slides/slide171.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170.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13.xml" ContentType="application/vnd.openxmlformats-officedocument.presentationml.slide+xml"/>
  <Override PartName="/ppt/slides/slide111.xml" ContentType="application/vnd.openxmlformats-officedocument.presentationml.slide+xml"/>
  <Override PartName="/ppt/slides/slide7.xml" ContentType="application/vnd.openxmlformats-officedocument.presentationml.slide+xml"/>
  <Override PartName="/ppt/slides/slide12.xml" ContentType="application/vnd.openxmlformats-officedocument.presentationml.slide+xml"/>
  <Override PartName="/ppt/slides/slide110.xml" ContentType="application/vnd.openxmlformats-officedocument.presentationml.slide+xml"/>
  <Override PartName="/ppt/slides/slide6.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16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16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162.xml" ContentType="application/vnd.openxmlformats-officedocument.presentationml.slide+xml"/>
  <Override PartName="/ppt/slides/slide58.xml" ContentType="application/vnd.openxmlformats-officedocument.presentationml.slide+xml"/>
  <Override PartName="/ppt/slides/slide194.xml" ContentType="application/vnd.openxmlformats-officedocument.presentationml.slide+xml"/>
  <Override PartName="/ppt/slides/slide100.xml" ContentType="application/vnd.openxmlformats-officedocument.presentationml.slide+xml"/>
  <Override PartName="/ppt/slides/slide33.xml" ContentType="application/vnd.openxmlformats-officedocument.presentationml.slide+xml"/>
  <Override PartName="/ppt/slides/slide195.xml" ContentType="application/vnd.openxmlformats-officedocument.presentationml.slide+xml"/>
  <Override PartName="/ppt/slides/slide101.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268.xml.rels" ContentType="application/vnd.openxmlformats-package.relationships+xml"/>
  <Override PartName="/ppt/slides/_rels/slide267.xml.rels" ContentType="application/vnd.openxmlformats-package.relationships+xml"/>
  <Override PartName="/ppt/slides/_rels/slide266.xml.rels" ContentType="application/vnd.openxmlformats-package.relationships+xml"/>
  <Override PartName="/ppt/slides/_rels/slide265.xml.rels" ContentType="application/vnd.openxmlformats-package.relationships+xml"/>
  <Override PartName="/ppt/slides/_rels/slide264.xml.rels" ContentType="application/vnd.openxmlformats-package.relationships+xml"/>
  <Override PartName="/ppt/slides/_rels/slide263.xml.rels" ContentType="application/vnd.openxmlformats-package.relationships+xml"/>
  <Override PartName="/ppt/slides/_rels/slide262.xml.rels" ContentType="application/vnd.openxmlformats-package.relationships+xml"/>
  <Override PartName="/ppt/slides/_rels/slide255.xml.rels" ContentType="application/vnd.openxmlformats-package.relationships+xml"/>
  <Override PartName="/ppt/slides/_rels/slide251.xml.rels" ContentType="application/vnd.openxmlformats-package.relationships+xml"/>
  <Override PartName="/ppt/slides/_rels/slide250.xml.rels" ContentType="application/vnd.openxmlformats-package.relationships+xml"/>
  <Override PartName="/ppt/slides/_rels/slide254.xml.rels" ContentType="application/vnd.openxmlformats-package.relationships+xml"/>
  <Override PartName="/ppt/slides/_rels/slide239.xml.rels" ContentType="application/vnd.openxmlformats-package.relationships+xml"/>
  <Override PartName="/ppt/slides/_rels/slide253.xml.rels" ContentType="application/vnd.openxmlformats-package.relationships+xml"/>
  <Override PartName="/ppt/slides/_rels/slide238.xml.rels" ContentType="application/vnd.openxmlformats-package.relationships+xml"/>
  <Override PartName="/ppt/slides/_rels/slide252.xml.rels" ContentType="application/vnd.openxmlformats-package.relationships+xml"/>
  <Override PartName="/ppt/slides/_rels/slide237.xml.rels" ContentType="application/vnd.openxmlformats-package.relationships+xml"/>
  <Override PartName="/ppt/slides/_rels/slide232.xml.rels" ContentType="application/vnd.openxmlformats-package.relationships+xml"/>
  <Override PartName="/ppt/slides/_rels/slide231.xml.rels" ContentType="application/vnd.openxmlformats-package.relationships+xml"/>
  <Override PartName="/ppt/slides/_rels/slide229.xml.rels" ContentType="application/vnd.openxmlformats-package.relationships+xml"/>
  <Override PartName="/ppt/slides/_rels/slide228.xml.rels" ContentType="application/vnd.openxmlformats-package.relationships+xml"/>
  <Override PartName="/ppt/slides/_rels/slide242.xml.rels" ContentType="application/vnd.openxmlformats-package.relationships+xml"/>
  <Override PartName="/ppt/slides/_rels/slide227.xml.rels" ContentType="application/vnd.openxmlformats-package.relationships+xml"/>
  <Override PartName="/ppt/slides/_rels/slide241.xml.rels" ContentType="application/vnd.openxmlformats-package.relationships+xml"/>
  <Override PartName="/ppt/slides/_rels/slide226.xml.rels" ContentType="application/vnd.openxmlformats-package.relationships+xml"/>
  <Override PartName="/ppt/slides/_rels/slide240.xml.rels" ContentType="application/vnd.openxmlformats-package.relationships+xml"/>
  <Override PartName="/ppt/slides/_rels/slide225.xml.rels" ContentType="application/vnd.openxmlformats-package.relationships+xml"/>
  <Override PartName="/ppt/slides/_rels/slide224.xml.rels" ContentType="application/vnd.openxmlformats-package.relationships+xml"/>
  <Override PartName="/ppt/slides/_rels/slide217.xml.rels" ContentType="application/vnd.openxmlformats-package.relationships+xml"/>
  <Override PartName="/ppt/slides/_rels/slide216.xml.rels" ContentType="application/vnd.openxmlformats-package.relationships+xml"/>
  <Override PartName="/ppt/slides/_rels/slide230.xml.rels" ContentType="application/vnd.openxmlformats-package.relationships+xml"/>
  <Override PartName="/ppt/slides/_rels/slide215.xml.rels" ContentType="application/vnd.openxmlformats-package.relationships+xml"/>
  <Override PartName="/ppt/slides/_rels/slide214.xml.rels" ContentType="application/vnd.openxmlformats-package.relationships+xml"/>
  <Override PartName="/ppt/slides/_rels/slide213.xml.rels" ContentType="application/vnd.openxmlformats-package.relationships+xml"/>
  <Override PartName="/ppt/slides/_rels/slide212.xml.rels" ContentType="application/vnd.openxmlformats-package.relationships+xml"/>
  <Override PartName="/ppt/slides/_rels/slide205.xml.rels" ContentType="application/vnd.openxmlformats-package.relationships+xml"/>
  <Override PartName="/ppt/slides/_rels/slide204.xml.rels" ContentType="application/vnd.openxmlformats-package.relationships+xml"/>
  <Override PartName="/ppt/slides/_rels/slide203.xml.rels" ContentType="application/vnd.openxmlformats-package.relationships+xml"/>
  <Override PartName="/ppt/slides/_rels/slide202.xml.rels" ContentType="application/vnd.openxmlformats-package.relationships+xml"/>
  <Override PartName="/ppt/slides/_rels/slide201.xml.rels" ContentType="application/vnd.openxmlformats-package.relationships+xml"/>
  <Override PartName="/ppt/slides/_rels/slide200.xml.rels" ContentType="application/vnd.openxmlformats-package.relationships+xml"/>
  <Override PartName="/ppt/slides/_rels/slide199.xml.rels" ContentType="application/vnd.openxmlformats-package.relationships+xml"/>
  <Override PartName="/ppt/slides/_rels/slide271.xml.rels" ContentType="application/vnd.openxmlformats-package.relationships+xml"/>
  <Override PartName="/ppt/slides/_rels/slide256.xml.rels" ContentType="application/vnd.openxmlformats-package.relationships+xml"/>
  <Override PartName="/ppt/slides/_rels/slide193.xml.rels" ContentType="application/vnd.openxmlformats-package.relationships+xml"/>
  <Override PartName="/ppt/slides/_rels/slide270.xml.rels" ContentType="application/vnd.openxmlformats-package.relationships+xml"/>
  <Override PartName="/ppt/slides/_rels/slide192.xml.rels" ContentType="application/vnd.openxmlformats-package.relationships+xml"/>
  <Override PartName="/ppt/slides/_rels/slide244.xml.rels" ContentType="application/vnd.openxmlformats-package.relationships+xml"/>
  <Override PartName="/ppt/slides/_rels/slide181.xml.rels" ContentType="application/vnd.openxmlformats-package.relationships+xml"/>
  <Override PartName="/ppt/slides/_rels/slide243.xml.rels" ContentType="application/vnd.openxmlformats-package.relationships+xml"/>
  <Override PartName="/ppt/slides/_rels/slide180.xml.rels" ContentType="application/vnd.openxmlformats-package.relationships+xml"/>
  <Override PartName="/ppt/slides/_rels/slide190.xml.rels" ContentType="application/vnd.openxmlformats-package.relationships+xml"/>
  <Override PartName="/ppt/slides/_rels/slide175.xml.rels" ContentType="application/vnd.openxmlformats-package.relationships+xml"/>
  <Override PartName="/ppt/slides/_rels/slide174.xml.rels" ContentType="application/vnd.openxmlformats-package.relationships+xml"/>
  <Override PartName="/ppt/slides/_rels/slide173.xml.rels" ContentType="application/vnd.openxmlformats-package.relationships+xml"/>
  <Override PartName="/ppt/slides/_rels/slide179.xml.rels" ContentType="application/vnd.openxmlformats-package.relationships+xml"/>
  <Override PartName="/ppt/slides/_rels/slide68.xml.rels" ContentType="application/vnd.openxmlformats-package.relationships+xml"/>
  <Override PartName="/ppt/slides/_rels/slide19.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104.xml.rels" ContentType="application/vnd.openxmlformats-package.relationships+xml"/>
  <Override PartName="/ppt/slides/_rels/slide7.xml.rels" ContentType="application/vnd.openxmlformats-package.relationships+xml"/>
  <Override PartName="/ppt/slides/_rels/slide69.xml.rels" ContentType="application/vnd.openxmlformats-package.relationships+xml"/>
  <Override PartName="/ppt/slides/_rels/slide6.xml.rels" ContentType="application/vnd.openxmlformats-package.relationships+xml"/>
  <Override PartName="/ppt/slides/_rels/slide64.xml.rels" ContentType="application/vnd.openxmlformats-package.relationships+xml"/>
  <Override PartName="/ppt/slides/_rels/slide49.xml.rels" ContentType="application/vnd.openxmlformats-package.relationships+xml"/>
  <Override PartName="/ppt/slides/_rels/slide124.xml.rels" ContentType="application/vnd.openxmlformats-package.relationships+xml"/>
  <Override PartName="/ppt/slides/_rels/slide261.xml.rels" ContentType="application/vnd.openxmlformats-package.relationships+xml"/>
  <Override PartName="/ppt/slides/_rels/slide246.xml.rels" ContentType="application/vnd.openxmlformats-package.relationships+xml"/>
  <Override PartName="/ppt/slides/_rels/slide183.xml.rels" ContentType="application/vnd.openxmlformats-package.relationships+xml"/>
  <Override PartName="/ppt/slides/_rels/slide168.xml.rels" ContentType="application/vnd.openxmlformats-package.relationships+xml"/>
  <Override PartName="/ppt/slides/_rels/slide72.xml.rels" ContentType="application/vnd.openxmlformats-package.relationships+xml"/>
  <Override PartName="/ppt/slides/_rels/slide260.xml.rels" ContentType="application/vnd.openxmlformats-package.relationships+xml"/>
  <Override PartName="/ppt/slides/_rels/slide245.xml.rels" ContentType="application/vnd.openxmlformats-package.relationships+xml"/>
  <Override PartName="/ppt/slides/_rels/slide182.xml.rels" ContentType="application/vnd.openxmlformats-package.relationships+xml"/>
  <Override PartName="/ppt/slides/_rels/slide167.xml.rels" ContentType="application/vnd.openxmlformats-package.relationships+xml"/>
  <Override PartName="/ppt/slides/_rels/slide71.xml.rels" ContentType="application/vnd.openxmlformats-package.relationships+xml"/>
  <Override PartName="/ppt/slides/_rels/slide187.xml.rels" ContentType="application/vnd.openxmlformats-package.relationships+xml"/>
  <Override PartName="/ppt/slides/_rels/slide91.xml.rels" ContentType="application/vnd.openxmlformats-package.relationships+xml"/>
  <Override PartName="/ppt/slides/_rels/slide186.xml.rels" ContentType="application/vnd.openxmlformats-package.relationships+xml"/>
  <Override PartName="/ppt/slides/_rels/slide90.xml.rels" ContentType="application/vnd.openxmlformats-package.relationships+xml"/>
  <Override PartName="/ppt/slides/_rels/slide39.xml.rels" ContentType="application/vnd.openxmlformats-package.relationships+xml"/>
  <Override PartName="/ppt/slides/_rels/slide88.xml.rels" ContentType="application/vnd.openxmlformats-package.relationships+xml"/>
  <Override PartName="/ppt/slides/_rels/slide98.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198.xml.rels" ContentType="application/vnd.openxmlformats-package.relationships+xml"/>
  <Override PartName="/ppt/slides/_rels/slide87.xml.rels" ContentType="application/vnd.openxmlformats-package.relationships+xml"/>
  <Override PartName="/ppt/slides/_rels/slide97.xml.rels" ContentType="application/vnd.openxmlformats-package.relationships+xml"/>
  <Override PartName="/ppt/slides/_rels/slide114.xml.rels" ContentType="application/vnd.openxmlformats-package.relationships+xml"/>
  <Override PartName="/ppt/slides/_rels/slide162.xml.rels" ContentType="application/vnd.openxmlformats-package.relationships+xml"/>
  <Override PartName="/ppt/slides/_rels/slide140.xml.rels" ContentType="application/vnd.openxmlformats-package.relationships+xml"/>
  <Override PartName="/ppt/slides/_rels/slide125.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76.xml.rels" ContentType="application/vnd.openxmlformats-package.relationships+xml"/>
  <Override PartName="/ppt/slides/_rels/slide197.xml.rels" ContentType="application/vnd.openxmlformats-package.relationships+xml"/>
  <Override PartName="/ppt/slides/_rels/slide86.xml.rels" ContentType="application/vnd.openxmlformats-package.relationships+xml"/>
  <Override PartName="/ppt/slides/_rels/slide103.xml.rels" ContentType="application/vnd.openxmlformats-package.relationships+xml"/>
  <Override PartName="/ppt/slides/_rels/slide110.xml.rels" ContentType="application/vnd.openxmlformats-package.relationships+xml"/>
  <Override PartName="/ppt/slides/_rels/slide9.xml.rels" ContentType="application/vnd.openxmlformats-package.relationships+xml"/>
  <Override PartName="/ppt/slides/_rels/slide52.xml.rels" ContentType="application/vnd.openxmlformats-package.relationships+xml"/>
  <Override PartName="/ppt/slides/_rels/slide163.xml.rels" ContentType="application/vnd.openxmlformats-package.relationships+xml"/>
  <Override PartName="/ppt/slides/_rels/slide1.xml.rels" ContentType="application/vnd.openxmlformats-package.relationships+xml"/>
  <Override PartName="/ppt/slides/_rels/slide63.xml.rels" ContentType="application/vnd.openxmlformats-package.relationships+xml"/>
  <Override PartName="/ppt/slides/_rels/slide48.xml.rels" ContentType="application/vnd.openxmlformats-package.relationships+xml"/>
  <Override PartName="/ppt/slides/_rels/slide159.xml.rels" ContentType="application/vnd.openxmlformats-package.relationships+xml"/>
  <Override PartName="/ppt/slides/_rels/slide247.xml.rels" ContentType="application/vnd.openxmlformats-package.relationships+xml"/>
  <Override PartName="/ppt/slides/_rels/slide184.xml.rels" ContentType="application/vnd.openxmlformats-package.relationships+xml"/>
  <Override PartName="/ppt/slides/_rels/slide169.xml.rels" ContentType="application/vnd.openxmlformats-package.relationships+xml"/>
  <Override PartName="/ppt/slides/_rels/slide58.xml.rels" ContentType="application/vnd.openxmlformats-package.relationships+xml"/>
  <Override PartName="/ppt/slides/_rels/slide73.xml.rels" ContentType="application/vnd.openxmlformats-package.relationships+xml"/>
  <Override PartName="/ppt/slides/_rels/slide272.xml.rels" ContentType="application/vnd.openxmlformats-package.relationships+xml"/>
  <Override PartName="/ppt/slides/_rels/slide257.xml.rels" ContentType="application/vnd.openxmlformats-package.relationships+xml"/>
  <Override PartName="/ppt/slides/_rels/slide194.xml.rels" ContentType="application/vnd.openxmlformats-package.relationships+xml"/>
  <Override PartName="/ppt/slides/_rels/slide83.xml.rels" ContentType="application/vnd.openxmlformats-package.relationships+xml"/>
  <Override PartName="/ppt/slides/_rels/slide100.xml.rels" ContentType="application/vnd.openxmlformats-package.relationships+xml"/>
  <Override PartName="/ppt/slides/_rels/slide45.xml.rels" ContentType="application/vnd.openxmlformats-package.relationships+xml"/>
  <Override PartName="/ppt/slides/_rels/slide220.xml.rels" ContentType="application/vnd.openxmlformats-package.relationships+xml"/>
  <Override PartName="/ppt/slides/_rels/slide142.xml.rels" ContentType="application/vnd.openxmlformats-package.relationships+xml"/>
  <Override PartName="/ppt/slides/_rels/slide4.xml.rels" ContentType="application/vnd.openxmlformats-package.relationships+xml"/>
  <Override PartName="/ppt/slides/_rels/slide111.xml.rels" ContentType="application/vnd.openxmlformats-package.relationships+xml"/>
  <Override PartName="/ppt/slides/_rels/slide248.xml.rels" ContentType="application/vnd.openxmlformats-package.relationships+xml"/>
  <Override PartName="/ppt/slides/_rels/slide185.xml.rels" ContentType="application/vnd.openxmlformats-package.relationships+xml"/>
  <Override PartName="/ppt/slides/_rels/slide59.xml.rels" ContentType="application/vnd.openxmlformats-package.relationships+xml"/>
  <Override PartName="/ppt/slides/_rels/slide74.xml.rels" ContentType="application/vnd.openxmlformats-package.relationships+xml"/>
  <Override PartName="/ppt/slides/_rels/slide25.xml.rels" ContentType="application/vnd.openxmlformats-package.relationships+xml"/>
  <Override PartName="/ppt/slides/_rels/slide273.xml.rels" ContentType="application/vnd.openxmlformats-package.relationships+xml"/>
  <Override PartName="/ppt/slides/_rels/slide258.xml.rels" ContentType="application/vnd.openxmlformats-package.relationships+xml"/>
  <Override PartName="/ppt/slides/_rels/slide195.xml.rels" ContentType="application/vnd.openxmlformats-package.relationships+xml"/>
  <Override PartName="/ppt/slides/_rels/slide84.xml.rels" ContentType="application/vnd.openxmlformats-package.relationships+xml"/>
  <Override PartName="/ppt/slides/_rels/slide101.xml.rels" ContentType="application/vnd.openxmlformats-package.relationships+xml"/>
  <Override PartName="/ppt/slides/_rels/slide150.xml.rels" ContentType="application/vnd.openxmlformats-package.relationships+xml"/>
  <Override PartName="/ppt/slides/_rels/slide5.xml.rels" ContentType="application/vnd.openxmlformats-package.relationships+xml"/>
  <Override PartName="/ppt/slides/_rels/slide269.xml.rels" ContentType="application/vnd.openxmlformats-package.relationships+xml"/>
  <Override PartName="/ppt/slides/_rels/slide112.xml.rels" ContentType="application/vnd.openxmlformats-package.relationships+xml"/>
  <Override PartName="/ppt/slides/_rels/slide161.xml.rels" ContentType="application/vnd.openxmlformats-package.relationships+xml"/>
  <Override PartName="/ppt/slides/_rels/slide249.xml.rels" ContentType="application/vnd.openxmlformats-package.relationships+xml"/>
  <Override PartName="/ppt/slides/_rels/slide75.xml.rels" ContentType="application/vnd.openxmlformats-package.relationships+xml"/>
  <Override PartName="/ppt/slides/_rels/slide26.xml.rels" ContentType="application/vnd.openxmlformats-package.relationships+xml"/>
  <Override PartName="/ppt/slides/_rels/slide259.xml.rels" ContentType="application/vnd.openxmlformats-package.relationships+xml"/>
  <Override PartName="/ppt/slides/_rels/slide196.xml.rels" ContentType="application/vnd.openxmlformats-package.relationships+xml"/>
  <Override PartName="/ppt/slides/_rels/slide85.xml.rels" ContentType="application/vnd.openxmlformats-package.relationships+xml"/>
  <Override PartName="/ppt/slides/_rels/slide102.xml.rels" ContentType="application/vnd.openxmlformats-package.relationships+xml"/>
  <Override PartName="/ppt/slides/_rels/slide113.xml.rels" ContentType="application/vnd.openxmlformats-package.relationships+xml"/>
  <Override PartName="/ppt/slides/_rels/slide96.xml.rels" ContentType="application/vnd.openxmlformats-package.relationships+xml"/>
  <Override PartName="/ppt/slides/_rels/slide123.xml.rels" ContentType="application/vnd.openxmlformats-package.relationships+xml"/>
  <Override PartName="/ppt/slides/_rels/slide188.xml.rels" ContentType="application/vnd.openxmlformats-package.relationships+xml"/>
  <Override PartName="/ppt/slides/_rels/slide92.xml.rels" ContentType="application/vnd.openxmlformats-package.relationships+xml"/>
  <Override PartName="/ppt/slides/_rels/slide77.xml.rels" ContentType="application/vnd.openxmlformats-package.relationships+xml"/>
  <Override PartName="/ppt/slides/_rels/slide189.xml.rels" ContentType="application/vnd.openxmlformats-package.relationships+xml"/>
  <Override PartName="/ppt/slides/_rels/slide93.xml.rels" ContentType="application/vnd.openxmlformats-package.relationships+xml"/>
  <Override PartName="/ppt/slides/_rels/slide78.xml.rels" ContentType="application/vnd.openxmlformats-package.relationships+xml"/>
  <Override PartName="/ppt/slides/_rels/slide44.xml.rels" ContentType="application/vnd.openxmlformats-package.relationships+xml"/>
  <Override PartName="/ppt/slides/_rels/slide29.xml.rels" ContentType="application/vnd.openxmlformats-package.relationships+xml"/>
  <Override PartName="/ppt/slides/_rels/slide191.xml.rels" ContentType="application/vnd.openxmlformats-package.relationships+xml"/>
  <Override PartName="/ppt/slides/_rels/slide176.xml.rels" ContentType="application/vnd.openxmlformats-package.relationships+xml"/>
  <Override PartName="/ppt/slides/_rels/slide65.xml.rels" ContentType="application/vnd.openxmlformats-package.relationships+xml"/>
  <Override PartName="/ppt/slides/_rels/slide80.xml.rels" ContentType="application/vnd.openxmlformats-package.relationships+xml"/>
  <Override PartName="/ppt/slides/_rels/slide177.xml.rels" ContentType="application/vnd.openxmlformats-package.relationships+xml"/>
  <Override PartName="/ppt/slides/_rels/slide66.xml.rels" ContentType="application/vnd.openxmlformats-package.relationships+xml"/>
  <Override PartName="/ppt/slides/_rels/slide81.xml.rels" ContentType="application/vnd.openxmlformats-package.relationships+xml"/>
  <Override PartName="/ppt/slides/_rels/slide94.xml.rels" ContentType="application/vnd.openxmlformats-package.relationships+xml"/>
  <Override PartName="/ppt/slides/_rels/slide79.xml.rels" ContentType="application/vnd.openxmlformats-package.relationships+xml"/>
  <Override PartName="/ppt/slides/_rels/slide178.xml.rels" ContentType="application/vnd.openxmlformats-package.relationships+xml"/>
  <Override PartName="/ppt/slides/_rels/slide67.xml.rels" ContentType="application/vnd.openxmlformats-package.relationships+xml"/>
  <Override PartName="/ppt/slides/_rels/slide82.xml.rels" ContentType="application/vnd.openxmlformats-package.relationships+xml"/>
  <Override PartName="/ppt/slides/_rels/slide130.xml.rels" ContentType="application/vnd.openxmlformats-package.relationships+xml"/>
  <Override PartName="/ppt/slides/_rels/slide89.xml.rels" ContentType="application/vnd.openxmlformats-package.relationships+xml"/>
  <Override PartName="/ppt/slides/_rels/slide54.xml.rels" ContentType="application/vnd.openxmlformats-package.relationships+xml"/>
  <Override PartName="/ppt/slides/_rels/slide3.xml.rels" ContentType="application/vnd.openxmlformats-package.relationships+xml"/>
  <Override PartName="/ppt/slides/_rels/slide165.xml.rels" ContentType="application/vnd.openxmlformats-package.relationships+xml"/>
  <Override PartName="/ppt/slides/_rels/slide95.xml.rels" ContentType="application/vnd.openxmlformats-package.relationships+xml"/>
  <Override PartName="/ppt/slides/_rels/slide221.xml.rels" ContentType="application/vnd.openxmlformats-package.relationships+xml"/>
  <Override PartName="/ppt/slides/_rels/slide206.xml.rels" ContentType="application/vnd.openxmlformats-package.relationships+xml"/>
  <Override PartName="/ppt/slides/_rels/slide143.xml.rels" ContentType="application/vnd.openxmlformats-package.relationships+xml"/>
  <Override PartName="/ppt/slides/_rels/slide116.xml.rels" ContentType="application/vnd.openxmlformats-package.relationships+xml"/>
  <Override PartName="/ppt/slides/_rels/slide99.xml.rels" ContentType="application/vnd.openxmlformats-package.relationships+xml"/>
  <Override PartName="/ppt/slides/_rels/slide233.xml.rels" ContentType="application/vnd.openxmlformats-package.relationships+xml"/>
  <Override PartName="/ppt/slides/_rels/slide218.xml.rels" ContentType="application/vnd.openxmlformats-package.relationships+xml"/>
  <Override PartName="/ppt/slides/_rels/slide170.xml.rels" ContentType="application/vnd.openxmlformats-package.relationships+xml"/>
  <Override PartName="/ppt/slides/_rels/slide155.xml.rels" ContentType="application/vnd.openxmlformats-package.relationships+xml"/>
  <Override PartName="/ppt/slides/_rels/slide234.xml.rels" ContentType="application/vnd.openxmlformats-package.relationships+xml"/>
  <Override PartName="/ppt/slides/_rels/slide219.xml.rels" ContentType="application/vnd.openxmlformats-package.relationships+xml"/>
  <Override PartName="/ppt/slides/_rels/slide171.xml.rels" ContentType="application/vnd.openxmlformats-package.relationships+xml"/>
  <Override PartName="/ppt/slides/_rels/slide60.xml.rels" ContentType="application/vnd.openxmlformats-package.relationships+xml"/>
  <Override PartName="/ppt/slides/_rels/slide156.xml.rels" ContentType="application/vnd.openxmlformats-package.relationships+xml"/>
  <Override PartName="/ppt/slides/_rels/slide12.xml.rels" ContentType="application/vnd.openxmlformats-package.relationships+xml"/>
  <Override PartName="/ppt/slides/_rels/slide108.xml.rels" ContentType="application/vnd.openxmlformats-package.relationships+xml"/>
  <Override PartName="/ppt/slides/_rels/slide235.xml.rels" ContentType="application/vnd.openxmlformats-package.relationships+xml"/>
  <Override PartName="/ppt/slides/_rels/slide172.xml.rels" ContentType="application/vnd.openxmlformats-package.relationships+xml"/>
  <Override PartName="/ppt/slides/_rels/slide61.xml.rels" ContentType="application/vnd.openxmlformats-package.relationships+xml"/>
  <Override PartName="/ppt/slides/_rels/slide46.xml.rels" ContentType="application/vnd.openxmlformats-package.relationships+xml"/>
  <Override PartName="/ppt/slides/_rels/slide157.xml.rels" ContentType="application/vnd.openxmlformats-package.relationships+xml"/>
  <Override PartName="/ppt/slides/_rels/slide13.xml.rels" ContentType="application/vnd.openxmlformats-package.relationships+xml"/>
  <Override PartName="/ppt/slides/_rels/slide109.xml.rels" ContentType="application/vnd.openxmlformats-package.relationships+xml"/>
  <Override PartName="/ppt/slides/_rels/slide236.xml.rels" ContentType="application/vnd.openxmlformats-package.relationships+xml"/>
  <Override PartName="/ppt/slides/_rels/slide62.xml.rels" ContentType="application/vnd.openxmlformats-package.relationships+xml"/>
  <Override PartName="/ppt/slides/_rels/slide47.xml.rels" ContentType="application/vnd.openxmlformats-package.relationships+xml"/>
  <Override PartName="/ppt/slides/_rels/slide158.xml.rels" ContentType="application/vnd.openxmlformats-package.relationships+xml"/>
  <Override PartName="/ppt/slides/_rels/slide105.xml.rels" ContentType="application/vnd.openxmlformats-package.relationships+xml"/>
  <Override PartName="/ppt/slides/_rels/slide120.xml.rels" ContentType="application/vnd.openxmlformats-package.relationships+xml"/>
  <Override PartName="/ppt/slides/_rels/slide10.xml.rels" ContentType="application/vnd.openxmlformats-package.relationships+xml"/>
  <Override PartName="/ppt/slides/_rels/slide106.xml.rels" ContentType="application/vnd.openxmlformats-package.relationships+xml"/>
  <Override PartName="/ppt/slides/_rels/slide121.xml.rels" ContentType="application/vnd.openxmlformats-package.relationships+xml"/>
  <Override PartName="/ppt/slides/_rels/slide11.xml.rels" ContentType="application/vnd.openxmlformats-package.relationships+xml"/>
  <Override PartName="/ppt/slides/_rels/slide107.xml.rels" ContentType="application/vnd.openxmlformats-package.relationships+xml"/>
  <Override PartName="/ppt/slides/_rels/slide122.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127.xml.rels" ContentType="application/vnd.openxmlformats-package.relationships+xml"/>
  <Override PartName="/ppt/slides/_rels/slide17.xml.rels" ContentType="application/vnd.openxmlformats-package.relationships+xml"/>
  <Override PartName="/ppt/slides/_rels/slide32.xml.rels" ContentType="application/vnd.openxmlformats-package.relationships+xml"/>
  <Override PartName="/ppt/slides/_rels/slide128.xml.rels" ContentType="application/vnd.openxmlformats-package.relationships+xml"/>
  <Override PartName="/ppt/slides/_rels/slide18.xml.rels" ContentType="application/vnd.openxmlformats-package.relationships+xml"/>
  <Override PartName="/ppt/slides/_rels/slide129.xml.rels" ContentType="application/vnd.openxmlformats-package.relationships+xml"/>
  <Override PartName="/ppt/slides/_rels/slide20.xml.rels" ContentType="application/vnd.openxmlformats-package.relationships+xml"/>
  <Override PartName="/ppt/slides/_rels/slide131.xml.rels" ContentType="application/vnd.openxmlformats-package.relationships+xml"/>
  <Override PartName="/ppt/slides/_rels/slide210.xml.rels" ContentType="application/vnd.openxmlformats-package.relationships+xml"/>
  <Override PartName="/ppt/slides/_rels/slide117.xml.rels" ContentType="application/vnd.openxmlformats-package.relationships+xml"/>
  <Override PartName="/ppt/slides/_rels/slide21.xml.rels" ContentType="application/vnd.openxmlformats-package.relationships+xml"/>
  <Override PartName="/ppt/slides/_rels/slide132.xml.rels" ContentType="application/vnd.openxmlformats-package.relationships+xml"/>
  <Override PartName="/ppt/slides/_rels/slide211.xml.rels" ContentType="application/vnd.openxmlformats-package.relationships+xml"/>
  <Override PartName="/ppt/slides/_rels/slide22.xml.rels" ContentType="application/vnd.openxmlformats-package.relationships+xml"/>
  <Override PartName="/ppt/slides/_rels/slide118.xml.rels" ContentType="application/vnd.openxmlformats-package.relationships+xml"/>
  <Override PartName="/ppt/slides/_rels/slide133.xml.rels" ContentType="application/vnd.openxmlformats-package.relationships+xml"/>
  <Override PartName="/ppt/slides/_rels/slide23.xml.rels" ContentType="application/vnd.openxmlformats-package.relationships+xml"/>
  <Override PartName="/ppt/slides/_rels/slide119.xml.rels" ContentType="application/vnd.openxmlformats-package.relationships+xml"/>
  <Override PartName="/ppt/slides/_rels/slide134.xml.rels" ContentType="application/vnd.openxmlformats-package.relationships+xml"/>
  <Override PartName="/ppt/slides/_rels/slide24.xml.rels" ContentType="application/vnd.openxmlformats-package.relationships+xml"/>
  <Override PartName="/ppt/slides/_rels/slide135.xml.rels" ContentType="application/vnd.openxmlformats-package.relationships+xml"/>
  <Override PartName="/ppt/slides/_rels/slide40.xml.rels" ContentType="application/vnd.openxmlformats-package.relationships+xml"/>
  <Override PartName="/ppt/slides/_rels/slide151.xml.rels" ContentType="application/vnd.openxmlformats-package.relationships+xml"/>
  <Override PartName="/ppt/slides/_rels/slide136.xml.rels" ContentType="application/vnd.openxmlformats-package.relationships+xml"/>
  <Override PartName="/ppt/slides/_rels/slide41.xml.rels" ContentType="application/vnd.openxmlformats-package.relationships+xml"/>
  <Override PartName="/ppt/slides/_rels/slide152.xml.rels" ContentType="application/vnd.openxmlformats-package.relationships+xml"/>
  <Override PartName="/ppt/slides/_rels/slide137.xml.rels" ContentType="application/vnd.openxmlformats-package.relationships+xml"/>
  <Override PartName="/ppt/slides/_rels/slide15.xml.rels" ContentType="application/vnd.openxmlformats-package.relationships+xml"/>
  <Override PartName="/ppt/slides/_rels/slide30.xml.rels" ContentType="application/vnd.openxmlformats-package.relationships+xml"/>
  <Override PartName="/ppt/slides/_rels/slide126.xml.rels" ContentType="application/vnd.openxmlformats-package.relationships+xml"/>
  <Override PartName="/ppt/slides/_rels/slide141.xml.rels" ContentType="application/vnd.openxmlformats-package.relationships+xml"/>
  <Override PartName="/ppt/slides/_rels/slide222.xml.rels" ContentType="application/vnd.openxmlformats-package.relationships+xml"/>
  <Override PartName="/ppt/slides/_rels/slide207.xml.rels" ContentType="application/vnd.openxmlformats-package.relationships+xml"/>
  <Override PartName="/ppt/slides/_rels/slide33.xml.rels" ContentType="application/vnd.openxmlformats-package.relationships+xml"/>
  <Override PartName="/ppt/slides/_rels/slide144.xml.rels" ContentType="application/vnd.openxmlformats-package.relationships+xml"/>
  <Override PartName="/ppt/slides/_rels/slide209.xml.rels" ContentType="application/vnd.openxmlformats-package.relationships+xml"/>
  <Override PartName="/ppt/slides/_rels/slide50.xml.rels" ContentType="application/vnd.openxmlformats-package.relationships+xml"/>
  <Override PartName="/ppt/slides/_rels/slide35.xml.rels" ContentType="application/vnd.openxmlformats-package.relationships+xml"/>
  <Override PartName="/ppt/slides/_rels/slide146.xml.rels" ContentType="application/vnd.openxmlformats-package.relationships+xml"/>
  <Override PartName="/ppt/slides/_rels/slide51.xml.rels" ContentType="application/vnd.openxmlformats-package.relationships+xml"/>
  <Override PartName="/ppt/slides/_rels/slide36.xml.rels" ContentType="application/vnd.openxmlformats-package.relationships+xml"/>
  <Override PartName="/ppt/slides/_rels/slide147.xml.rels" ContentType="application/vnd.openxmlformats-package.relationships+xml"/>
  <Override PartName="/ppt/slides/_rels/slide37.xml.rels" ContentType="application/vnd.openxmlformats-package.relationships+xml"/>
  <Override PartName="/ppt/slides/_rels/slide148.xml.rels" ContentType="application/vnd.openxmlformats-package.relationships+xml"/>
  <Override PartName="/ppt/slides/_rels/slide53.xml.rels" ContentType="application/vnd.openxmlformats-package.relationships+xml"/>
  <Override PartName="/ppt/slides/_rels/slide164.xml.rels" ContentType="application/vnd.openxmlformats-package.relationships+xml"/>
  <Override PartName="/ppt/slides/_rels/slide2.xml.rels" ContentType="application/vnd.openxmlformats-package.relationships+xml"/>
  <Override PartName="/ppt/slides/_rels/slide149.xml.rels" ContentType="application/vnd.openxmlformats-package.relationships+xml"/>
  <Override PartName="/ppt/slides/_rels/slide42.xml.rels" ContentType="application/vnd.openxmlformats-package.relationships+xml"/>
  <Override PartName="/ppt/slides/_rels/slide27.xml.rels" ContentType="application/vnd.openxmlformats-package.relationships+xml"/>
  <Override PartName="/ppt/slides/_rels/slide138.xml.rels" ContentType="application/vnd.openxmlformats-package.relationships+xml"/>
  <Override PartName="/ppt/slides/_rels/slide153.xml.rels" ContentType="application/vnd.openxmlformats-package.relationships+xml"/>
  <Override PartName="/ppt/slides/_rels/slide43.xml.rels" ContentType="application/vnd.openxmlformats-package.relationships+xml"/>
  <Override PartName="/ppt/slides/_rels/slide28.xml.rels" ContentType="application/vnd.openxmlformats-package.relationships+xml"/>
  <Override PartName="/ppt/slides/_rels/slide139.xml.rels" ContentType="application/vnd.openxmlformats-package.relationships+xml"/>
  <Override PartName="/ppt/slides/_rels/slide154.xml.rels" ContentType="application/vnd.openxmlformats-package.relationships+xml"/>
  <Override PartName="/ppt/slides/_rels/slide223.xml.rels" ContentType="application/vnd.openxmlformats-package.relationships+xml"/>
  <Override PartName="/ppt/slides/_rels/slide208.xml.rels" ContentType="application/vnd.openxmlformats-package.relationships+xml"/>
  <Override PartName="/ppt/slides/_rels/slide34.xml.rels" ContentType="application/vnd.openxmlformats-package.relationships+xml"/>
  <Override PartName="/ppt/slides/_rels/slide145.xml.rels" ContentType="application/vnd.openxmlformats-package.relationships+xml"/>
  <Override PartName="/ppt/slides/_rels/slide160.xml.rels" ContentType="application/vnd.openxmlformats-package.relationships+xml"/>
  <Override PartName="/ppt/slides/_rels/slide55.xml.rels" ContentType="application/vnd.openxmlformats-package.relationships+xml"/>
  <Override PartName="/ppt/slides/_rels/slide70.xml.rels" ContentType="application/vnd.openxmlformats-package.relationships+xml"/>
  <Override PartName="/ppt/slides/_rels/slide166.xml.rels" ContentType="application/vnd.openxmlformats-package.relationships+xml"/>
  <Override PartName="/ppt/slides/slide109.xml" ContentType="application/vnd.openxmlformats-officedocument.presentationml.slide+xml"/>
  <Override PartName="/ppt/slides/slide108.xml" ContentType="application/vnd.openxmlformats-officedocument.presentationml.slide+xml"/>
  <Override PartName="/ppt/slides/slide120.xml" ContentType="application/vnd.openxmlformats-officedocument.presentationml.slide+xml"/>
  <Override PartName="/ppt/slides/slide16.xml" ContentType="application/vnd.openxmlformats-officedocument.presentationml.slide+xml"/>
  <Override PartName="/ppt/slides/slide46.xml" ContentType="application/vnd.openxmlformats-officedocument.presentationml.slide+xml"/>
  <Override PartName="/ppt/slides/slide150.xml" ContentType="application/vnd.openxmlformats-officedocument.presentationml.slide+xml"/>
  <Override PartName="/ppt/slides/slide47.xml" ContentType="application/vnd.openxmlformats-officedocument.presentationml.slide+xml"/>
  <Override PartName="/ppt/slides/slide151.xml" ContentType="application/vnd.openxmlformats-officedocument.presentationml.slide+xml"/>
  <Override PartName="/ppt/slides/slide48.xml" ContentType="application/vnd.openxmlformats-officedocument.presentationml.slide+xml"/>
  <Override PartName="/ppt/slides/slide152.xml" ContentType="application/vnd.openxmlformats-officedocument.presentationml.slide+xml"/>
  <Override PartName="/ppt/slides/slide183.xml" ContentType="application/vnd.openxmlformats-officedocument.presentationml.slide+xml"/>
  <Override PartName="/ppt/slides/slide79.xml" ContentType="application/vnd.openxmlformats-officedocument.presentationml.slide+xml"/>
  <Override PartName="/ppt/slides/slide17.xml" ContentType="application/vnd.openxmlformats-officedocument.presentationml.slide+xml"/>
  <Override PartName="/ppt/slides/slide121.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190.xml" ContentType="application/vnd.openxmlformats-officedocument.presentationml.slide+xml"/>
  <Override PartName="/ppt/slides/slide86.xml" ContentType="application/vnd.openxmlformats-officedocument.presentationml.slide+xml"/>
  <Override PartName="/ppt/slides/slide191.xml" ContentType="application/vnd.openxmlformats-officedocument.presentationml.slide+xml"/>
  <Override PartName="/ppt/slides/slide87.xml" ContentType="application/vnd.openxmlformats-officedocument.presentationml.slide+xml"/>
  <Override PartName="/ppt/slides/slide192.xml" ContentType="application/vnd.openxmlformats-officedocument.presentationml.slide+xml"/>
  <Override PartName="/ppt/slides/slide88.xml" ContentType="application/vnd.openxmlformats-officedocument.presentationml.slide+xml"/>
  <Override PartName="/ppt/slides/slide26.xml" ContentType="application/vnd.openxmlformats-officedocument.presentationml.slide+xml"/>
  <Override PartName="/ppt/slides/slide130.xml" ContentType="application/vnd.openxmlformats-officedocument.presentationml.slide+xml"/>
  <Override PartName="/ppt/slides/slide193.xml" ContentType="application/vnd.openxmlformats-officedocument.presentationml.slide+xml"/>
  <Override PartName="/ppt/slides/slide89.xml" ContentType="application/vnd.openxmlformats-officedocument.presentationml.slide+xml"/>
  <Override PartName="/ppt/slides/slide27.xml" ContentType="application/vnd.openxmlformats-officedocument.presentationml.slide+xml"/>
  <Override PartName="/ppt/slides/slide131.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1.xml" ContentType="application/vnd.openxmlformats-officedocument.presentationml.slide+xml"/>
  <Override PartName="/ppt/slides/slide95.xml" ContentType="application/vnd.openxmlformats-officedocument.presentationml.slide+xml"/>
  <Override PartName="/ppt/slides/slide2.xml" ContentType="application/vnd.openxmlformats-officedocument.presentationml.slide+xml"/>
  <Override PartName="/ppt/slides/slide96.xml" ContentType="application/vnd.openxmlformats-officedocument.presentationml.slide+xml"/>
  <Override PartName="/ppt/slides/slide3.xml" ContentType="application/vnd.openxmlformats-officedocument.presentationml.slide+xml"/>
  <Override PartName="/ppt/slides/slide97.xml" ContentType="application/vnd.openxmlformats-officedocument.presentationml.slide+xml"/>
  <Override PartName="/ppt/slides/slide4.xml" ContentType="application/vnd.openxmlformats-officedocument.presentationml.slide+xml"/>
  <Override PartName="/ppt/slides/slide98.xml" ContentType="application/vnd.openxmlformats-officedocument.presentationml.slide+xml"/>
  <Override PartName="/ppt/slides/slide36.xml" ContentType="application/vnd.openxmlformats-officedocument.presentationml.slide+xml"/>
  <Override PartName="/ppt/slides/slide140.xml" ContentType="application/vnd.openxmlformats-officedocument.presentationml.slide+xml"/>
  <Override PartName="/ppt/slides/slide5.xml" ContentType="application/vnd.openxmlformats-officedocument.presentationml.slide+xml"/>
  <Override PartName="/ppt/slides/slide99.xml" ContentType="application/vnd.openxmlformats-officedocument.presentationml.slide+xml"/>
  <Override PartName="/ppt/slides/slide37.xml" ContentType="application/vnd.openxmlformats-officedocument.presentationml.slide+xml"/>
  <Override PartName="/ppt/slides/slide141.xml" ContentType="application/vnd.openxmlformats-officedocument.presentationml.slide+xml"/>
  <Override PartName="/ppt/slides/slide196.xml" ContentType="application/vnd.openxmlformats-officedocument.presentationml.slide+xml"/>
  <Override PartName="/ppt/slides/slide102.xml" ContentType="application/vnd.openxmlformats-officedocument.presentationml.slide+xml"/>
  <Override PartName="/ppt/slides/slide197.xml" ContentType="application/vnd.openxmlformats-officedocument.presentationml.slide+xml"/>
  <Override PartName="/ppt/slides/slide103.xml" ContentType="application/vnd.openxmlformats-officedocument.presentationml.slide+xml"/>
  <Override PartName="/ppt/slides/slide198.xml" ContentType="application/vnd.openxmlformats-officedocument.presentationml.slide+xml"/>
  <Override PartName="/ppt/slides/slide104.xml" ContentType="application/vnd.openxmlformats-officedocument.presentationml.slide+xml"/>
  <Override PartName="/ppt/slides/slide199.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8.xml" ContentType="application/vnd.openxmlformats-officedocument.presentationml.slide+xml"/>
  <Override PartName="/ppt/slides/slide112.xml" ContentType="application/vnd.openxmlformats-officedocument.presentationml.slide+xml"/>
  <Override PartName="/ppt/slides/slide9.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8.xml" ContentType="application/vnd.openxmlformats-officedocument.presentationml.slide+xml"/>
  <Override PartName="/ppt/slides/slide122.xml" ContentType="application/vnd.openxmlformats-officedocument.presentationml.slide+xml"/>
  <Override PartName="/ppt/slides/slide19.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28.xml" ContentType="application/vnd.openxmlformats-officedocument.presentationml.slide+xml"/>
  <Override PartName="/ppt/slides/slide132.xml" ContentType="application/vnd.openxmlformats-officedocument.presentationml.slide+xml"/>
  <Override PartName="/ppt/slides/slide29.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38.xml" ContentType="application/vnd.openxmlformats-officedocument.presentationml.slide+xml"/>
  <Override PartName="/ppt/slides/slide142.xml" ContentType="application/vnd.openxmlformats-officedocument.presentationml.slide+xml"/>
  <Override PartName="/ppt/slides/slide39.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49.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59.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0.xml" ContentType="application/vnd.openxmlformats-officedocument.presentationml.slideLayout+xml"/>
  <Override PartName="/ppt/slideLayouts/slideLayout231.xml" ContentType="application/vnd.openxmlformats-officedocument.presentationml.slideLayout+xml"/>
  <Override PartName="/ppt/slideLayouts/slideLayout230.xml" ContentType="application/vnd.openxmlformats-officedocument.presentationml.slideLayout+xml"/>
  <Override PartName="/ppt/slideLayouts/slideLayout221.xml" ContentType="application/vnd.openxmlformats-officedocument.presentationml.slideLayout+xml"/>
  <Override PartName="/ppt/slideLayouts/slideLayout220.xml" ContentType="application/vnd.openxmlformats-officedocument.presentationml.slideLayout+xml"/>
  <Override PartName="/ppt/slideLayouts/slideLayout213.xml" ContentType="application/vnd.openxmlformats-officedocument.presentationml.slideLayout+xml"/>
  <Override PartName="/ppt/slideLayouts/slideLayout212.xml" ContentType="application/vnd.openxmlformats-officedocument.presentationml.slideLayout+xml"/>
  <Override PartName="/ppt/slideLayouts/slideLayout211.xml" ContentType="application/vnd.openxmlformats-officedocument.presentationml.slideLayout+xml"/>
  <Override PartName="/ppt/slideLayouts/slideLayout210.xml" ContentType="application/vnd.openxmlformats-officedocument.presentationml.slideLayout+xml"/>
  <Override PartName="/ppt/slideLayouts/slideLayout205.xml" ContentType="application/vnd.openxmlformats-officedocument.presentationml.slideLayout+xml"/>
  <Override PartName="/ppt/slideLayouts/slideLayout204.xml" ContentType="application/vnd.openxmlformats-officedocument.presentationml.slideLayout+xml"/>
  <Override PartName="/ppt/slideLayouts/slideLayout203.xml" ContentType="application/vnd.openxmlformats-officedocument.presentationml.slideLayout+xml"/>
  <Override PartName="/ppt/slideLayouts/slideLayout202.xml" ContentType="application/vnd.openxmlformats-officedocument.presentationml.slideLayout+xml"/>
  <Override PartName="/ppt/slideLayouts/slideLayout201.xml" ContentType="application/vnd.openxmlformats-officedocument.presentationml.slideLayout+xml"/>
  <Override PartName="/ppt/slideLayouts/slideLayout200.xml" ContentType="application/vnd.openxmlformats-officedocument.presentationml.slideLayout+xml"/>
  <Override PartName="/ppt/slideLayouts/slideLayout199.xml" ContentType="application/vnd.openxmlformats-officedocument.presentationml.slideLayout+xml"/>
  <Override PartName="/ppt/slideLayouts/slideLayout198.xml" ContentType="application/vnd.openxmlformats-officedocument.presentationml.slideLayout+xml"/>
  <Override PartName="/ppt/slideLayouts/slideLayout197.xml" ContentType="application/vnd.openxmlformats-officedocument.presentationml.slideLayout+xml"/>
  <Override PartName="/ppt/slideLayouts/slideLayout196.xml" ContentType="application/vnd.openxmlformats-officedocument.presentationml.slideLayout+xml"/>
  <Override PartName="/ppt/slideLayouts/slideLayout195.xml" ContentType="application/vnd.openxmlformats-officedocument.presentationml.slideLayout+xml"/>
  <Override PartName="/ppt/slideLayouts/slideLayout194.xml" ContentType="application/vnd.openxmlformats-officedocument.presentationml.slideLayout+xml"/>
  <Override PartName="/ppt/slideLayouts/slideLayout193.xml" ContentType="application/vnd.openxmlformats-officedocument.presentationml.slideLayout+xml"/>
  <Override PartName="/ppt/slideLayouts/slideLayout192.xml" ContentType="application/vnd.openxmlformats-officedocument.presentationml.slideLayout+xml"/>
  <Override PartName="/ppt/slideLayouts/slideLayout191.xml" ContentType="application/vnd.openxmlformats-officedocument.presentationml.slideLayout+xml"/>
  <Override PartName="/ppt/slideLayouts/slideLayout190.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239.xml" ContentType="application/vnd.openxmlformats-officedocument.presentationml.slideLayout+xml"/>
  <Override PartName="/ppt/slideLayouts/slideLayout187.xml" ContentType="application/vnd.openxmlformats-officedocument.presentationml.slideLayout+xml"/>
  <Override PartName="/ppt/slideLayouts/slideLayout238.xml" ContentType="application/vnd.openxmlformats-officedocument.presentationml.slideLayout+xml"/>
  <Override PartName="/ppt/slideLayouts/slideLayout186.xml" ContentType="application/vnd.openxmlformats-officedocument.presentationml.slideLayout+xml"/>
  <Override PartName="/ppt/slideLayouts/slideLayout235.xml" ContentType="application/vnd.openxmlformats-officedocument.presentationml.slideLayout+xml"/>
  <Override PartName="/ppt/slideLayouts/slideLayout183.xml" ContentType="application/vnd.openxmlformats-officedocument.presentationml.slideLayout+xml"/>
  <Override PartName="/ppt/slideLayouts/slideLayout234.xml" ContentType="application/vnd.openxmlformats-officedocument.presentationml.slideLayout+xml"/>
  <Override PartName="/ppt/slideLayouts/slideLayout182.xml" ContentType="application/vnd.openxmlformats-officedocument.presentationml.slideLayout+xml"/>
  <Override PartName="/ppt/slideLayouts/slideLayout233.xml" ContentType="application/vnd.openxmlformats-officedocument.presentationml.slideLayout+xml"/>
  <Override PartName="/ppt/slideLayouts/slideLayout181.xml" ContentType="application/vnd.openxmlformats-officedocument.presentationml.slideLayout+xml"/>
  <Override PartName="/ppt/slideLayouts/slideLayout232.xml" ContentType="application/vnd.openxmlformats-officedocument.presentationml.slideLayout+xml"/>
  <Override PartName="/ppt/slideLayouts/slideLayout180.xml" ContentType="application/vnd.openxmlformats-officedocument.presentationml.slideLayout+xml"/>
  <Override PartName="/ppt/slideLayouts/slideLayout225.xml" ContentType="application/vnd.openxmlformats-officedocument.presentationml.slideLayout+xml"/>
  <Override PartName="/ppt/slideLayouts/slideLayout173.xml" ContentType="application/vnd.openxmlformats-officedocument.presentationml.slideLayout+xml"/>
  <Override PartName="/ppt/slideLayouts/slideLayout224.xml" ContentType="application/vnd.openxmlformats-officedocument.presentationml.slideLayout+xml"/>
  <Override PartName="/ppt/slideLayouts/slideLayout172.xml" ContentType="application/vnd.openxmlformats-officedocument.presentationml.slideLayout+xml"/>
  <Override PartName="/ppt/slideLayouts/slideLayout223.xml" ContentType="application/vnd.openxmlformats-officedocument.presentationml.slideLayout+xml"/>
  <Override PartName="/ppt/slideLayouts/slideLayout171.xml" ContentType="application/vnd.openxmlformats-officedocument.presentationml.slideLayout+xml"/>
  <Override PartName="/ppt/slideLayouts/slideLayout222.xml" ContentType="application/vnd.openxmlformats-officedocument.presentationml.slideLayout+xml"/>
  <Override PartName="/ppt/slideLayouts/slideLayout170.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237.xml" ContentType="application/vnd.openxmlformats-officedocument.presentationml.slideLayout+xml"/>
  <Override PartName="/ppt/slideLayouts/slideLayout185.xml" ContentType="application/vnd.openxmlformats-officedocument.presentationml.slideLayout+xml"/>
  <Override PartName="/ppt/slideLayouts/slideLayout161.xml" ContentType="application/vnd.openxmlformats-officedocument.presentationml.slideLayout+xml"/>
  <Override PartName="/ppt/slideLayouts/slideLayout70.xml" ContentType="application/vnd.openxmlformats-officedocument.presentationml.slideLayout+xml"/>
  <Override PartName="/ppt/slideLayouts/slideLayout236.xml" ContentType="application/vnd.openxmlformats-officedocument.presentationml.slideLayout+xml"/>
  <Override PartName="/ppt/slideLayouts/slideLayout184.xml" ContentType="application/vnd.openxmlformats-officedocument.presentationml.slideLayout+xml"/>
  <Override PartName="/ppt/slideLayouts/slideLayout160.xml" ContentType="application/vnd.openxmlformats-officedocument.presentationml.slideLayout+xml"/>
  <Override PartName="/ppt/slideLayouts/slideLayout61.xml" ContentType="application/vnd.openxmlformats-officedocument.presentationml.slideLayout+xml"/>
  <Override PartName="/ppt/slideLayouts/slideLayout227.xml" ContentType="application/vnd.openxmlformats-officedocument.presentationml.slideLayout+xml"/>
  <Override PartName="/ppt/slideLayouts/slideLayout175.xml" ContentType="application/vnd.openxmlformats-officedocument.presentationml.slideLayout+xml"/>
  <Override PartName="/ppt/slideLayouts/slideLayout151.xml" ContentType="application/vnd.openxmlformats-officedocument.presentationml.slideLayout+xml"/>
  <Override PartName="/ppt/slideLayouts/slideLayout60.xml" ContentType="application/vnd.openxmlformats-officedocument.presentationml.slideLayout+xml"/>
  <Override PartName="/ppt/slideLayouts/slideLayout226.xml" ContentType="application/vnd.openxmlformats-officedocument.presentationml.slideLayout+xml"/>
  <Override PartName="/ppt/slideLayouts/slideLayout174.xml" ContentType="application/vnd.openxmlformats-officedocument.presentationml.slideLayout+xml"/>
  <Override PartName="/ppt/slideLayouts/slideLayout150.xml" ContentType="application/vnd.openxmlformats-officedocument.presentationml.slideLayout+xml"/>
  <Override PartName="/ppt/slideLayouts/slideLayout54.xml" ContentType="application/vnd.openxmlformats-officedocument.presentationml.slideLayout+xml"/>
  <Override PartName="/ppt/slideLayouts/slideLayout168.xml" ContentType="application/vnd.openxmlformats-officedocument.presentationml.slideLayout+xml"/>
  <Override PartName="/ppt/slideLayouts/slideLayout144.xml" ContentType="application/vnd.openxmlformats-officedocument.presentationml.slideLayout+xml"/>
  <Override PartName="/ppt/slideLayouts/slideLayout78.xml" ContentType="application/vnd.openxmlformats-officedocument.presentationml.slideLayout+xml"/>
  <Override PartName="/ppt/slideLayouts/slideLayout53.xml" ContentType="application/vnd.openxmlformats-officedocument.presentationml.slideLayout+xml"/>
  <Override PartName="/ppt/slideLayouts/slideLayout219.xml" ContentType="application/vnd.openxmlformats-officedocument.presentationml.slideLayout+xml"/>
  <Override PartName="/ppt/slideLayouts/slideLayout167.xml" ContentType="application/vnd.openxmlformats-officedocument.presentationml.slideLayout+xml"/>
  <Override PartName="/ppt/slideLayouts/slideLayout143.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02.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18.xml" ContentType="application/vnd.openxmlformats-officedocument.presentationml.slideLayout+xml"/>
  <Override PartName="/ppt/slideLayouts/slideLayout5.xml" ContentType="application/vnd.openxmlformats-officedocument.presentationml.slideLayout+xml"/>
  <Override PartName="/ppt/slideLayouts/slideLayout19.xml" ContentType="application/vnd.openxmlformats-officedocument.presentationml.slideLayout+xml"/>
  <Override PartName="/ppt/slideLayouts/slideLayout6.xml" ContentType="application/vnd.openxmlformats-officedocument.presentationml.slideLayout+xml"/>
  <Override PartName="/ppt/slideLayouts/slideLayout46.xml" ContentType="application/vnd.openxmlformats-officedocument.presentationml.slideLayout+xml"/>
  <Override PartName="/ppt/slideLayouts/slideLayout136.xml" ContentType="application/vnd.openxmlformats-officedocument.presentationml.slideLayout+xml"/>
  <Override PartName="/ppt/slideLayouts/slideLayout128.xml" ContentType="application/vnd.openxmlformats-officedocument.presentationml.slideLayout+xml"/>
  <Override PartName="/ppt/slideLayouts/slideLayout21.xml" ContentType="application/vnd.openxmlformats-officedocument.presentationml.slideLayout+xml"/>
  <Override PartName="/ppt/slideLayouts/slideLayout111.xml" ContentType="application/vnd.openxmlformats-officedocument.presentationml.slideLayout+xml"/>
  <Override PartName="/ppt/slideLayouts/slideLayout47.xml" ContentType="application/vnd.openxmlformats-officedocument.presentationml.slideLayout+xml"/>
  <Override PartName="/ppt/slideLayouts/slideLayout129.xml" ContentType="application/vnd.openxmlformats-officedocument.presentationml.slideLayout+xml"/>
  <Override PartName="/ppt/slideLayouts/slideLayout22.xml" ContentType="application/vnd.openxmlformats-officedocument.presentationml.slideLayout+xml"/>
  <Override PartName="/ppt/slideLayouts/slideLayout11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11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114.xml" ContentType="application/vnd.openxmlformats-officedocument.presentationml.slideLayout+xml"/>
  <Override PartName="/ppt/slideLayouts/slideLayout25.xml" ContentType="application/vnd.openxmlformats-officedocument.presentationml.slideLayout+xml"/>
  <Override PartName="/ppt/slideLayouts/slideLayout115.xml" ContentType="application/vnd.openxmlformats-officedocument.presentationml.slideLayout+xml"/>
  <Override PartName="/ppt/slideLayouts/slideLayout26.xml" ContentType="application/vnd.openxmlformats-officedocument.presentationml.slideLayout+xml"/>
  <Override PartName="/ppt/slideLayouts/slideLayout11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2.xml" ContentType="application/vnd.openxmlformats-officedocument.presentationml.slideLayout+xml"/>
  <Override PartName="/ppt/slideLayouts/slideLayout119.xml" ContentType="application/vnd.openxmlformats-officedocument.presentationml.slideLayout+xml"/>
  <Override PartName="/ppt/slideLayouts/slideLayout55.xml" ContentType="application/vnd.openxmlformats-officedocument.presentationml.slideLayout+xml"/>
  <Override PartName="/ppt/slideLayouts/slideLayout169.xml" ContentType="application/vnd.openxmlformats-officedocument.presentationml.slideLayout+xml"/>
  <Override PartName="/ppt/slideLayouts/slideLayout145.xml" ContentType="application/vnd.openxmlformats-officedocument.presentationml.slideLayout+xml"/>
  <Override PartName="/ppt/slideLayouts/slideLayout137.xml" ContentType="application/vnd.openxmlformats-officedocument.presentationml.slideLayout+xml"/>
  <Override PartName="/ppt/slideLayouts/slideLayout30.xml" ContentType="application/vnd.openxmlformats-officedocument.presentationml.slideLayout+xml"/>
  <Override PartName="/ppt/slideLayouts/slideLayout120.xml" ContentType="application/vnd.openxmlformats-officedocument.presentationml.slideLayout+xml"/>
  <Override PartName="/ppt/slideLayouts/slideLayout56.xml" ContentType="application/vnd.openxmlformats-officedocument.presentationml.slideLayout+xml"/>
  <Override PartName="/ppt/slideLayouts/slideLayout146.xml" ContentType="application/vnd.openxmlformats-officedocument.presentationml.slideLayout+xml"/>
  <Override PartName="/ppt/slideLayouts/slideLayout138.xml" ContentType="application/vnd.openxmlformats-officedocument.presentationml.slideLayout+xml"/>
  <Override PartName="/ppt/slideLayouts/slideLayout31.xml" ContentType="application/vnd.openxmlformats-officedocument.presentationml.slideLayout+xml"/>
  <Override PartName="/ppt/slideLayouts/slideLayout121.xml" ContentType="application/vnd.openxmlformats-officedocument.presentationml.slideLayout+xml"/>
  <Override PartName="/ppt/slideLayouts/slideLayout57.xml" ContentType="application/vnd.openxmlformats-officedocument.presentationml.slideLayout+xml"/>
  <Override PartName="/ppt/slideLayouts/slideLayout139.xml" ContentType="application/vnd.openxmlformats-officedocument.presentationml.slideLayout+xml"/>
  <Override PartName="/ppt/slideLayouts/slideLayout32.xml" ContentType="application/vnd.openxmlformats-officedocument.presentationml.slideLayout+xml"/>
  <Override PartName="/ppt/slideLayouts/slideLayout12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12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24.xml" ContentType="application/vnd.openxmlformats-officedocument.presentationml.slideLayout+xml"/>
  <Override PartName="/ppt/slideLayouts/slideLayout117.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35.xml" ContentType="application/vnd.openxmlformats-officedocument.presentationml.slideLayout+xml"/>
  <Override PartName="/ppt/slideLayouts/slideLayout125.xml" ContentType="application/vnd.openxmlformats-officedocument.presentationml.slideLayout+xml"/>
  <Override PartName="/ppt/slideLayouts/slideLayout118.xml" ContentType="application/vnd.openxmlformats-officedocument.presentationml.slideLayout+xml"/>
  <Override PartName="/ppt/slideLayouts/slideLayout11.xml" ContentType="application/vnd.openxmlformats-officedocument.presentationml.slideLayout+xml"/>
  <Override PartName="/ppt/slideLayouts/slideLayout101.xml" ContentType="application/vnd.openxmlformats-officedocument.presentationml.slideLayout+xml"/>
  <Override PartName="/ppt/slideLayouts/slideLayout36.xml" ContentType="application/vnd.openxmlformats-officedocument.presentationml.slideLayout+xml"/>
  <Override PartName="/ppt/slideLayouts/slideLayout126.xml" ContentType="application/vnd.openxmlformats-officedocument.presentationml.slideLayout+xml"/>
  <Override PartName="/ppt/slideLayouts/slideLayout45.xml" ContentType="application/vnd.openxmlformats-officedocument.presentationml.slideLayout+xml"/>
  <Override PartName="/ppt/slideLayouts/slideLayout135.xml" ContentType="application/vnd.openxmlformats-officedocument.presentationml.slideLayout+xml"/>
  <Override PartName="/ppt/slideLayouts/slideLayout127.xml" ContentType="application/vnd.openxmlformats-officedocument.presentationml.slideLayout+xml"/>
  <Override PartName="/ppt/slideLayouts/slideLayout20.xml" ContentType="application/vnd.openxmlformats-officedocument.presentationml.slideLayout+xml"/>
  <Override PartName="/ppt/slideLayouts/slideLayout11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52.xml" ContentType="application/vnd.openxmlformats-officedocument.presentationml.slideLayout+xml"/>
  <Override PartName="/ppt/slideLayouts/slideLayout159.xml" ContentType="application/vnd.openxmlformats-officedocument.presentationml.slideLayout+xml"/>
  <Override PartName="/ppt/slideLayouts/slideLayout44.xml" ContentType="application/vnd.openxmlformats-officedocument.presentationml.slideLayout+xml"/>
  <Override PartName="/ppt/slideLayouts/slideLayout13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51.xml" ContentType="application/vnd.openxmlformats-officedocument.presentationml.slideLayout+xml"/>
  <Override PartName="/ppt/slideLayouts/slideLayout158.xml" ContentType="application/vnd.openxmlformats-officedocument.presentationml.slideLayout+xml"/>
  <Override PartName="/ppt/slideLayouts/slideLayout43.xml" ContentType="application/vnd.openxmlformats-officedocument.presentationml.slideLayout+xml"/>
  <Override PartName="/ppt/slideLayouts/slideLayout209.xml" ContentType="application/vnd.openxmlformats-officedocument.presentationml.slideLayout+xml"/>
  <Override PartName="/ppt/slideLayouts/slideLayout13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229.xml" ContentType="application/vnd.openxmlformats-officedocument.presentationml.slideLayout+xml"/>
  <Override PartName="/ppt/slideLayouts/slideLayout177.xml" ContentType="application/vnd.openxmlformats-officedocument.presentationml.slideLayout+xml"/>
  <Override PartName="/ppt/slideLayouts/slideLayout153.xml" ContentType="application/vnd.openxmlformats-officedocument.presentationml.slideLayout+xml"/>
  <Override PartName="/ppt/slideLayouts/slideLayout62.xml" ContentType="application/vnd.openxmlformats-officedocument.presentationml.slideLayout+xml"/>
  <Override PartName="/ppt/slideLayouts/slideLayout228.xml" ContentType="application/vnd.openxmlformats-officedocument.presentationml.slideLayout+xml"/>
  <Override PartName="/ppt/slideLayouts/slideLayout176.xml" ContentType="application/vnd.openxmlformats-officedocument.presentationml.slideLayout+xml"/>
  <Override PartName="/ppt/slideLayouts/slideLayout152.xml" ContentType="application/vnd.openxmlformats-officedocument.presentationml.slideLayout+xml"/>
  <Override PartName="/ppt/slideLayouts/slideLayout64.xml" ContentType="application/vnd.openxmlformats-officedocument.presentationml.slideLayout+xml"/>
  <Override PartName="/ppt/slideLayouts/slideLayout178.xml" ContentType="application/vnd.openxmlformats-officedocument.presentationml.slideLayout+xml"/>
  <Override PartName="/ppt/slideLayouts/slideLayout154.xml" ContentType="application/vnd.openxmlformats-officedocument.presentationml.slideLayout+xml"/>
  <Override PartName="/ppt/slideLayouts/slideLayout65.xml" ContentType="application/vnd.openxmlformats-officedocument.presentationml.slideLayout+xml"/>
  <Override PartName="/ppt/slideLayouts/slideLayout179.xml" ContentType="application/vnd.openxmlformats-officedocument.presentationml.slideLayout+xml"/>
  <Override PartName="/ppt/slideLayouts/slideLayout155.xml" ContentType="application/vnd.openxmlformats-officedocument.presentationml.slideLayout+xml"/>
  <Override PartName="/ppt/slideLayouts/slideLayout147.xml" ContentType="application/vnd.openxmlformats-officedocument.presentationml.slideLayout+xml"/>
  <Override PartName="/ppt/slideLayouts/slideLayout40.xml" ContentType="application/vnd.openxmlformats-officedocument.presentationml.slideLayout+xml"/>
  <Override PartName="/ppt/slideLayouts/slideLayout206.xml" ContentType="application/vnd.openxmlformats-officedocument.presentationml.slideLayout+xml"/>
  <Override PartName="/ppt/slideLayouts/slideLayout130.xml" ContentType="application/vnd.openxmlformats-officedocument.presentationml.slideLayout+xml"/>
  <Override PartName="/ppt/slideLayouts/slideLayout66.xml" ContentType="application/vnd.openxmlformats-officedocument.presentationml.slideLayout+xml"/>
  <Override PartName="/ppt/slideLayouts/slideLayout156.xml" ContentType="application/vnd.openxmlformats-officedocument.presentationml.slideLayout+xml"/>
  <Override PartName="/ppt/slideLayouts/slideLayout148.xml" ContentType="application/vnd.openxmlformats-officedocument.presentationml.slideLayout+xml"/>
  <Override PartName="/ppt/slideLayouts/slideLayout41.xml" ContentType="application/vnd.openxmlformats-officedocument.presentationml.slideLayout+xml"/>
  <Override PartName="/ppt/slideLayouts/slideLayout207.xml" ContentType="application/vnd.openxmlformats-officedocument.presentationml.slideLayout+xml"/>
  <Override PartName="/ppt/slideLayouts/slideLayout131.xml" ContentType="application/vnd.openxmlformats-officedocument.presentationml.slideLayout+xml"/>
  <Override PartName="/ppt/slideLayouts/slideLayout67.xml" ContentType="application/vnd.openxmlformats-officedocument.presentationml.slideLayout+xml"/>
  <Override PartName="/ppt/slideLayouts/slideLayout50.xml" ContentType="application/vnd.openxmlformats-officedocument.presentationml.slideLayout+xml"/>
  <Override PartName="/ppt/slideLayouts/slideLayout157.xml" ContentType="application/vnd.openxmlformats-officedocument.presentationml.slideLayout+xml"/>
  <Override PartName="/ppt/slideLayouts/slideLayout149.xml" ContentType="application/vnd.openxmlformats-officedocument.presentationml.slideLayout+xml"/>
  <Override PartName="/ppt/slideLayouts/slideLayout42.xml" ContentType="application/vnd.openxmlformats-officedocument.presentationml.slideLayout+xml"/>
  <Override PartName="/ppt/slideLayouts/slideLayout208.xml" ContentType="application/vnd.openxmlformats-officedocument.presentationml.slideLayout+xml"/>
  <Override PartName="/ppt/slideLayouts/slideLayout132.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3.xml" ContentType="application/vnd.openxmlformats-officedocument.presentationml.slideLayout+xml"/>
  <Override PartName="/ppt/slideLayouts/slideLayout90.xml" ContentType="application/vnd.openxmlformats-officedocument.presentationml.slideLayout+xml"/>
  <Override PartName="/ppt/slideLayouts/slideLayout104.xml" ContentType="application/vnd.openxmlformats-officedocument.presentationml.slideLayout+xml"/>
  <Override PartName="/ppt/slideLayouts/slideLayout91.xml" ContentType="application/vnd.openxmlformats-officedocument.presentationml.slideLayout+xml"/>
  <Override PartName="/ppt/slideLayouts/slideLayout105.xml" ContentType="application/vnd.openxmlformats-officedocument.presentationml.slideLayout+xml"/>
  <Override PartName="/ppt/slideLayouts/slideLayout92.xml" ContentType="application/vnd.openxmlformats-officedocument.presentationml.slideLayout+xml"/>
  <Override PartName="/ppt/slideLayouts/slideLayout106.xml" ContentType="application/vnd.openxmlformats-officedocument.presentationml.slideLayout+xml"/>
  <Override PartName="/ppt/slideLayouts/slideLayout93.xml" ContentType="application/vnd.openxmlformats-officedocument.presentationml.slideLayout+xml"/>
  <Override PartName="/ppt/slideLayouts/_rels/slideLayout240.xml.rels" ContentType="application/vnd.openxmlformats-package.relationships+xml"/>
  <Override PartName="/ppt/slideLayouts/_rels/slideLayout238.xml.rels" ContentType="application/vnd.openxmlformats-package.relationships+xml"/>
  <Override PartName="/ppt/slideLayouts/_rels/slideLayout237.xml.rels" ContentType="application/vnd.openxmlformats-package.relationships+xml"/>
  <Override PartName="/ppt/slideLayouts/_rels/slideLayout236.xml.rels" ContentType="application/vnd.openxmlformats-package.relationships+xml"/>
  <Override PartName="/ppt/slideLayouts/_rels/slideLayout235.xml.rels" ContentType="application/vnd.openxmlformats-package.relationships+xml"/>
  <Override PartName="/ppt/slideLayouts/_rels/slideLayout234.xml.rels" ContentType="application/vnd.openxmlformats-package.relationships+xml"/>
  <Override PartName="/ppt/slideLayouts/_rels/slideLayout233.xml.rels" ContentType="application/vnd.openxmlformats-package.relationships+xml"/>
  <Override PartName="/ppt/slideLayouts/_rels/slideLayout232.xml.rels" ContentType="application/vnd.openxmlformats-package.relationships+xml"/>
  <Override PartName="/ppt/slideLayouts/_rels/slideLayout221.xml.rels" ContentType="application/vnd.openxmlformats-package.relationships+xml"/>
  <Override PartName="/ppt/slideLayouts/_rels/slideLayout220.xml.rels" ContentType="application/vnd.openxmlformats-package.relationships+xml"/>
  <Override PartName="/ppt/slideLayouts/_rels/slideLayout219.xml.rels" ContentType="application/vnd.openxmlformats-package.relationships+xml"/>
  <Override PartName="/ppt/slideLayouts/_rels/slideLayout213.xml.rels" ContentType="application/vnd.openxmlformats-package.relationships+xml"/>
  <Override PartName="/ppt/slideLayouts/_rels/slideLayout212.xml.rels" ContentType="application/vnd.openxmlformats-package.relationships+xml"/>
  <Override PartName="/ppt/slideLayouts/_rels/slideLayout211.xml.rels" ContentType="application/vnd.openxmlformats-package.relationships+xml"/>
  <Override PartName="/ppt/slideLayouts/_rels/slideLayout210.xml.rels" ContentType="application/vnd.openxmlformats-package.relationships+xml"/>
  <Override PartName="/ppt/slideLayouts/_rels/slideLayout222.xml.rels" ContentType="application/vnd.openxmlformats-package.relationships+xml"/>
  <Override PartName="/ppt/slideLayouts/_rels/slideLayout207.xml.rels" ContentType="application/vnd.openxmlformats-package.relationships+xml"/>
  <Override PartName="/ppt/slideLayouts/_rels/slideLayout202.xml.rels" ContentType="application/vnd.openxmlformats-package.relationships+xml"/>
  <Override PartName="/ppt/slideLayouts/_rels/slideLayout201.xml.rels" ContentType="application/vnd.openxmlformats-package.relationships+xml"/>
  <Override PartName="/ppt/slideLayouts/_rels/slideLayout200.xml.rels" ContentType="application/vnd.openxmlformats-package.relationships+xml"/>
  <Override PartName="/ppt/slideLayouts/_rels/slideLayout199.xml.rels" ContentType="application/vnd.openxmlformats-package.relationships+xml"/>
  <Override PartName="/ppt/slideLayouts/_rels/slideLayout198.xml.rels" ContentType="application/vnd.openxmlformats-package.relationships+xml"/>
  <Override PartName="/ppt/slideLayouts/_rels/slideLayout197.xml.rels" ContentType="application/vnd.openxmlformats-package.relationships+xml"/>
  <Override PartName="/ppt/slideLayouts/_rels/slideLayout196.xml.rels" ContentType="application/vnd.openxmlformats-package.relationships+xml"/>
  <Override PartName="/ppt/slideLayouts/_rels/slideLayout195.xml.rels" ContentType="application/vnd.openxmlformats-package.relationships+xml"/>
  <Override PartName="/ppt/slideLayouts/_rels/slideLayout194.xml.rels" ContentType="application/vnd.openxmlformats-package.relationships+xml"/>
  <Override PartName="/ppt/slideLayouts/_rels/slideLayout188.xml.rels" ContentType="application/vnd.openxmlformats-package.relationships+xml"/>
  <Override PartName="/ppt/slideLayouts/_rels/slideLayout187.xml.rels" ContentType="application/vnd.openxmlformats-package.relationships+xml"/>
  <Override PartName="/ppt/slideLayouts/_rels/slideLayout186.xml.rels" ContentType="application/vnd.openxmlformats-package.relationships+xml"/>
  <Override PartName="/ppt/slideLayouts/_rels/slideLayout185.xml.rels" ContentType="application/vnd.openxmlformats-package.relationships+xml"/>
  <Override PartName="/ppt/slideLayouts/_rels/slideLayout183.xml.rels" ContentType="application/vnd.openxmlformats-package.relationships+xml"/>
  <Override PartName="/ppt/slideLayouts/_rels/slideLayout182.xml.rels" ContentType="application/vnd.openxmlformats-package.relationships+xml"/>
  <Override PartName="/ppt/slideLayouts/_rels/slideLayout181.xml.rels" ContentType="application/vnd.openxmlformats-package.relationships+xml"/>
  <Override PartName="/ppt/slideLayouts/_rels/slideLayout179.xml.rels" ContentType="application/vnd.openxmlformats-package.relationships+xml"/>
  <Override PartName="/ppt/slideLayouts/_rels/slideLayout193.xml.rels" ContentType="application/vnd.openxmlformats-package.relationships+xml"/>
  <Override PartName="/ppt/slideLayouts/_rels/slideLayout178.xml.rels" ContentType="application/vnd.openxmlformats-package.relationships+xml"/>
  <Override PartName="/ppt/slideLayouts/_rels/slideLayout192.xml.rels" ContentType="application/vnd.openxmlformats-package.relationships+xml"/>
  <Override PartName="/ppt/slideLayouts/_rels/slideLayout177.xml.rels" ContentType="application/vnd.openxmlformats-package.relationships+xml"/>
  <Override PartName="/ppt/slideLayouts/_rels/slideLayout239.xml.rels" ContentType="application/vnd.openxmlformats-package.relationships+xml"/>
  <Override PartName="/ppt/slideLayouts/_rels/slideLayout191.xml.rels" ContentType="application/vnd.openxmlformats-package.relationships+xml"/>
  <Override PartName="/ppt/slideLayouts/_rels/slideLayout176.xml.rels" ContentType="application/vnd.openxmlformats-package.relationships+xml"/>
  <Override PartName="/ppt/slideLayouts/_rels/slideLayout190.xml.rels" ContentType="application/vnd.openxmlformats-package.relationships+xml"/>
  <Override PartName="/ppt/slideLayouts/_rels/slideLayout175.xml.rels" ContentType="application/vnd.openxmlformats-package.relationships+xml"/>
  <Override PartName="/ppt/slideLayouts/_rels/slideLayout170.xml.rels" ContentType="application/vnd.openxmlformats-package.relationships+xml"/>
  <Override PartName="/ppt/slideLayouts/_rels/slideLayout184.xml.rels" ContentType="application/vnd.openxmlformats-package.relationships+xml"/>
  <Override PartName="/ppt/slideLayouts/_rels/slideLayout169.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111.xml.rels" ContentType="application/vnd.openxmlformats-package.relationships+xml"/>
  <Override PartName="/ppt/slideLayouts/_rels/slideLayout68.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64.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57.xml.rels" ContentType="application/vnd.openxmlformats-package.relationships+xml"/>
  <Override PartName="/ppt/slideLayouts/_rels/slideLayout227.xml.rels" ContentType="application/vnd.openxmlformats-package.relationships+xml"/>
  <Override PartName="/ppt/slideLayouts/_rels/slideLayout164.xml.rels" ContentType="application/vnd.openxmlformats-package.relationships+xml"/>
  <Override PartName="/ppt/slideLayouts/_rels/slideLayout56.xml.rels" ContentType="application/vnd.openxmlformats-package.relationships+xml"/>
  <Override PartName="/ppt/slideLayouts/_rels/slideLayout114.xml.rels" ContentType="application/vnd.openxmlformats-package.relationships+xml"/>
  <Override PartName="/ppt/slideLayouts/_rels/slideLayout226.xml.rels" ContentType="application/vnd.openxmlformats-package.relationships+xml"/>
  <Override PartName="/ppt/slideLayouts/_rels/slideLayout163.xml.rels" ContentType="application/vnd.openxmlformats-package.relationships+xml"/>
  <Override PartName="/ppt/slideLayouts/_rels/slideLayout55.xml.rels" ContentType="application/vnd.openxmlformats-package.relationships+xml"/>
  <Override PartName="/ppt/slideLayouts/_rels/slideLayout113.xml.rels" ContentType="application/vnd.openxmlformats-package.relationships+xml"/>
  <Override PartName="/ppt/slideLayouts/_rels/slideLayout112.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69.xml.rels" ContentType="application/vnd.openxmlformats-package.relationships+xml"/>
  <Override PartName="/ppt/slideLayouts/_rels/slideLayout24.xml.rels" ContentType="application/vnd.openxmlformats-package.relationships+xml"/>
  <Override PartName="/ppt/slideLayouts/_rels/slideLayout189.xml.rels" ContentType="application/vnd.openxmlformats-package.relationships+xml"/>
  <Override PartName="/ppt/slideLayouts/_rels/slideLayout110.xml.rels" ContentType="application/vnd.openxmlformats-package.relationships+xml"/>
  <Override PartName="/ppt/slideLayouts/_rels/slideLayout45.xml.rels" ContentType="application/vnd.openxmlformats-package.relationships+xml"/>
  <Override PartName="/ppt/slideLayouts/_rels/slideLayout103.xml.rels" ContentType="application/vnd.openxmlformats-package.relationships+xml"/>
  <Override PartName="/ppt/slideLayouts/_rels/slideLayout230.xml.rels" ContentType="application/vnd.openxmlformats-package.relationships+xml"/>
  <Override PartName="/ppt/slideLayouts/_rels/slideLayout215.xml.rels" ContentType="application/vnd.openxmlformats-package.relationships+xml"/>
  <Override PartName="/ppt/slideLayouts/_rels/slideLayout152.xml.rels" ContentType="application/vnd.openxmlformats-package.relationships+xml"/>
  <Override PartName="/ppt/slideLayouts/_rels/slideLayout72.xml.rels" ContentType="application/vnd.openxmlformats-package.relationships+xml"/>
  <Override PartName="/ppt/slideLayouts/_rels/slideLayout23.xml.rels" ContentType="application/vnd.openxmlformats-package.relationships+xml"/>
  <Override PartName="/ppt/slideLayouts/_rels/slideLayout102.xml.rels" ContentType="application/vnd.openxmlformats-package.relationships+xml"/>
  <Override PartName="/ppt/slideLayouts/_rels/slideLayout214.xml.rels" ContentType="application/vnd.openxmlformats-package.relationships+xml"/>
  <Override PartName="/ppt/slideLayouts/_rels/slideLayout151.xml.rels" ContentType="application/vnd.openxmlformats-package.relationships+xml"/>
  <Override PartName="/ppt/slideLayouts/_rels/slideLayout71.xml.rels" ContentType="application/vnd.openxmlformats-package.relationships+xml"/>
  <Override PartName="/ppt/slideLayouts/_rels/slideLayout22.xml.rels" ContentType="application/vnd.openxmlformats-package.relationships+xml"/>
  <Override PartName="/ppt/slideLayouts/_rels/slideLayout101.xml.rels" ContentType="application/vnd.openxmlformats-package.relationships+xml"/>
  <Override PartName="/ppt/slideLayouts/_rels/slideLayout21.xml.rels" ContentType="application/vnd.openxmlformats-package.relationships+xml"/>
  <Override PartName="/ppt/slideLayouts/_rels/slideLayout167.xml.rels" ContentType="application/vnd.openxmlformats-package.relationships+xml"/>
  <Override PartName="/ppt/slideLayouts/_rels/slideLayout8.xml.rels" ContentType="application/vnd.openxmlformats-package.relationships+xml"/>
  <Override PartName="/ppt/slideLayouts/_rels/slideLayout91.xml.rels" ContentType="application/vnd.openxmlformats-package.relationships+xml"/>
  <Override PartName="/ppt/slideLayouts/_rels/slideLayout100.xml.rels" ContentType="application/vnd.openxmlformats-package.relationships+xml"/>
  <Override PartName="/ppt/slideLayouts/_rels/slideLayout41.xml.rels" ContentType="application/vnd.openxmlformats-package.relationships+xml"/>
  <Override PartName="/ppt/slideLayouts/_rels/slideLayout90.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87.xml.rels" ContentType="application/vnd.openxmlformats-package.relationships+xml"/>
  <Override PartName="/ppt/slideLayouts/_rels/slideLayout37.xml.rels" ContentType="application/vnd.openxmlformats-package.relationships+xml"/>
  <Override PartName="/ppt/slideLayouts/_rels/slideLayout86.xml.rels" ContentType="application/vnd.openxmlformats-package.relationships+xml"/>
  <Override PartName="/ppt/slideLayouts/_rels/slideLayout168.xml.rels" ContentType="application/vnd.openxmlformats-package.relationships+xml"/>
  <Override PartName="/ppt/slideLayouts/_rels/slideLayout9.xml.rels" ContentType="application/vnd.openxmlformats-package.relationships+xml"/>
  <Override PartName="/ppt/slideLayouts/_rels/slideLayout20.xml.rels" ContentType="application/vnd.openxmlformats-package.relationships+xml"/>
  <Override PartName="/ppt/slideLayouts/_rels/slideLayout73.xml.rels" ContentType="application/vnd.openxmlformats-package.relationships+xml"/>
  <Override PartName="/ppt/slideLayouts/_rels/slideLayout58.xml.rels" ContentType="application/vnd.openxmlformats-package.relationships+xml"/>
  <Override PartName="/ppt/slideLayouts/_rels/slideLayout144.xml.rels" ContentType="application/vnd.openxmlformats-package.relationships+xml"/>
  <Override PartName="/ppt/slideLayouts/_rels/slideLayout11.xml.rels" ContentType="application/vnd.openxmlformats-package.relationships+xml"/>
  <Override PartName="/ppt/slideLayouts/_rels/slideLayout60.xml.rels" ContentType="application/vnd.openxmlformats-package.relationships+xml"/>
  <Override PartName="/ppt/slideLayouts/_rels/slideLayout223.xml.rels" ContentType="application/vnd.openxmlformats-package.relationships+xml"/>
  <Override PartName="/ppt/slideLayouts/_rels/slideLayout208.xml.rels" ContentType="application/vnd.openxmlformats-package.relationships+xml"/>
  <Override PartName="/ppt/slideLayouts/_rels/slideLayout1.xml.rels" ContentType="application/vnd.openxmlformats-package.relationships+xml"/>
  <Override PartName="/ppt/slideLayouts/_rels/slideLayout74.xml.rels" ContentType="application/vnd.openxmlformats-package.relationships+xml"/>
  <Override PartName="/ppt/slideLayouts/_rels/slideLayout59.xml.rels" ContentType="application/vnd.openxmlformats-package.relationships+xml"/>
  <Override PartName="/ppt/slideLayouts/_rels/slideLayout160.xml.rels" ContentType="application/vnd.openxmlformats-package.relationships+xml"/>
  <Override PartName="/ppt/slideLayouts/_rels/slideLayout145.xml.rels" ContentType="application/vnd.openxmlformats-package.relationships+xml"/>
  <Override PartName="/ppt/slideLayouts/_rels/slideLayout63.xml.rels" ContentType="application/vnd.openxmlformats-package.relationships+xml"/>
  <Override PartName="/ppt/slideLayouts/_rels/slideLayout48.xml.rels" ContentType="application/vnd.openxmlformats-package.relationships+xml"/>
  <Override PartName="/ppt/slideLayouts/_rels/slideLayout97.xml.rels" ContentType="application/vnd.openxmlformats-package.relationships+xml"/>
  <Override PartName="/ppt/slideLayouts/_rels/slideLayout4.xml.rels" ContentType="application/vnd.openxmlformats-package.relationships+xml"/>
  <Override PartName="/ppt/slideLayouts/_rels/slideLayout61.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224.xml.rels" ContentType="application/vnd.openxmlformats-package.relationships+xml"/>
  <Override PartName="/ppt/slideLayouts/_rels/slideLayout209.xml.rels" ContentType="application/vnd.openxmlformats-package.relationships+xml"/>
  <Override PartName="/ppt/slideLayouts/_rels/slideLayout2.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98.xml.rels" ContentType="application/vnd.openxmlformats-package.relationships+xml"/>
  <Override PartName="/ppt/slideLayouts/_rels/slideLayout135.xml.rels" ContentType="application/vnd.openxmlformats-package.relationships+xml"/>
  <Override PartName="/ppt/slideLayouts/_rels/slideLayout5.xml.rels" ContentType="application/vnd.openxmlformats-package.relationships+xml"/>
  <Override PartName="/ppt/slideLayouts/_rels/slideLayout62.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33.xml.rels" ContentType="application/vnd.openxmlformats-package.relationships+xml"/>
  <Override PartName="/ppt/slideLayouts/_rels/slideLayout225.xml.rels" ContentType="application/vnd.openxmlformats-package.relationships+xml"/>
  <Override PartName="/ppt/slideLayouts/_rels/slideLayout3.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92.xml.rels" ContentType="application/vnd.openxmlformats-package.relationships+xml"/>
  <Override PartName="/ppt/slideLayouts/_rels/slideLayout77.xml.rels" ContentType="application/vnd.openxmlformats-package.relationships+xml"/>
  <Override PartName="/ppt/slideLayouts/_rels/slideLayout43.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93.xml.rels" ContentType="application/vnd.openxmlformats-package.relationships+xml"/>
  <Override PartName="/ppt/slideLayouts/_rels/slideLayout78.xml.rels" ContentType="application/vnd.openxmlformats-package.relationships+xml"/>
  <Override PartName="/ppt/slideLayouts/_rels/slideLayout44.xml.rels" ContentType="application/vnd.openxmlformats-package.relationships+xml"/>
  <Override PartName="/ppt/slideLayouts/_rels/slideLayout29.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65.xml.rels" ContentType="application/vnd.openxmlformats-package.relationships+xml"/>
  <Override PartName="/ppt/slideLayouts/_rels/slideLayout80.xml.rels" ContentType="application/vnd.openxmlformats-package.relationships+xml"/>
  <Override PartName="/ppt/slideLayouts/_rels/slideLayout42.xml.rels" ContentType="application/vnd.openxmlformats-package.relationships+xml"/>
  <Override PartName="/ppt/slideLayouts/_rels/slideLayout27.xml.rels" ContentType="application/vnd.openxmlformats-package.relationships+xml"/>
  <Override PartName="/ppt/slideLayouts/_rels/slideLayout17.xml.rels" ContentType="application/vnd.openxmlformats-package.relationships+xml"/>
  <Override PartName="/ppt/slideLayouts/_rels/slideLayout32.xml.rels" ContentType="application/vnd.openxmlformats-package.relationships+xml"/>
  <Override PartName="/ppt/slideLayouts/_rels/slideLayout66.xml.rels" ContentType="application/vnd.openxmlformats-package.relationships+xml"/>
  <Override PartName="/ppt/slideLayouts/_rels/slideLayout81.xml.rels" ContentType="application/vnd.openxmlformats-package.relationships+xml"/>
  <Override PartName="/ppt/slideLayouts/_rels/slideLayout10.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120.xml.rels" ContentType="application/vnd.openxmlformats-package.relationships+xml"/>
  <Override PartName="/ppt/slideLayouts/_rels/slideLayout50.xml.rels" ContentType="application/vnd.openxmlformats-package.relationships+xml"/>
  <Override PartName="/ppt/slideLayouts/_rels/slideLayout35.xml.rels" ContentType="application/vnd.openxmlformats-package.relationships+xml"/>
  <Override PartName="/ppt/slideLayouts/_rels/slideLayout84.xml.rels" ContentType="application/vnd.openxmlformats-package.relationships+xml"/>
  <Override PartName="/ppt/slideLayouts/_rels/slideLayout51.xml.rels" ContentType="application/vnd.openxmlformats-package.relationships+xml"/>
  <Override PartName="/ppt/slideLayouts/_rels/slideLayout36.xml.rels" ContentType="application/vnd.openxmlformats-package.relationships+xml"/>
  <Override PartName="/ppt/slideLayouts/_rels/slideLayout85.xml.rels" ContentType="application/vnd.openxmlformats-package.relationships+xml"/>
  <Override PartName="/ppt/slideLayouts/_rels/slideLayout94.xml.rels" ContentType="application/vnd.openxmlformats-package.relationships+xml"/>
  <Override PartName="/ppt/slideLayouts/_rels/slideLayout79.xml.rels" ContentType="application/vnd.openxmlformats-package.relationships+xml"/>
  <Override PartName="/ppt/slideLayouts/_rels/slideLayout67.xml.rels" ContentType="application/vnd.openxmlformats-package.relationships+xml"/>
  <Override PartName="/ppt/slideLayouts/_rels/slideLayout82.xml.rels" ContentType="application/vnd.openxmlformats-package.relationships+xml"/>
  <Override PartName="/ppt/slideLayouts/_rels/slideLayout203.xml.rels" ContentType="application/vnd.openxmlformats-package.relationships+xml"/>
  <Override PartName="/ppt/slideLayouts/_rels/slideLayout125.xml.rels" ContentType="application/vnd.openxmlformats-package.relationships+xml"/>
  <Override PartName="/ppt/slideLayouts/_rels/slideLayout140.xml.rels" ContentType="application/vnd.openxmlformats-package.relationships+xml"/>
  <Override PartName="/ppt/slideLayouts/_rels/slideLayout88.xml.rels" ContentType="application/vnd.openxmlformats-package.relationships+xml"/>
  <Override PartName="/ppt/slideLayouts/_rels/slideLayout150.xml.rels" ContentType="application/vnd.openxmlformats-package.relationships+xml"/>
  <Override PartName="/ppt/slideLayouts/_rels/slideLayout89.xml.rels" ContentType="application/vnd.openxmlformats-package.relationships+xml"/>
  <Override PartName="/ppt/slideLayouts/_rels/slideLayout95.xml.rels" ContentType="application/vnd.openxmlformats-package.relationships+xml"/>
  <Override PartName="/ppt/slideLayouts/_rels/slideLayout104.xml.rels" ContentType="application/vnd.openxmlformats-package.relationships+xml"/>
  <Override PartName="/ppt/slideLayouts/_rels/slideLayout231.xml.rels" ContentType="application/vnd.openxmlformats-package.relationships+xml"/>
  <Override PartName="/ppt/slideLayouts/_rels/slideLayout216.xml.rels" ContentType="application/vnd.openxmlformats-package.relationships+xml"/>
  <Override PartName="/ppt/slideLayouts/_rels/slideLayout138.xml.rels" ContentType="application/vnd.openxmlformats-package.relationships+xml"/>
  <Override PartName="/ppt/slideLayouts/_rels/slideLayout153.xml.rels" ContentType="application/vnd.openxmlformats-package.relationships+xml"/>
  <Override PartName="/ppt/slideLayouts/_rels/slideLayout99.xml.rels" ContentType="application/vnd.openxmlformats-package.relationships+xml"/>
  <Override PartName="/ppt/slideLayouts/_rels/slideLayout136.xml.rels" ContentType="application/vnd.openxmlformats-package.relationships+xml"/>
  <Override PartName="/ppt/slideLayouts/_rels/slideLayout105.xml.rels" ContentType="application/vnd.openxmlformats-package.relationships+xml"/>
  <Override PartName="/ppt/slideLayouts/_rels/slideLayout217.xml.rels" ContentType="application/vnd.openxmlformats-package.relationships+xml"/>
  <Override PartName="/ppt/slideLayouts/_rels/slideLayout139.xml.rels" ContentType="application/vnd.openxmlformats-package.relationships+xml"/>
  <Override PartName="/ppt/slideLayouts/_rels/slideLayout154.xml.rels" ContentType="application/vnd.openxmlformats-package.relationships+xml"/>
  <Override PartName="/ppt/slideLayouts/_rels/slideLayout121.xml.rels" ContentType="application/vnd.openxmlformats-package.relationships+xml"/>
  <Override PartName="/ppt/slideLayouts/_rels/slideLayout106.xml.rels" ContentType="application/vnd.openxmlformats-package.relationships+xml"/>
  <Override PartName="/ppt/slideLayouts/_rels/slideLayout122.xml.rels" ContentType="application/vnd.openxmlformats-package.relationships+xml"/>
  <Override PartName="/ppt/slideLayouts/_rels/slideLayout107.xml.rels" ContentType="application/vnd.openxmlformats-package.relationships+xml"/>
  <Override PartName="/ppt/slideLayouts/_rels/slideLayout171.xml.rels" ContentType="application/vnd.openxmlformats-package.relationships+xml"/>
  <Override PartName="/ppt/slideLayouts/_rels/slideLayout156.xml.rels" ContentType="application/vnd.openxmlformats-package.relationships+xml"/>
  <Override PartName="/ppt/slideLayouts/_rels/slideLayout123.xml.rels" ContentType="application/vnd.openxmlformats-package.relationships+xml"/>
  <Override PartName="/ppt/slideLayouts/_rels/slideLayout108.xml.rels" ContentType="application/vnd.openxmlformats-package.relationships+xml"/>
  <Override PartName="/ppt/slideLayouts/_rels/slideLayout172.xml.rels" ContentType="application/vnd.openxmlformats-package.relationships+xml"/>
  <Override PartName="/ppt/slideLayouts/_rels/slideLayout157.xml.rels" ContentType="application/vnd.openxmlformats-package.relationships+xml"/>
  <Override PartName="/ppt/slideLayouts/_rels/slideLayout70.xml.rels" ContentType="application/vnd.openxmlformats-package.relationships+xml"/>
  <Override PartName="/ppt/slideLayouts/_rels/slideLayout124.xml.rels" ContentType="application/vnd.openxmlformats-package.relationships+xml"/>
  <Override PartName="/ppt/slideLayouts/_rels/slideLayout109.xml.rels" ContentType="application/vnd.openxmlformats-package.relationships+xml"/>
  <Override PartName="/ppt/slideLayouts/_rels/slideLayout173.xml.rels" ContentType="application/vnd.openxmlformats-package.relationships+xml"/>
  <Override PartName="/ppt/slideLayouts/_rels/slideLayout158.xml.rels" ContentType="application/vnd.openxmlformats-package.relationships+xml"/>
  <Override PartName="/ppt/slideLayouts/_rels/slideLayout116.xml.rels" ContentType="application/vnd.openxmlformats-package.relationships+xml"/>
  <Override PartName="/ppt/slideLayouts/_rels/slideLayout228.xml.rels" ContentType="application/vnd.openxmlformats-package.relationships+xml"/>
  <Override PartName="/ppt/slideLayouts/_rels/slideLayout180.xml.rels" ContentType="application/vnd.openxmlformats-package.relationships+xml"/>
  <Override PartName="/ppt/slideLayouts/_rels/slideLayout6.xml.rels" ContentType="application/vnd.openxmlformats-package.relationships+xml"/>
  <Override PartName="/ppt/slideLayouts/_rels/slideLayout165.xml.rels" ContentType="application/vnd.openxmlformats-package.relationships+xml"/>
  <Override PartName="/ppt/slideLayouts/_rels/slideLayout117.xml.rels" ContentType="application/vnd.openxmlformats-package.relationships+xml"/>
  <Override PartName="/ppt/slideLayouts/_rels/slideLayout229.xml.rels" ContentType="application/vnd.openxmlformats-package.relationships+xml"/>
  <Override PartName="/ppt/slideLayouts/_rels/slideLayout7.xml.rels" ContentType="application/vnd.openxmlformats-package.relationships+xml"/>
  <Override PartName="/ppt/slideLayouts/_rels/slideLayout166.xml.rels" ContentType="application/vnd.openxmlformats-package.relationships+xml"/>
  <Override PartName="/ppt/slideLayouts/_rels/slideLayout118.xml.rels" ContentType="application/vnd.openxmlformats-package.relationships+xml"/>
  <Override PartName="/ppt/slideLayouts/_rels/slideLayout134.xml.rels" ContentType="application/vnd.openxmlformats-package.relationships+xml"/>
  <Override PartName="/ppt/slideLayouts/_rels/slideLayout119.xml.rels" ContentType="application/vnd.openxmlformats-package.relationships+xml"/>
  <Override PartName="/ppt/slideLayouts/_rels/slideLayout129.xml.rels" ContentType="application/vnd.openxmlformats-package.relationships+xml"/>
  <Override PartName="/ppt/slideLayouts/_rels/slideLayout115.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83.xml.rels" ContentType="application/vnd.openxmlformats-package.relationships+xml"/>
  <Override PartName="/ppt/slideLayouts/_rels/slideLayout137.xml.rels" ContentType="application/vnd.openxmlformats-package.relationships+xml"/>
  <Override PartName="/ppt/slideLayouts/_rels/slideLayout204.xml.rels" ContentType="application/vnd.openxmlformats-package.relationships+xml"/>
  <Override PartName="/ppt/slideLayouts/_rels/slideLayout126.xml.rels" ContentType="application/vnd.openxmlformats-package.relationships+xml"/>
  <Override PartName="/ppt/slideLayouts/_rels/slideLayout141.xml.rels" ContentType="application/vnd.openxmlformats-package.relationships+xml"/>
  <Override PartName="/ppt/slideLayouts/_rels/slideLayout205.xml.rels" ContentType="application/vnd.openxmlformats-package.relationships+xml"/>
  <Override PartName="/ppt/slideLayouts/_rels/slideLayout127.xml.rels" ContentType="application/vnd.openxmlformats-package.relationships+xml"/>
  <Override PartName="/ppt/slideLayouts/_rels/slideLayout142.xml.rels" ContentType="application/vnd.openxmlformats-package.relationships+xml"/>
  <Override PartName="/ppt/slideLayouts/_rels/slideLayout206.xml.rels" ContentType="application/vnd.openxmlformats-package.relationships+xml"/>
  <Override PartName="/ppt/slideLayouts/_rels/slideLayout128.xml.rels" ContentType="application/vnd.openxmlformats-package.relationships+xml"/>
  <Override PartName="/ppt/slideLayouts/_rels/slideLayout143.xml.rels" ContentType="application/vnd.openxmlformats-package.relationships+xml"/>
  <Override PartName="/ppt/slideLayouts/_rels/slideLayout161.xml.rels" ContentType="application/vnd.openxmlformats-package.relationships+xml"/>
  <Override PartName="/ppt/slideLayouts/_rels/slideLayout146.xml.rels" ContentType="application/vnd.openxmlformats-package.relationships+xml"/>
  <Override PartName="/ppt/slideLayouts/_rels/slideLayout162.xml.rels" ContentType="application/vnd.openxmlformats-package.relationships+xml"/>
  <Override PartName="/ppt/slideLayouts/_rels/slideLayout147.xml.rels" ContentType="application/vnd.openxmlformats-package.relationships+xml"/>
  <Override PartName="/ppt/slideLayouts/_rels/slideLayout148.xml.rels" ContentType="application/vnd.openxmlformats-package.relationships+xml"/>
  <Override PartName="/ppt/slideLayouts/_rels/slideLayout149.xml.rels" ContentType="application/vnd.openxmlformats-package.relationships+xml"/>
  <Override PartName="/ppt/slideLayouts/_rels/slideLayout218.xml.rels" ContentType="application/vnd.openxmlformats-package.relationships+xml"/>
  <Override PartName="/ppt/slideLayouts/_rels/slideLayout155.xml.rels" ContentType="application/vnd.openxmlformats-package.relationships+xml"/>
  <Override PartName="/ppt/slideLayouts/_rels/slideLayout174.xml.rels" ContentType="application/vnd.openxmlformats-package.relationships+xml"/>
  <Override PartName="/ppt/slideLayouts/_rels/slideLayout159.xml.rels" ContentType="application/vnd.openxmlformats-package.relationships+xml"/>
  <Override PartName="/ppt/slideLayouts/slideLayout107.xml" ContentType="application/vnd.openxmlformats-officedocument.presentationml.slideLayout+xml"/>
  <Override PartName="/ppt/slideLayouts/slideLayout94.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9.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214.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40.xml" ContentType="application/vnd.openxmlformats-officedocument.presentationml.slideLayout+xml"/>
  <Override PartName="/ppt/slideLayouts/slideLayout164.xml" ContentType="application/vnd.openxmlformats-officedocument.presentationml.slideLayout+xml"/>
  <Override PartName="/ppt/slideLayouts/slideLayout217.xml" ContentType="application/vnd.openxmlformats-officedocument.presentationml.slideLayout+xml"/>
  <Override PartName="/ppt/slideLayouts/slideLayout141.xml" ContentType="application/vnd.openxmlformats-officedocument.presentationml.slideLayout+xml"/>
  <Override PartName="/ppt/slideLayouts/slideLayout165.xml" ContentType="application/vnd.openxmlformats-officedocument.presentationml.slideLayout+xml"/>
  <Override PartName="/ppt/slideLayouts/slideLayout218.xml" ContentType="application/vnd.openxmlformats-officedocument.presentationml.slideLayout+xml"/>
  <Override PartName="/ppt/slideLayouts/slideLayout142.xml" ContentType="application/vnd.openxmlformats-officedocument.presentationml.slideLayout+xml"/>
  <Override PartName="/ppt/slideLayouts/slideLayout16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Lst>
  <p:notesMasterIdLst>
    <p:notesMasterId r:id="rId22"/>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29" r:id="rId96"/>
    <p:sldId id="330" r:id="rId97"/>
    <p:sldId id="331" r:id="rId98"/>
    <p:sldId id="332" r:id="rId99"/>
    <p:sldId id="333" r:id="rId100"/>
    <p:sldId id="334" r:id="rId101"/>
    <p:sldId id="335" r:id="rId102"/>
    <p:sldId id="336" r:id="rId103"/>
    <p:sldId id="337" r:id="rId104"/>
    <p:sldId id="338" r:id="rId105"/>
    <p:sldId id="339"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353" r:id="rId120"/>
    <p:sldId id="354" r:id="rId121"/>
    <p:sldId id="355" r:id="rId122"/>
    <p:sldId id="356" r:id="rId123"/>
    <p:sldId id="357" r:id="rId124"/>
    <p:sldId id="358" r:id="rId125"/>
    <p:sldId id="359" r:id="rId126"/>
    <p:sldId id="360" r:id="rId127"/>
    <p:sldId id="361" r:id="rId128"/>
    <p:sldId id="362" r:id="rId129"/>
    <p:sldId id="363" r:id="rId130"/>
    <p:sldId id="364" r:id="rId131"/>
    <p:sldId id="365" r:id="rId132"/>
    <p:sldId id="366" r:id="rId133"/>
    <p:sldId id="367" r:id="rId134"/>
    <p:sldId id="368" r:id="rId135"/>
    <p:sldId id="369" r:id="rId136"/>
    <p:sldId id="370" r:id="rId137"/>
    <p:sldId id="371" r:id="rId138"/>
    <p:sldId id="372" r:id="rId139"/>
    <p:sldId id="373" r:id="rId140"/>
    <p:sldId id="374" r:id="rId141"/>
    <p:sldId id="375" r:id="rId142"/>
    <p:sldId id="376" r:id="rId143"/>
    <p:sldId id="377" r:id="rId144"/>
    <p:sldId id="378" r:id="rId145"/>
    <p:sldId id="379" r:id="rId146"/>
    <p:sldId id="380" r:id="rId147"/>
    <p:sldId id="381" r:id="rId148"/>
    <p:sldId id="382" r:id="rId149"/>
    <p:sldId id="383" r:id="rId150"/>
    <p:sldId id="384" r:id="rId151"/>
    <p:sldId id="385" r:id="rId152"/>
    <p:sldId id="386" r:id="rId153"/>
    <p:sldId id="387" r:id="rId154"/>
    <p:sldId id="388" r:id="rId155"/>
    <p:sldId id="389" r:id="rId156"/>
    <p:sldId id="390" r:id="rId157"/>
    <p:sldId id="391" r:id="rId158"/>
    <p:sldId id="392" r:id="rId159"/>
    <p:sldId id="393" r:id="rId160"/>
    <p:sldId id="394" r:id="rId161"/>
    <p:sldId id="395" r:id="rId162"/>
    <p:sldId id="396" r:id="rId163"/>
    <p:sldId id="397" r:id="rId164"/>
    <p:sldId id="398" r:id="rId165"/>
    <p:sldId id="399" r:id="rId166"/>
    <p:sldId id="400" r:id="rId167"/>
    <p:sldId id="401" r:id="rId168"/>
    <p:sldId id="402" r:id="rId169"/>
    <p:sldId id="403" r:id="rId170"/>
    <p:sldId id="404" r:id="rId171"/>
    <p:sldId id="405" r:id="rId172"/>
    <p:sldId id="406" r:id="rId173"/>
    <p:sldId id="407" r:id="rId174"/>
    <p:sldId id="408" r:id="rId175"/>
    <p:sldId id="409" r:id="rId176"/>
    <p:sldId id="410" r:id="rId177"/>
    <p:sldId id="411" r:id="rId178"/>
    <p:sldId id="412" r:id="rId179"/>
    <p:sldId id="413" r:id="rId180"/>
    <p:sldId id="414" r:id="rId181"/>
    <p:sldId id="415" r:id="rId182"/>
    <p:sldId id="416" r:id="rId183"/>
    <p:sldId id="417" r:id="rId184"/>
    <p:sldId id="418" r:id="rId185"/>
    <p:sldId id="419" r:id="rId186"/>
    <p:sldId id="420" r:id="rId187"/>
    <p:sldId id="421" r:id="rId188"/>
    <p:sldId id="422" r:id="rId189"/>
    <p:sldId id="423" r:id="rId190"/>
    <p:sldId id="424" r:id="rId191"/>
    <p:sldId id="425" r:id="rId192"/>
    <p:sldId id="426" r:id="rId193"/>
    <p:sldId id="427" r:id="rId194"/>
    <p:sldId id="428" r:id="rId195"/>
    <p:sldId id="429" r:id="rId196"/>
    <p:sldId id="430" r:id="rId197"/>
    <p:sldId id="431" r:id="rId198"/>
    <p:sldId id="432" r:id="rId199"/>
    <p:sldId id="433" r:id="rId200"/>
    <p:sldId id="434" r:id="rId201"/>
    <p:sldId id="435" r:id="rId202"/>
    <p:sldId id="436" r:id="rId203"/>
    <p:sldId id="437" r:id="rId204"/>
    <p:sldId id="438" r:id="rId205"/>
    <p:sldId id="439" r:id="rId206"/>
    <p:sldId id="440" r:id="rId207"/>
    <p:sldId id="441" r:id="rId208"/>
    <p:sldId id="442" r:id="rId209"/>
    <p:sldId id="443" r:id="rId210"/>
    <p:sldId id="444" r:id="rId211"/>
    <p:sldId id="445" r:id="rId212"/>
    <p:sldId id="446" r:id="rId213"/>
    <p:sldId id="447" r:id="rId214"/>
    <p:sldId id="448" r:id="rId215"/>
    <p:sldId id="449" r:id="rId216"/>
    <p:sldId id="450" r:id="rId217"/>
    <p:sldId id="451" r:id="rId218"/>
    <p:sldId id="452" r:id="rId219"/>
    <p:sldId id="453" r:id="rId220"/>
    <p:sldId id="454" r:id="rId221"/>
    <p:sldId id="455" r:id="rId222"/>
    <p:sldId id="456" r:id="rId223"/>
    <p:sldId id="457" r:id="rId224"/>
    <p:sldId id="458" r:id="rId225"/>
    <p:sldId id="459" r:id="rId226"/>
    <p:sldId id="460" r:id="rId227"/>
    <p:sldId id="461" r:id="rId228"/>
    <p:sldId id="462" r:id="rId229"/>
    <p:sldId id="463" r:id="rId230"/>
    <p:sldId id="464" r:id="rId231"/>
    <p:sldId id="465" r:id="rId232"/>
    <p:sldId id="466" r:id="rId233"/>
    <p:sldId id="467" r:id="rId234"/>
    <p:sldId id="468" r:id="rId235"/>
    <p:sldId id="469" r:id="rId236"/>
    <p:sldId id="470" r:id="rId237"/>
    <p:sldId id="471" r:id="rId238"/>
    <p:sldId id="472" r:id="rId239"/>
    <p:sldId id="473" r:id="rId240"/>
    <p:sldId id="474" r:id="rId241"/>
    <p:sldId id="475" r:id="rId242"/>
    <p:sldId id="476" r:id="rId243"/>
    <p:sldId id="477" r:id="rId244"/>
    <p:sldId id="478" r:id="rId245"/>
    <p:sldId id="479" r:id="rId246"/>
    <p:sldId id="480" r:id="rId247"/>
    <p:sldId id="481" r:id="rId248"/>
    <p:sldId id="482" r:id="rId249"/>
    <p:sldId id="483" r:id="rId250"/>
    <p:sldId id="484" r:id="rId251"/>
    <p:sldId id="485" r:id="rId252"/>
    <p:sldId id="486" r:id="rId253"/>
    <p:sldId id="487" r:id="rId254"/>
    <p:sldId id="488" r:id="rId255"/>
    <p:sldId id="489" r:id="rId256"/>
    <p:sldId id="490" r:id="rId257"/>
    <p:sldId id="491" r:id="rId258"/>
    <p:sldId id="492" r:id="rId259"/>
    <p:sldId id="493" r:id="rId260"/>
    <p:sldId id="494" r:id="rId261"/>
    <p:sldId id="495" r:id="rId262"/>
    <p:sldId id="496" r:id="rId263"/>
    <p:sldId id="497" r:id="rId264"/>
    <p:sldId id="498" r:id="rId265"/>
    <p:sldId id="499" r:id="rId266"/>
    <p:sldId id="500" r:id="rId267"/>
    <p:sldId id="501" r:id="rId268"/>
    <p:sldId id="502" r:id="rId269"/>
    <p:sldId id="503" r:id="rId270"/>
    <p:sldId id="504" r:id="rId271"/>
    <p:sldId id="505" r:id="rId272"/>
    <p:sldId id="506" r:id="rId273"/>
    <p:sldId id="507" r:id="rId274"/>
    <p:sldId id="508" r:id="rId275"/>
    <p:sldId id="509" r:id="rId276"/>
    <p:sldId id="510" r:id="rId277"/>
    <p:sldId id="511" r:id="rId278"/>
    <p:sldId id="512" r:id="rId279"/>
    <p:sldId id="513" r:id="rId280"/>
    <p:sldId id="514" r:id="rId281"/>
    <p:sldId id="515" r:id="rId282"/>
    <p:sldId id="516" r:id="rId283"/>
    <p:sldId id="517" r:id="rId284"/>
    <p:sldId id="518" r:id="rId285"/>
    <p:sldId id="519" r:id="rId286"/>
    <p:sldId id="520" r:id="rId287"/>
    <p:sldId id="521" r:id="rId288"/>
    <p:sldId id="522" r:id="rId289"/>
    <p:sldId id="523" r:id="rId290"/>
    <p:sldId id="524" r:id="rId291"/>
    <p:sldId id="525" r:id="rId292"/>
    <p:sldId id="526" r:id="rId293"/>
    <p:sldId id="527" r:id="rId294"/>
    <p:sldId id="528" r:id="rId295"/>
  </p:sldIdLst>
  <p:sldSz cx="10077450" cy="75628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notesMaster" Target="notesMasters/notesMaster1.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33" Type="http://schemas.openxmlformats.org/officeDocument/2006/relationships/slide" Target="slides/slide11.xml"/><Relationship Id="rId34" Type="http://schemas.openxmlformats.org/officeDocument/2006/relationships/slide" Target="slides/slide12.xml"/><Relationship Id="rId35" Type="http://schemas.openxmlformats.org/officeDocument/2006/relationships/slide" Target="slides/slide13.xml"/><Relationship Id="rId36" Type="http://schemas.openxmlformats.org/officeDocument/2006/relationships/slide" Target="slides/slide14.xml"/><Relationship Id="rId37" Type="http://schemas.openxmlformats.org/officeDocument/2006/relationships/slide" Target="slides/slide15.xml"/><Relationship Id="rId38" Type="http://schemas.openxmlformats.org/officeDocument/2006/relationships/slide" Target="slides/slide16.xml"/><Relationship Id="rId39" Type="http://schemas.openxmlformats.org/officeDocument/2006/relationships/slide" Target="slides/slide17.xml"/><Relationship Id="rId40" Type="http://schemas.openxmlformats.org/officeDocument/2006/relationships/slide" Target="slides/slide18.xml"/><Relationship Id="rId41" Type="http://schemas.openxmlformats.org/officeDocument/2006/relationships/slide" Target="slides/slide19.xml"/><Relationship Id="rId42" Type="http://schemas.openxmlformats.org/officeDocument/2006/relationships/slide" Target="slides/slide20.xml"/><Relationship Id="rId43" Type="http://schemas.openxmlformats.org/officeDocument/2006/relationships/slide" Target="slides/slide21.xml"/><Relationship Id="rId44" Type="http://schemas.openxmlformats.org/officeDocument/2006/relationships/slide" Target="slides/slide22.xml"/><Relationship Id="rId45" Type="http://schemas.openxmlformats.org/officeDocument/2006/relationships/slide" Target="slides/slide23.xml"/><Relationship Id="rId46" Type="http://schemas.openxmlformats.org/officeDocument/2006/relationships/slide" Target="slides/slide24.xml"/><Relationship Id="rId47" Type="http://schemas.openxmlformats.org/officeDocument/2006/relationships/slide" Target="slides/slide25.xml"/><Relationship Id="rId48" Type="http://schemas.openxmlformats.org/officeDocument/2006/relationships/slide" Target="slides/slide26.xml"/><Relationship Id="rId49" Type="http://schemas.openxmlformats.org/officeDocument/2006/relationships/slide" Target="slides/slide27.xml"/><Relationship Id="rId50" Type="http://schemas.openxmlformats.org/officeDocument/2006/relationships/slide" Target="slides/slide28.xml"/><Relationship Id="rId51" Type="http://schemas.openxmlformats.org/officeDocument/2006/relationships/slide" Target="slides/slide29.xml"/><Relationship Id="rId52" Type="http://schemas.openxmlformats.org/officeDocument/2006/relationships/slide" Target="slides/slide30.xml"/><Relationship Id="rId53" Type="http://schemas.openxmlformats.org/officeDocument/2006/relationships/slide" Target="slides/slide31.xml"/><Relationship Id="rId54" Type="http://schemas.openxmlformats.org/officeDocument/2006/relationships/slide" Target="slides/slide32.xml"/><Relationship Id="rId55" Type="http://schemas.openxmlformats.org/officeDocument/2006/relationships/slide" Target="slides/slide33.xml"/><Relationship Id="rId56" Type="http://schemas.openxmlformats.org/officeDocument/2006/relationships/slide" Target="slides/slide34.xml"/><Relationship Id="rId57" Type="http://schemas.openxmlformats.org/officeDocument/2006/relationships/slide" Target="slides/slide35.xml"/><Relationship Id="rId58" Type="http://schemas.openxmlformats.org/officeDocument/2006/relationships/slide" Target="slides/slide36.xml"/><Relationship Id="rId59" Type="http://schemas.openxmlformats.org/officeDocument/2006/relationships/slide" Target="slides/slide37.xml"/><Relationship Id="rId60" Type="http://schemas.openxmlformats.org/officeDocument/2006/relationships/slide" Target="slides/slide38.xml"/><Relationship Id="rId61" Type="http://schemas.openxmlformats.org/officeDocument/2006/relationships/slide" Target="slides/slide39.xml"/><Relationship Id="rId62" Type="http://schemas.openxmlformats.org/officeDocument/2006/relationships/slide" Target="slides/slide40.xml"/><Relationship Id="rId63" Type="http://schemas.openxmlformats.org/officeDocument/2006/relationships/slide" Target="slides/slide41.xml"/><Relationship Id="rId64" Type="http://schemas.openxmlformats.org/officeDocument/2006/relationships/slide" Target="slides/slide42.xml"/><Relationship Id="rId65" Type="http://schemas.openxmlformats.org/officeDocument/2006/relationships/slide" Target="slides/slide43.xml"/><Relationship Id="rId66" Type="http://schemas.openxmlformats.org/officeDocument/2006/relationships/slide" Target="slides/slide44.xml"/><Relationship Id="rId67" Type="http://schemas.openxmlformats.org/officeDocument/2006/relationships/slide" Target="slides/slide45.xml"/><Relationship Id="rId68" Type="http://schemas.openxmlformats.org/officeDocument/2006/relationships/slide" Target="slides/slide46.xml"/><Relationship Id="rId69" Type="http://schemas.openxmlformats.org/officeDocument/2006/relationships/slide" Target="slides/slide47.xml"/><Relationship Id="rId70" Type="http://schemas.openxmlformats.org/officeDocument/2006/relationships/slide" Target="slides/slide48.xml"/><Relationship Id="rId71" Type="http://schemas.openxmlformats.org/officeDocument/2006/relationships/slide" Target="slides/slide49.xml"/><Relationship Id="rId72" Type="http://schemas.openxmlformats.org/officeDocument/2006/relationships/slide" Target="slides/slide50.xml"/><Relationship Id="rId73" Type="http://schemas.openxmlformats.org/officeDocument/2006/relationships/slide" Target="slides/slide51.xml"/><Relationship Id="rId74" Type="http://schemas.openxmlformats.org/officeDocument/2006/relationships/slide" Target="slides/slide52.xml"/><Relationship Id="rId75" Type="http://schemas.openxmlformats.org/officeDocument/2006/relationships/slide" Target="slides/slide53.xml"/><Relationship Id="rId76" Type="http://schemas.openxmlformats.org/officeDocument/2006/relationships/slide" Target="slides/slide54.xml"/><Relationship Id="rId77" Type="http://schemas.openxmlformats.org/officeDocument/2006/relationships/slide" Target="slides/slide55.xml"/><Relationship Id="rId78" Type="http://schemas.openxmlformats.org/officeDocument/2006/relationships/slide" Target="slides/slide56.xml"/><Relationship Id="rId79" Type="http://schemas.openxmlformats.org/officeDocument/2006/relationships/slide" Target="slides/slide57.xml"/><Relationship Id="rId80" Type="http://schemas.openxmlformats.org/officeDocument/2006/relationships/slide" Target="slides/slide58.xml"/><Relationship Id="rId81" Type="http://schemas.openxmlformats.org/officeDocument/2006/relationships/slide" Target="slides/slide59.xml"/><Relationship Id="rId82" Type="http://schemas.openxmlformats.org/officeDocument/2006/relationships/slide" Target="slides/slide60.xml"/><Relationship Id="rId83" Type="http://schemas.openxmlformats.org/officeDocument/2006/relationships/slide" Target="slides/slide61.xml"/><Relationship Id="rId84" Type="http://schemas.openxmlformats.org/officeDocument/2006/relationships/slide" Target="slides/slide62.xml"/><Relationship Id="rId85" Type="http://schemas.openxmlformats.org/officeDocument/2006/relationships/slide" Target="slides/slide63.xml"/><Relationship Id="rId86" Type="http://schemas.openxmlformats.org/officeDocument/2006/relationships/slide" Target="slides/slide64.xml"/><Relationship Id="rId87" Type="http://schemas.openxmlformats.org/officeDocument/2006/relationships/slide" Target="slides/slide65.xml"/><Relationship Id="rId88" Type="http://schemas.openxmlformats.org/officeDocument/2006/relationships/slide" Target="slides/slide66.xml"/><Relationship Id="rId89" Type="http://schemas.openxmlformats.org/officeDocument/2006/relationships/slide" Target="slides/slide67.xml"/><Relationship Id="rId90" Type="http://schemas.openxmlformats.org/officeDocument/2006/relationships/slide" Target="slides/slide68.xml"/><Relationship Id="rId91" Type="http://schemas.openxmlformats.org/officeDocument/2006/relationships/slide" Target="slides/slide69.xml"/><Relationship Id="rId92" Type="http://schemas.openxmlformats.org/officeDocument/2006/relationships/slide" Target="slides/slide70.xml"/><Relationship Id="rId93" Type="http://schemas.openxmlformats.org/officeDocument/2006/relationships/slide" Target="slides/slide71.xml"/><Relationship Id="rId94" Type="http://schemas.openxmlformats.org/officeDocument/2006/relationships/slide" Target="slides/slide72.xml"/><Relationship Id="rId95" Type="http://schemas.openxmlformats.org/officeDocument/2006/relationships/slide" Target="slides/slide73.xml"/><Relationship Id="rId96" Type="http://schemas.openxmlformats.org/officeDocument/2006/relationships/slide" Target="slides/slide74.xml"/><Relationship Id="rId97" Type="http://schemas.openxmlformats.org/officeDocument/2006/relationships/slide" Target="slides/slide75.xml"/><Relationship Id="rId98" Type="http://schemas.openxmlformats.org/officeDocument/2006/relationships/slide" Target="slides/slide76.xml"/><Relationship Id="rId99" Type="http://schemas.openxmlformats.org/officeDocument/2006/relationships/slide" Target="slides/slide77.xml"/><Relationship Id="rId100" Type="http://schemas.openxmlformats.org/officeDocument/2006/relationships/slide" Target="slides/slide78.xml"/><Relationship Id="rId101" Type="http://schemas.openxmlformats.org/officeDocument/2006/relationships/slide" Target="slides/slide79.xml"/><Relationship Id="rId102" Type="http://schemas.openxmlformats.org/officeDocument/2006/relationships/slide" Target="slides/slide80.xml"/><Relationship Id="rId103" Type="http://schemas.openxmlformats.org/officeDocument/2006/relationships/slide" Target="slides/slide81.xml"/><Relationship Id="rId104" Type="http://schemas.openxmlformats.org/officeDocument/2006/relationships/slide" Target="slides/slide82.xml"/><Relationship Id="rId105" Type="http://schemas.openxmlformats.org/officeDocument/2006/relationships/slide" Target="slides/slide83.xml"/><Relationship Id="rId106" Type="http://schemas.openxmlformats.org/officeDocument/2006/relationships/slide" Target="slides/slide84.xml"/><Relationship Id="rId107" Type="http://schemas.openxmlformats.org/officeDocument/2006/relationships/slide" Target="slides/slide85.xml"/><Relationship Id="rId108" Type="http://schemas.openxmlformats.org/officeDocument/2006/relationships/slide" Target="slides/slide86.xml"/><Relationship Id="rId109" Type="http://schemas.openxmlformats.org/officeDocument/2006/relationships/slide" Target="slides/slide87.xml"/><Relationship Id="rId110" Type="http://schemas.openxmlformats.org/officeDocument/2006/relationships/slide" Target="slides/slide88.xml"/><Relationship Id="rId111" Type="http://schemas.openxmlformats.org/officeDocument/2006/relationships/slide" Target="slides/slide89.xml"/><Relationship Id="rId112" Type="http://schemas.openxmlformats.org/officeDocument/2006/relationships/slide" Target="slides/slide90.xml"/><Relationship Id="rId113" Type="http://schemas.openxmlformats.org/officeDocument/2006/relationships/slide" Target="slides/slide91.xml"/><Relationship Id="rId114" Type="http://schemas.openxmlformats.org/officeDocument/2006/relationships/slide" Target="slides/slide92.xml"/><Relationship Id="rId115" Type="http://schemas.openxmlformats.org/officeDocument/2006/relationships/slide" Target="slides/slide93.xml"/><Relationship Id="rId116" Type="http://schemas.openxmlformats.org/officeDocument/2006/relationships/slide" Target="slides/slide94.xml"/><Relationship Id="rId117" Type="http://schemas.openxmlformats.org/officeDocument/2006/relationships/slide" Target="slides/slide95.xml"/><Relationship Id="rId118" Type="http://schemas.openxmlformats.org/officeDocument/2006/relationships/slide" Target="slides/slide96.xml"/><Relationship Id="rId119" Type="http://schemas.openxmlformats.org/officeDocument/2006/relationships/slide" Target="slides/slide97.xml"/><Relationship Id="rId120" Type="http://schemas.openxmlformats.org/officeDocument/2006/relationships/slide" Target="slides/slide98.xml"/><Relationship Id="rId121" Type="http://schemas.openxmlformats.org/officeDocument/2006/relationships/slide" Target="slides/slide99.xml"/><Relationship Id="rId122" Type="http://schemas.openxmlformats.org/officeDocument/2006/relationships/slide" Target="slides/slide100.xml"/><Relationship Id="rId123" Type="http://schemas.openxmlformats.org/officeDocument/2006/relationships/slide" Target="slides/slide101.xml"/><Relationship Id="rId124" Type="http://schemas.openxmlformats.org/officeDocument/2006/relationships/slide" Target="slides/slide102.xml"/><Relationship Id="rId125" Type="http://schemas.openxmlformats.org/officeDocument/2006/relationships/slide" Target="slides/slide103.xml"/><Relationship Id="rId126" Type="http://schemas.openxmlformats.org/officeDocument/2006/relationships/slide" Target="slides/slide104.xml"/><Relationship Id="rId127" Type="http://schemas.openxmlformats.org/officeDocument/2006/relationships/slide" Target="slides/slide105.xml"/><Relationship Id="rId128" Type="http://schemas.openxmlformats.org/officeDocument/2006/relationships/slide" Target="slides/slide106.xml"/><Relationship Id="rId129" Type="http://schemas.openxmlformats.org/officeDocument/2006/relationships/slide" Target="slides/slide107.xml"/><Relationship Id="rId130" Type="http://schemas.openxmlformats.org/officeDocument/2006/relationships/slide" Target="slides/slide108.xml"/><Relationship Id="rId131" Type="http://schemas.openxmlformats.org/officeDocument/2006/relationships/slide" Target="slides/slide109.xml"/><Relationship Id="rId132" Type="http://schemas.openxmlformats.org/officeDocument/2006/relationships/slide" Target="slides/slide110.xml"/><Relationship Id="rId133" Type="http://schemas.openxmlformats.org/officeDocument/2006/relationships/slide" Target="slides/slide111.xml"/><Relationship Id="rId134" Type="http://schemas.openxmlformats.org/officeDocument/2006/relationships/slide" Target="slides/slide112.xml"/><Relationship Id="rId135" Type="http://schemas.openxmlformats.org/officeDocument/2006/relationships/slide" Target="slides/slide113.xml"/><Relationship Id="rId136" Type="http://schemas.openxmlformats.org/officeDocument/2006/relationships/slide" Target="slides/slide114.xml"/><Relationship Id="rId137" Type="http://schemas.openxmlformats.org/officeDocument/2006/relationships/slide" Target="slides/slide115.xml"/><Relationship Id="rId138" Type="http://schemas.openxmlformats.org/officeDocument/2006/relationships/slide" Target="slides/slide116.xml"/><Relationship Id="rId139" Type="http://schemas.openxmlformats.org/officeDocument/2006/relationships/slide" Target="slides/slide117.xml"/><Relationship Id="rId140" Type="http://schemas.openxmlformats.org/officeDocument/2006/relationships/slide" Target="slides/slide118.xml"/><Relationship Id="rId141" Type="http://schemas.openxmlformats.org/officeDocument/2006/relationships/slide" Target="slides/slide119.xml"/><Relationship Id="rId142" Type="http://schemas.openxmlformats.org/officeDocument/2006/relationships/slide" Target="slides/slide120.xml"/><Relationship Id="rId143" Type="http://schemas.openxmlformats.org/officeDocument/2006/relationships/slide" Target="slides/slide121.xml"/><Relationship Id="rId144" Type="http://schemas.openxmlformats.org/officeDocument/2006/relationships/slide" Target="slides/slide122.xml"/><Relationship Id="rId145" Type="http://schemas.openxmlformats.org/officeDocument/2006/relationships/slide" Target="slides/slide123.xml"/><Relationship Id="rId146" Type="http://schemas.openxmlformats.org/officeDocument/2006/relationships/slide" Target="slides/slide124.xml"/><Relationship Id="rId147" Type="http://schemas.openxmlformats.org/officeDocument/2006/relationships/slide" Target="slides/slide125.xml"/><Relationship Id="rId148" Type="http://schemas.openxmlformats.org/officeDocument/2006/relationships/slide" Target="slides/slide126.xml"/><Relationship Id="rId149" Type="http://schemas.openxmlformats.org/officeDocument/2006/relationships/slide" Target="slides/slide127.xml"/><Relationship Id="rId150" Type="http://schemas.openxmlformats.org/officeDocument/2006/relationships/slide" Target="slides/slide128.xml"/><Relationship Id="rId151" Type="http://schemas.openxmlformats.org/officeDocument/2006/relationships/slide" Target="slides/slide129.xml"/><Relationship Id="rId152" Type="http://schemas.openxmlformats.org/officeDocument/2006/relationships/slide" Target="slides/slide130.xml"/><Relationship Id="rId153" Type="http://schemas.openxmlformats.org/officeDocument/2006/relationships/slide" Target="slides/slide131.xml"/><Relationship Id="rId154" Type="http://schemas.openxmlformats.org/officeDocument/2006/relationships/slide" Target="slides/slide132.xml"/><Relationship Id="rId155" Type="http://schemas.openxmlformats.org/officeDocument/2006/relationships/slide" Target="slides/slide133.xml"/><Relationship Id="rId156" Type="http://schemas.openxmlformats.org/officeDocument/2006/relationships/slide" Target="slides/slide134.xml"/><Relationship Id="rId157" Type="http://schemas.openxmlformats.org/officeDocument/2006/relationships/slide" Target="slides/slide135.xml"/><Relationship Id="rId158" Type="http://schemas.openxmlformats.org/officeDocument/2006/relationships/slide" Target="slides/slide136.xml"/><Relationship Id="rId159" Type="http://schemas.openxmlformats.org/officeDocument/2006/relationships/slide" Target="slides/slide137.xml"/><Relationship Id="rId160" Type="http://schemas.openxmlformats.org/officeDocument/2006/relationships/slide" Target="slides/slide138.xml"/><Relationship Id="rId161" Type="http://schemas.openxmlformats.org/officeDocument/2006/relationships/slide" Target="slides/slide139.xml"/><Relationship Id="rId162" Type="http://schemas.openxmlformats.org/officeDocument/2006/relationships/slide" Target="slides/slide140.xml"/><Relationship Id="rId163" Type="http://schemas.openxmlformats.org/officeDocument/2006/relationships/slide" Target="slides/slide141.xml"/><Relationship Id="rId164" Type="http://schemas.openxmlformats.org/officeDocument/2006/relationships/slide" Target="slides/slide142.xml"/><Relationship Id="rId165" Type="http://schemas.openxmlformats.org/officeDocument/2006/relationships/slide" Target="slides/slide143.xml"/><Relationship Id="rId166" Type="http://schemas.openxmlformats.org/officeDocument/2006/relationships/slide" Target="slides/slide144.xml"/><Relationship Id="rId167" Type="http://schemas.openxmlformats.org/officeDocument/2006/relationships/slide" Target="slides/slide145.xml"/><Relationship Id="rId168" Type="http://schemas.openxmlformats.org/officeDocument/2006/relationships/slide" Target="slides/slide146.xml"/><Relationship Id="rId169" Type="http://schemas.openxmlformats.org/officeDocument/2006/relationships/slide" Target="slides/slide147.xml"/><Relationship Id="rId170" Type="http://schemas.openxmlformats.org/officeDocument/2006/relationships/slide" Target="slides/slide148.xml"/><Relationship Id="rId171" Type="http://schemas.openxmlformats.org/officeDocument/2006/relationships/slide" Target="slides/slide149.xml"/><Relationship Id="rId172" Type="http://schemas.openxmlformats.org/officeDocument/2006/relationships/slide" Target="slides/slide150.xml"/><Relationship Id="rId173" Type="http://schemas.openxmlformats.org/officeDocument/2006/relationships/slide" Target="slides/slide151.xml"/><Relationship Id="rId174" Type="http://schemas.openxmlformats.org/officeDocument/2006/relationships/slide" Target="slides/slide152.xml"/><Relationship Id="rId175" Type="http://schemas.openxmlformats.org/officeDocument/2006/relationships/slide" Target="slides/slide153.xml"/><Relationship Id="rId176" Type="http://schemas.openxmlformats.org/officeDocument/2006/relationships/slide" Target="slides/slide154.xml"/><Relationship Id="rId177" Type="http://schemas.openxmlformats.org/officeDocument/2006/relationships/slide" Target="slides/slide155.xml"/><Relationship Id="rId178" Type="http://schemas.openxmlformats.org/officeDocument/2006/relationships/slide" Target="slides/slide156.xml"/><Relationship Id="rId179" Type="http://schemas.openxmlformats.org/officeDocument/2006/relationships/slide" Target="slides/slide157.xml"/><Relationship Id="rId180" Type="http://schemas.openxmlformats.org/officeDocument/2006/relationships/slide" Target="slides/slide158.xml"/><Relationship Id="rId181" Type="http://schemas.openxmlformats.org/officeDocument/2006/relationships/slide" Target="slides/slide159.xml"/><Relationship Id="rId182" Type="http://schemas.openxmlformats.org/officeDocument/2006/relationships/slide" Target="slides/slide160.xml"/><Relationship Id="rId183" Type="http://schemas.openxmlformats.org/officeDocument/2006/relationships/slide" Target="slides/slide161.xml"/><Relationship Id="rId184" Type="http://schemas.openxmlformats.org/officeDocument/2006/relationships/slide" Target="slides/slide162.xml"/><Relationship Id="rId185" Type="http://schemas.openxmlformats.org/officeDocument/2006/relationships/slide" Target="slides/slide163.xml"/><Relationship Id="rId186" Type="http://schemas.openxmlformats.org/officeDocument/2006/relationships/slide" Target="slides/slide164.xml"/><Relationship Id="rId187" Type="http://schemas.openxmlformats.org/officeDocument/2006/relationships/slide" Target="slides/slide165.xml"/><Relationship Id="rId188" Type="http://schemas.openxmlformats.org/officeDocument/2006/relationships/slide" Target="slides/slide166.xml"/><Relationship Id="rId189" Type="http://schemas.openxmlformats.org/officeDocument/2006/relationships/slide" Target="slides/slide167.xml"/><Relationship Id="rId190" Type="http://schemas.openxmlformats.org/officeDocument/2006/relationships/slide" Target="slides/slide168.xml"/><Relationship Id="rId191" Type="http://schemas.openxmlformats.org/officeDocument/2006/relationships/slide" Target="slides/slide169.xml"/><Relationship Id="rId192" Type="http://schemas.openxmlformats.org/officeDocument/2006/relationships/slide" Target="slides/slide170.xml"/><Relationship Id="rId193" Type="http://schemas.openxmlformats.org/officeDocument/2006/relationships/slide" Target="slides/slide171.xml"/><Relationship Id="rId194" Type="http://schemas.openxmlformats.org/officeDocument/2006/relationships/slide" Target="slides/slide172.xml"/><Relationship Id="rId195" Type="http://schemas.openxmlformats.org/officeDocument/2006/relationships/slide" Target="slides/slide173.xml"/><Relationship Id="rId196" Type="http://schemas.openxmlformats.org/officeDocument/2006/relationships/slide" Target="slides/slide174.xml"/><Relationship Id="rId197" Type="http://schemas.openxmlformats.org/officeDocument/2006/relationships/slide" Target="slides/slide175.xml"/><Relationship Id="rId198" Type="http://schemas.openxmlformats.org/officeDocument/2006/relationships/slide" Target="slides/slide176.xml"/><Relationship Id="rId199" Type="http://schemas.openxmlformats.org/officeDocument/2006/relationships/slide" Target="slides/slide177.xml"/><Relationship Id="rId200" Type="http://schemas.openxmlformats.org/officeDocument/2006/relationships/slide" Target="slides/slide178.xml"/><Relationship Id="rId201" Type="http://schemas.openxmlformats.org/officeDocument/2006/relationships/slide" Target="slides/slide179.xml"/><Relationship Id="rId202" Type="http://schemas.openxmlformats.org/officeDocument/2006/relationships/slide" Target="slides/slide180.xml"/><Relationship Id="rId203" Type="http://schemas.openxmlformats.org/officeDocument/2006/relationships/slide" Target="slides/slide181.xml"/><Relationship Id="rId204" Type="http://schemas.openxmlformats.org/officeDocument/2006/relationships/slide" Target="slides/slide182.xml"/><Relationship Id="rId205" Type="http://schemas.openxmlformats.org/officeDocument/2006/relationships/slide" Target="slides/slide183.xml"/><Relationship Id="rId206" Type="http://schemas.openxmlformats.org/officeDocument/2006/relationships/slide" Target="slides/slide184.xml"/><Relationship Id="rId207" Type="http://schemas.openxmlformats.org/officeDocument/2006/relationships/slide" Target="slides/slide185.xml"/><Relationship Id="rId208" Type="http://schemas.openxmlformats.org/officeDocument/2006/relationships/slide" Target="slides/slide186.xml"/><Relationship Id="rId209" Type="http://schemas.openxmlformats.org/officeDocument/2006/relationships/slide" Target="slides/slide187.xml"/><Relationship Id="rId210" Type="http://schemas.openxmlformats.org/officeDocument/2006/relationships/slide" Target="slides/slide188.xml"/><Relationship Id="rId211" Type="http://schemas.openxmlformats.org/officeDocument/2006/relationships/slide" Target="slides/slide189.xml"/><Relationship Id="rId212" Type="http://schemas.openxmlformats.org/officeDocument/2006/relationships/slide" Target="slides/slide190.xml"/><Relationship Id="rId213" Type="http://schemas.openxmlformats.org/officeDocument/2006/relationships/slide" Target="slides/slide191.xml"/><Relationship Id="rId214" Type="http://schemas.openxmlformats.org/officeDocument/2006/relationships/slide" Target="slides/slide192.xml"/><Relationship Id="rId215" Type="http://schemas.openxmlformats.org/officeDocument/2006/relationships/slide" Target="slides/slide193.xml"/><Relationship Id="rId216" Type="http://schemas.openxmlformats.org/officeDocument/2006/relationships/slide" Target="slides/slide194.xml"/><Relationship Id="rId217" Type="http://schemas.openxmlformats.org/officeDocument/2006/relationships/slide" Target="slides/slide195.xml"/><Relationship Id="rId218" Type="http://schemas.openxmlformats.org/officeDocument/2006/relationships/slide" Target="slides/slide196.xml"/><Relationship Id="rId219" Type="http://schemas.openxmlformats.org/officeDocument/2006/relationships/slide" Target="slides/slide197.xml"/><Relationship Id="rId220" Type="http://schemas.openxmlformats.org/officeDocument/2006/relationships/slide" Target="slides/slide198.xml"/><Relationship Id="rId221" Type="http://schemas.openxmlformats.org/officeDocument/2006/relationships/slide" Target="slides/slide199.xml"/><Relationship Id="rId222" Type="http://schemas.openxmlformats.org/officeDocument/2006/relationships/slide" Target="slides/slide200.xml"/><Relationship Id="rId223" Type="http://schemas.openxmlformats.org/officeDocument/2006/relationships/slide" Target="slides/slide201.xml"/><Relationship Id="rId224" Type="http://schemas.openxmlformats.org/officeDocument/2006/relationships/slide" Target="slides/slide202.xml"/><Relationship Id="rId225" Type="http://schemas.openxmlformats.org/officeDocument/2006/relationships/slide" Target="slides/slide203.xml"/><Relationship Id="rId226" Type="http://schemas.openxmlformats.org/officeDocument/2006/relationships/slide" Target="slides/slide204.xml"/><Relationship Id="rId227" Type="http://schemas.openxmlformats.org/officeDocument/2006/relationships/slide" Target="slides/slide205.xml"/><Relationship Id="rId228" Type="http://schemas.openxmlformats.org/officeDocument/2006/relationships/slide" Target="slides/slide206.xml"/><Relationship Id="rId229" Type="http://schemas.openxmlformats.org/officeDocument/2006/relationships/slide" Target="slides/slide207.xml"/><Relationship Id="rId230" Type="http://schemas.openxmlformats.org/officeDocument/2006/relationships/slide" Target="slides/slide208.xml"/><Relationship Id="rId231" Type="http://schemas.openxmlformats.org/officeDocument/2006/relationships/slide" Target="slides/slide209.xml"/><Relationship Id="rId232" Type="http://schemas.openxmlformats.org/officeDocument/2006/relationships/slide" Target="slides/slide210.xml"/><Relationship Id="rId233" Type="http://schemas.openxmlformats.org/officeDocument/2006/relationships/slide" Target="slides/slide211.xml"/><Relationship Id="rId234" Type="http://schemas.openxmlformats.org/officeDocument/2006/relationships/slide" Target="slides/slide212.xml"/><Relationship Id="rId235" Type="http://schemas.openxmlformats.org/officeDocument/2006/relationships/slide" Target="slides/slide213.xml"/><Relationship Id="rId236" Type="http://schemas.openxmlformats.org/officeDocument/2006/relationships/slide" Target="slides/slide214.xml"/><Relationship Id="rId237" Type="http://schemas.openxmlformats.org/officeDocument/2006/relationships/slide" Target="slides/slide215.xml"/><Relationship Id="rId238" Type="http://schemas.openxmlformats.org/officeDocument/2006/relationships/slide" Target="slides/slide216.xml"/><Relationship Id="rId239" Type="http://schemas.openxmlformats.org/officeDocument/2006/relationships/slide" Target="slides/slide217.xml"/><Relationship Id="rId240" Type="http://schemas.openxmlformats.org/officeDocument/2006/relationships/slide" Target="slides/slide218.xml"/><Relationship Id="rId241" Type="http://schemas.openxmlformats.org/officeDocument/2006/relationships/slide" Target="slides/slide219.xml"/><Relationship Id="rId242" Type="http://schemas.openxmlformats.org/officeDocument/2006/relationships/slide" Target="slides/slide220.xml"/><Relationship Id="rId243" Type="http://schemas.openxmlformats.org/officeDocument/2006/relationships/slide" Target="slides/slide221.xml"/><Relationship Id="rId244" Type="http://schemas.openxmlformats.org/officeDocument/2006/relationships/slide" Target="slides/slide222.xml"/><Relationship Id="rId245" Type="http://schemas.openxmlformats.org/officeDocument/2006/relationships/slide" Target="slides/slide223.xml"/><Relationship Id="rId246" Type="http://schemas.openxmlformats.org/officeDocument/2006/relationships/slide" Target="slides/slide224.xml"/><Relationship Id="rId247" Type="http://schemas.openxmlformats.org/officeDocument/2006/relationships/slide" Target="slides/slide225.xml"/><Relationship Id="rId248" Type="http://schemas.openxmlformats.org/officeDocument/2006/relationships/slide" Target="slides/slide226.xml"/><Relationship Id="rId249" Type="http://schemas.openxmlformats.org/officeDocument/2006/relationships/slide" Target="slides/slide227.xml"/><Relationship Id="rId250" Type="http://schemas.openxmlformats.org/officeDocument/2006/relationships/slide" Target="slides/slide228.xml"/><Relationship Id="rId251" Type="http://schemas.openxmlformats.org/officeDocument/2006/relationships/slide" Target="slides/slide229.xml"/><Relationship Id="rId252" Type="http://schemas.openxmlformats.org/officeDocument/2006/relationships/slide" Target="slides/slide230.xml"/><Relationship Id="rId253" Type="http://schemas.openxmlformats.org/officeDocument/2006/relationships/slide" Target="slides/slide231.xml"/><Relationship Id="rId254" Type="http://schemas.openxmlformats.org/officeDocument/2006/relationships/slide" Target="slides/slide232.xml"/><Relationship Id="rId255" Type="http://schemas.openxmlformats.org/officeDocument/2006/relationships/slide" Target="slides/slide233.xml"/><Relationship Id="rId256" Type="http://schemas.openxmlformats.org/officeDocument/2006/relationships/slide" Target="slides/slide234.xml"/><Relationship Id="rId257" Type="http://schemas.openxmlformats.org/officeDocument/2006/relationships/slide" Target="slides/slide235.xml"/><Relationship Id="rId258" Type="http://schemas.openxmlformats.org/officeDocument/2006/relationships/slide" Target="slides/slide236.xml"/><Relationship Id="rId259" Type="http://schemas.openxmlformats.org/officeDocument/2006/relationships/slide" Target="slides/slide237.xml"/><Relationship Id="rId260" Type="http://schemas.openxmlformats.org/officeDocument/2006/relationships/slide" Target="slides/slide238.xml"/><Relationship Id="rId261" Type="http://schemas.openxmlformats.org/officeDocument/2006/relationships/slide" Target="slides/slide239.xml"/><Relationship Id="rId262" Type="http://schemas.openxmlformats.org/officeDocument/2006/relationships/slide" Target="slides/slide240.xml"/><Relationship Id="rId263" Type="http://schemas.openxmlformats.org/officeDocument/2006/relationships/slide" Target="slides/slide241.xml"/><Relationship Id="rId264" Type="http://schemas.openxmlformats.org/officeDocument/2006/relationships/slide" Target="slides/slide242.xml"/><Relationship Id="rId265" Type="http://schemas.openxmlformats.org/officeDocument/2006/relationships/slide" Target="slides/slide243.xml"/><Relationship Id="rId266" Type="http://schemas.openxmlformats.org/officeDocument/2006/relationships/slide" Target="slides/slide244.xml"/><Relationship Id="rId267" Type="http://schemas.openxmlformats.org/officeDocument/2006/relationships/slide" Target="slides/slide245.xml"/><Relationship Id="rId268" Type="http://schemas.openxmlformats.org/officeDocument/2006/relationships/slide" Target="slides/slide246.xml"/><Relationship Id="rId269" Type="http://schemas.openxmlformats.org/officeDocument/2006/relationships/slide" Target="slides/slide247.xml"/><Relationship Id="rId270" Type="http://schemas.openxmlformats.org/officeDocument/2006/relationships/slide" Target="slides/slide248.xml"/><Relationship Id="rId271" Type="http://schemas.openxmlformats.org/officeDocument/2006/relationships/slide" Target="slides/slide249.xml"/><Relationship Id="rId272" Type="http://schemas.openxmlformats.org/officeDocument/2006/relationships/slide" Target="slides/slide250.xml"/><Relationship Id="rId273" Type="http://schemas.openxmlformats.org/officeDocument/2006/relationships/slide" Target="slides/slide251.xml"/><Relationship Id="rId274" Type="http://schemas.openxmlformats.org/officeDocument/2006/relationships/slide" Target="slides/slide252.xml"/><Relationship Id="rId275" Type="http://schemas.openxmlformats.org/officeDocument/2006/relationships/slide" Target="slides/slide253.xml"/><Relationship Id="rId276" Type="http://schemas.openxmlformats.org/officeDocument/2006/relationships/slide" Target="slides/slide254.xml"/><Relationship Id="rId277" Type="http://schemas.openxmlformats.org/officeDocument/2006/relationships/slide" Target="slides/slide255.xml"/><Relationship Id="rId278" Type="http://schemas.openxmlformats.org/officeDocument/2006/relationships/slide" Target="slides/slide256.xml"/><Relationship Id="rId279" Type="http://schemas.openxmlformats.org/officeDocument/2006/relationships/slide" Target="slides/slide257.xml"/><Relationship Id="rId280" Type="http://schemas.openxmlformats.org/officeDocument/2006/relationships/slide" Target="slides/slide258.xml"/><Relationship Id="rId281" Type="http://schemas.openxmlformats.org/officeDocument/2006/relationships/slide" Target="slides/slide259.xml"/><Relationship Id="rId282" Type="http://schemas.openxmlformats.org/officeDocument/2006/relationships/slide" Target="slides/slide260.xml"/><Relationship Id="rId283" Type="http://schemas.openxmlformats.org/officeDocument/2006/relationships/slide" Target="slides/slide261.xml"/><Relationship Id="rId284" Type="http://schemas.openxmlformats.org/officeDocument/2006/relationships/slide" Target="slides/slide262.xml"/><Relationship Id="rId285" Type="http://schemas.openxmlformats.org/officeDocument/2006/relationships/slide" Target="slides/slide263.xml"/><Relationship Id="rId286" Type="http://schemas.openxmlformats.org/officeDocument/2006/relationships/slide" Target="slides/slide264.xml"/><Relationship Id="rId287" Type="http://schemas.openxmlformats.org/officeDocument/2006/relationships/slide" Target="slides/slide265.xml"/><Relationship Id="rId288" Type="http://schemas.openxmlformats.org/officeDocument/2006/relationships/slide" Target="slides/slide266.xml"/><Relationship Id="rId289" Type="http://schemas.openxmlformats.org/officeDocument/2006/relationships/slide" Target="slides/slide267.xml"/><Relationship Id="rId290" Type="http://schemas.openxmlformats.org/officeDocument/2006/relationships/slide" Target="slides/slide268.xml"/><Relationship Id="rId291" Type="http://schemas.openxmlformats.org/officeDocument/2006/relationships/slide" Target="slides/slide269.xml"/><Relationship Id="rId292" Type="http://schemas.openxmlformats.org/officeDocument/2006/relationships/slide" Target="slides/slide270.xml"/><Relationship Id="rId293" Type="http://schemas.openxmlformats.org/officeDocument/2006/relationships/slide" Target="slides/slide271.xml"/><Relationship Id="rId294" Type="http://schemas.openxmlformats.org/officeDocument/2006/relationships/slide" Target="slides/slide272.xml"/><Relationship Id="rId295" Type="http://schemas.openxmlformats.org/officeDocument/2006/relationships/slide" Target="slides/slide273.xml"/>
</Relationships>
</file>

<file path=ppt/notesMasters/_rels/notesMaster1.xml.rels><?xml version="1.0" encoding="UTF-8"?>
<Relationships xmlns="http://schemas.openxmlformats.org/package/2006/relationships"><Relationship Id="rId1" Type="http://schemas.openxmlformats.org/officeDocument/2006/relationships/theme" Target="../theme/theme2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sldImg"/>
          </p:nvPr>
        </p:nvSpPr>
        <p:spPr>
          <a:xfrm>
            <a:off x="1371600" y="764280"/>
            <a:ext cx="5028480" cy="3771360"/>
          </a:xfrm>
          <a:prstGeom prst="rect">
            <a:avLst/>
          </a:prstGeom>
        </p:spPr>
        <p:txBody>
          <a:bodyPr lIns="0" rIns="0" tIns="0" bIns="0" anchor="ctr">
            <a:noAutofit/>
          </a:bodyPr>
          <a:p>
            <a:pPr algn="ctr"/>
            <a:r>
              <a:rPr b="1" lang="en-US" sz="4400" spc="-1" strike="noStrike">
                <a:latin typeface="Lato Black"/>
              </a:rPr>
              <a:t>Click to move the slide</a:t>
            </a:r>
            <a:endParaRPr b="1" lang="en-US" sz="4400" spc="-1" strike="noStrike">
              <a:latin typeface="Lato Black"/>
            </a:endParaRPr>
          </a:p>
        </p:txBody>
      </p:sp>
      <p:sp>
        <p:nvSpPr>
          <p:cNvPr id="86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67"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68"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69"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7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FEBFAD5C-A956-4CA0-8546-6D5F4747890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164.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
</Relationships>
</file>

<file path=ppt/notesSlides/_rels/notesSlide166.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
</Relationships>
</file>

<file path=ppt/notesSlides/_rels/notesSlide169.xml.rels><?xml version="1.0" encoding="UTF-8"?>
<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
</Relationships>
</file>

<file path=ppt/notesSlides/_rels/notesSlide170.xml.rels><?xml version="1.0" encoding="UTF-8"?>
<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
</Relationships>
</file>

<file path=ppt/notesSlides/_rels/notesSlide171.xml.rels><?xml version="1.0" encoding="UTF-8"?>
<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
</Relationships>
</file>

<file path=ppt/notesSlides/_rels/notesSlide222.xml.rels><?xml version="1.0" encoding="UTF-8"?>
<Relationships xmlns="http://schemas.openxmlformats.org/package/2006/relationships"><Relationship Id="rId1" Type="http://schemas.openxmlformats.org/officeDocument/2006/relationships/slide" Target="../slides/slide222.xml"/><Relationship Id="rId2" Type="http://schemas.openxmlformats.org/officeDocument/2006/relationships/notesMaster" Target="../notesMasters/notesMaster1.xml"/>
</Relationships>
</file>

<file path=ppt/notesSlides/_rels/notesSlide223.xml.rels><?xml version="1.0" encoding="UTF-8"?>
<Relationships xmlns="http://schemas.openxmlformats.org/package/2006/relationships"><Relationship Id="rId1" Type="http://schemas.openxmlformats.org/officeDocument/2006/relationships/slide" Target="../slides/slide223.xml"/><Relationship Id="rId2" Type="http://schemas.openxmlformats.org/officeDocument/2006/relationships/notesMaster" Target="../notesMasters/notesMaster1.xml"/>
</Relationships>
</file>

<file path=ppt/notesSlides/_rels/notesSlide224.xml.rels><?xml version="1.0" encoding="UTF-8"?>
<Relationships xmlns="http://schemas.openxmlformats.org/package/2006/relationships"><Relationship Id="rId1" Type="http://schemas.openxmlformats.org/officeDocument/2006/relationships/slide" Target="../slides/slide224.xml"/><Relationship Id="rId2" Type="http://schemas.openxmlformats.org/officeDocument/2006/relationships/notesMaster" Target="../notesMasters/notesMaster1.xml"/>
</Relationships>
</file>

<file path=ppt/notesSlides/_rels/notesSlide225.xml.rels><?xml version="1.0" encoding="UTF-8"?>
<Relationships xmlns="http://schemas.openxmlformats.org/package/2006/relationships"><Relationship Id="rId1" Type="http://schemas.openxmlformats.org/officeDocument/2006/relationships/slide" Target="../slides/slide225.xml"/><Relationship Id="rId2" Type="http://schemas.openxmlformats.org/officeDocument/2006/relationships/notesMaster" Target="../notesMasters/notesMaster1.xml"/>
</Relationships>
</file>

<file path=ppt/notesSlides/_rels/notesSlide226.xml.rels><?xml version="1.0" encoding="UTF-8"?>
<Relationships xmlns="http://schemas.openxmlformats.org/package/2006/relationships"><Relationship Id="rId1" Type="http://schemas.openxmlformats.org/officeDocument/2006/relationships/slide" Target="../slides/slide226.xml"/><Relationship Id="rId2" Type="http://schemas.openxmlformats.org/officeDocument/2006/relationships/notesMaster" Target="../notesMasters/notesMaster1.xml"/>
</Relationships>
</file>

<file path=ppt/notesSlides/_rels/notesSlide227.xml.rels><?xml version="1.0" encoding="UTF-8"?>
<Relationships xmlns="http://schemas.openxmlformats.org/package/2006/relationships"><Relationship Id="rId1" Type="http://schemas.openxmlformats.org/officeDocument/2006/relationships/slide" Target="../slides/slide227.xml"/><Relationship Id="rId2" Type="http://schemas.openxmlformats.org/officeDocument/2006/relationships/notesMaster" Target="../notesMasters/notesMaster1.xml"/>
</Relationships>
</file>

<file path=ppt/notesSlides/_rels/notesSlide228.xml.rels><?xml version="1.0" encoding="UTF-8"?>
<Relationships xmlns="http://schemas.openxmlformats.org/package/2006/relationships"><Relationship Id="rId1" Type="http://schemas.openxmlformats.org/officeDocument/2006/relationships/slide" Target="../slides/slide228.xml"/><Relationship Id="rId2" Type="http://schemas.openxmlformats.org/officeDocument/2006/relationships/notesMaster" Target="../notesMasters/notesMaster1.xml"/>
</Relationships>
</file>

<file path=ppt/notesSlides/_rels/notesSlide229.xml.rels><?xml version="1.0" encoding="UTF-8"?>
<Relationships xmlns="http://schemas.openxmlformats.org/package/2006/relationships"><Relationship Id="rId1" Type="http://schemas.openxmlformats.org/officeDocument/2006/relationships/slide" Target="../slides/slide229.xml"/><Relationship Id="rId2" Type="http://schemas.openxmlformats.org/officeDocument/2006/relationships/notesMaster" Target="../notesMasters/notesMaster1.xml"/>
</Relationships>
</file>

<file path=ppt/notesSlides/_rels/notesSlide230.xml.rels><?xml version="1.0" encoding="UTF-8"?>
<Relationships xmlns="http://schemas.openxmlformats.org/package/2006/relationships"><Relationship Id="rId1" Type="http://schemas.openxmlformats.org/officeDocument/2006/relationships/slide" Target="../slides/slide230.xml"/><Relationship Id="rId2" Type="http://schemas.openxmlformats.org/officeDocument/2006/relationships/notesMaster" Target="../notesMasters/notesMaster1.xml"/>
</Relationships>
</file>

<file path=ppt/notesSlides/_rels/notesSlide231.xml.rels><?xml version="1.0" encoding="UTF-8"?>
<Relationships xmlns="http://schemas.openxmlformats.org/package/2006/relationships"><Relationship Id="rId1" Type="http://schemas.openxmlformats.org/officeDocument/2006/relationships/slide" Target="../slides/slide231.xml"/><Relationship Id="rId2" Type="http://schemas.openxmlformats.org/officeDocument/2006/relationships/notesMaster" Target="../notesMasters/notesMaster1.xml"/>
</Relationships>
</file>

<file path=ppt/notesSlides/_rels/notesSlide232.xml.rels><?xml version="1.0" encoding="UTF-8"?>
<Relationships xmlns="http://schemas.openxmlformats.org/package/2006/relationships"><Relationship Id="rId1" Type="http://schemas.openxmlformats.org/officeDocument/2006/relationships/slide" Target="../slides/slide232.xml"/><Relationship Id="rId2" Type="http://schemas.openxmlformats.org/officeDocument/2006/relationships/notesMaster" Target="../notesMasters/notesMaster1.xml"/>
</Relationships>
</file>

<file path=ppt/notesSlides/_rels/notesSlide233.xml.rels><?xml version="1.0" encoding="UTF-8"?>
<Relationships xmlns="http://schemas.openxmlformats.org/package/2006/relationships"><Relationship Id="rId1" Type="http://schemas.openxmlformats.org/officeDocument/2006/relationships/slide" Target="../slides/slide233.xml"/><Relationship Id="rId2" Type="http://schemas.openxmlformats.org/officeDocument/2006/relationships/notesMaster" Target="../notesMasters/notesMaster1.xml"/>
</Relationships>
</file>

<file path=ppt/notesSlides/_rels/notesSlide234.xml.rels><?xml version="1.0" encoding="UTF-8"?>
<Relationships xmlns="http://schemas.openxmlformats.org/package/2006/relationships"><Relationship Id="rId1" Type="http://schemas.openxmlformats.org/officeDocument/2006/relationships/slide" Target="../slides/slide234.xml"/><Relationship Id="rId2" Type="http://schemas.openxmlformats.org/officeDocument/2006/relationships/notesMaster" Target="../notesMasters/notesMaster1.xml"/>
</Relationships>
</file>

<file path=ppt/notesSlides/_rels/notesSlide235.xml.rels><?xml version="1.0" encoding="UTF-8"?>
<Relationships xmlns="http://schemas.openxmlformats.org/package/2006/relationships"><Relationship Id="rId1" Type="http://schemas.openxmlformats.org/officeDocument/2006/relationships/slide" Target="../slides/slide235.xml"/><Relationship Id="rId2" Type="http://schemas.openxmlformats.org/officeDocument/2006/relationships/notesMaster" Target="../notesMasters/notesMaster1.xml"/>
</Relationships>
</file>

<file path=ppt/notesSlides/_rels/notesSlide236.xml.rels><?xml version="1.0" encoding="UTF-8"?>
<Relationships xmlns="http://schemas.openxmlformats.org/package/2006/relationships"><Relationship Id="rId1" Type="http://schemas.openxmlformats.org/officeDocument/2006/relationships/slide" Target="../slides/slide236.xml"/><Relationship Id="rId2" Type="http://schemas.openxmlformats.org/officeDocument/2006/relationships/notesMaster" Target="../notesMasters/notesMaster1.xml"/>
</Relationships>
</file>

<file path=ppt/notesSlides/_rels/notesSlide237.xml.rels><?xml version="1.0" encoding="UTF-8"?>
<Relationships xmlns="http://schemas.openxmlformats.org/package/2006/relationships"><Relationship Id="rId1" Type="http://schemas.openxmlformats.org/officeDocument/2006/relationships/slide" Target="../slides/slide237.xml"/><Relationship Id="rId2" Type="http://schemas.openxmlformats.org/officeDocument/2006/relationships/notesMaster" Target="../notesMasters/notesMaster1.xml"/>
</Relationships>
</file>

<file path=ppt/notesSlides/_rels/notesSlide243.xml.rels><?xml version="1.0" encoding="UTF-8"?>
<Relationships xmlns="http://schemas.openxmlformats.org/package/2006/relationships"><Relationship Id="rId1" Type="http://schemas.openxmlformats.org/officeDocument/2006/relationships/slide" Target="../slides/slide243.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6"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55C270E7-9AA9-4691-BAB5-AF8C63C37423}"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07"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08"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09"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10" name="PlaceHolder 5"/>
          <p:cNvSpPr>
            <a:spLocks noGrp="1"/>
          </p:cNvSpPr>
          <p:nvPr>
            <p:ph type="sldImg"/>
          </p:nvPr>
        </p:nvSpPr>
        <p:spPr>
          <a:xfrm>
            <a:off x="1371600" y="764280"/>
            <a:ext cx="5028480" cy="3771360"/>
          </a:xfrm>
          <a:prstGeom prst="rect">
            <a:avLst/>
          </a:prstGeom>
        </p:spPr>
      </p:sp>
      <p:sp>
        <p:nvSpPr>
          <p:cNvPr id="2111"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Be sure to explain that this is merely an example – there are numerous data modeling notations. While they may differ in appearance (symbology) the knowledge that data models are intended to convey the same.</a:t>
            </a:r>
            <a:endParaRPr b="0" lang="en-US" sz="22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2"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65704303-301A-4E4E-A7EF-75379FDB803B}"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13"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14"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15"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16" name="PlaceHolder 5"/>
          <p:cNvSpPr>
            <a:spLocks noGrp="1"/>
          </p:cNvSpPr>
          <p:nvPr>
            <p:ph type="sldImg"/>
          </p:nvPr>
        </p:nvSpPr>
        <p:spPr>
          <a:xfrm>
            <a:off x="1371600" y="764280"/>
            <a:ext cx="5028480" cy="3771360"/>
          </a:xfrm>
          <a:prstGeom prst="rect">
            <a:avLst/>
          </a:prstGeom>
        </p:spPr>
      </p:sp>
      <p:sp>
        <p:nvSpPr>
          <p:cNvPr id="2117"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Prompt the students for additional examples. Have them classify their example(s).</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Obtain a data model from a source other than the textbook. Ask the students to classify the entities.</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a:p>
            <a:pPr>
              <a:lnSpc>
                <a:spcPct val="100000"/>
              </a:lnSpc>
              <a:spcBef>
                <a:spcPts val="298"/>
              </a:spcBef>
            </a:pPr>
            <a:endParaRPr b="0" lang="en-US" sz="2200" spc="-1" strike="noStrike">
              <a:latin typeface="Arial"/>
            </a:endParaRPr>
          </a:p>
          <a:p>
            <a:pPr>
              <a:lnSpc>
                <a:spcPct val="100000"/>
              </a:lnSpc>
              <a:spcBef>
                <a:spcPts val="298"/>
              </a:spcBef>
            </a:pPr>
            <a:endParaRPr b="0" lang="en-US" sz="2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8"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7835A38E-301F-4A21-8867-6BF043F3EF0D}"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19"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20"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21"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22" name="PlaceHolder 5"/>
          <p:cNvSpPr>
            <a:spLocks noGrp="1"/>
          </p:cNvSpPr>
          <p:nvPr>
            <p:ph type="sldImg"/>
          </p:nvPr>
        </p:nvSpPr>
        <p:spPr>
          <a:xfrm>
            <a:off x="1371600" y="764280"/>
            <a:ext cx="5028480" cy="3771360"/>
          </a:xfrm>
          <a:prstGeom prst="rect">
            <a:avLst/>
          </a:prstGeom>
        </p:spPr>
      </p:sp>
      <p:sp>
        <p:nvSpPr>
          <p:cNvPr id="2123"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Substitute the name(s) of one or more of your students.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Be sure to explain that these are “instances” and that instances do NOT appear in the names of entity symbols.</a:t>
            </a:r>
            <a:endParaRPr b="0" lang="en-US" sz="2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4" name="PlaceHolder 1"/>
          <p:cNvSpPr>
            <a:spLocks noGrp="1"/>
          </p:cNvSpPr>
          <p:nvPr>
            <p:ph type="sldImg"/>
          </p:nvPr>
        </p:nvSpPr>
        <p:spPr>
          <a:xfrm>
            <a:off x="1371600" y="764280"/>
            <a:ext cx="5028480" cy="3771360"/>
          </a:xfrm>
          <a:prstGeom prst="rect">
            <a:avLst/>
          </a:prstGeom>
        </p:spPr>
      </p:sp>
      <p:sp>
        <p:nvSpPr>
          <p:cNvPr id="2125"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711"/>
              </a:spcBef>
              <a:buClr>
                <a:srgbClr val="000000"/>
              </a:buClr>
              <a:buSzPct val="45000"/>
              <a:buFont typeface="Wingdings" charset="2"/>
              <a:buChar char=""/>
            </a:pPr>
            <a:r>
              <a:rPr b="0" lang="en-US" sz="2200" spc="-1" strike="noStrike">
                <a:latin typeface="Arial"/>
              </a:rPr>
              <a:t>Consider</a:t>
            </a:r>
            <a:r>
              <a:rPr b="0" lang="en-US" sz="2200" spc="-1" strike="noStrike">
                <a:latin typeface="Arial"/>
              </a:rPr>
              <a:t> a school system. A school system includes data that describes things such as STUDENTs, TEACHERs, COURSEs, CLASSROOMs. For any of these things, it is not difficult to imagine some of the data that describes any given instance of the thing. For example, the data that describes a particular STUDENT might include name, address, phone number, date of birth, gender, race, major, and grade point average, to but a few data items.</a:t>
            </a:r>
            <a:endParaRPr b="0" lang="en-US" sz="2200" spc="-1" strike="noStrike">
              <a:latin typeface="Arial"/>
            </a:endParaRPr>
          </a:p>
          <a:p>
            <a:pPr marL="216000" indent="-216000">
              <a:spcBef>
                <a:spcPts val="224"/>
              </a:spcBef>
              <a:buClr>
                <a:srgbClr val="000000"/>
              </a:buClr>
              <a:buSzPct val="45000"/>
              <a:buFont typeface="Wingdings" charset="2"/>
              <a:buChar char=""/>
            </a:pPr>
            <a:r>
              <a:rPr b="0" lang="en-US" sz="2200" spc="-1" strike="noStrike">
                <a:latin typeface="Arial"/>
              </a:rPr>
              <a:t>Examples</a:t>
            </a:r>
            <a:r>
              <a:rPr b="0" lang="en-US" sz="2200" spc="-1" strike="noStrike">
                <a:latin typeface="Arial"/>
              </a:rPr>
              <a:t> of entities include:</a:t>
            </a:r>
            <a:endParaRPr b="0" lang="en-US" sz="2200" spc="-1" strike="noStrike">
              <a:latin typeface="Arial"/>
            </a:endParaRPr>
          </a:p>
          <a:p>
            <a:pPr lvl="1" marL="457200">
              <a:spcBef>
                <a:spcPts val="187"/>
              </a:spcBef>
              <a:buClr>
                <a:srgbClr val="000000"/>
              </a:buClr>
              <a:buSzPct val="45000"/>
              <a:buFont typeface="Wingdings" charset="2"/>
              <a:buChar char=""/>
            </a:pPr>
            <a:r>
              <a:rPr b="0" lang="en-US" sz="1000" spc="-1" strike="noStrike">
                <a:solidFill>
                  <a:srgbClr val="000000"/>
                </a:solidFill>
                <a:latin typeface="Arial"/>
              </a:rPr>
              <a:t>Persons: AGENCY, CONTRACTOR, CUSTOMER, DEPARTMENT, DIVISION, EMPLOYEE, INSTRUCTOR OFFICE, STUDENT, SUPPLIER.  Notice that a person entity can represent either individuals, groups, or organizations.</a:t>
            </a:r>
            <a:endParaRPr b="0" lang="en-US" sz="1000" spc="-1" strike="noStrike">
              <a:latin typeface="Arial"/>
            </a:endParaRPr>
          </a:p>
          <a:p>
            <a:pPr lvl="1" marL="457200">
              <a:spcBef>
                <a:spcPts val="187"/>
              </a:spcBef>
              <a:buClr>
                <a:srgbClr val="000000"/>
              </a:buClr>
              <a:buSzPct val="45000"/>
              <a:buFont typeface="Wingdings" charset="2"/>
              <a:buChar char=""/>
            </a:pPr>
            <a:r>
              <a:rPr b="0" lang="en-US" sz="1000" spc="-1" strike="noStrike">
                <a:solidFill>
                  <a:srgbClr val="000000"/>
                </a:solidFill>
                <a:latin typeface="Arial"/>
              </a:rPr>
              <a:t>Places:</a:t>
            </a:r>
            <a:r>
              <a:rPr b="0" lang="en-US" sz="1000" spc="-1" strike="noStrike">
                <a:solidFill>
                  <a:srgbClr val="000000"/>
                </a:solidFill>
                <a:latin typeface="Arial"/>
              </a:rPr>
              <a:t>	</a:t>
            </a:r>
            <a:r>
              <a:rPr b="0" lang="en-US" sz="1000" spc="-1" strike="noStrike">
                <a:solidFill>
                  <a:srgbClr val="000000"/>
                </a:solidFill>
                <a:latin typeface="Arial"/>
              </a:rPr>
              <a:t>SALES REGION, BUILDING, ROOM, BRANCH OFFICE, CAMPUS.</a:t>
            </a:r>
            <a:endParaRPr b="0" lang="en-US" sz="1000" spc="-1" strike="noStrike">
              <a:latin typeface="Arial"/>
            </a:endParaRPr>
          </a:p>
          <a:p>
            <a:pPr lvl="1" marL="457200">
              <a:spcBef>
                <a:spcPts val="187"/>
              </a:spcBef>
              <a:buClr>
                <a:srgbClr val="000000"/>
              </a:buClr>
              <a:buSzPct val="45000"/>
              <a:buFont typeface="Wingdings" charset="2"/>
              <a:buChar char=""/>
            </a:pPr>
            <a:r>
              <a:rPr b="0" lang="en-US" sz="1000" spc="-1" strike="noStrike">
                <a:solidFill>
                  <a:srgbClr val="000000"/>
                </a:solidFill>
                <a:latin typeface="Arial"/>
              </a:rPr>
              <a:t>Objects:</a:t>
            </a:r>
            <a:r>
              <a:rPr b="0" lang="en-US" sz="1000" spc="-1" strike="noStrike">
                <a:solidFill>
                  <a:srgbClr val="000000"/>
                </a:solidFill>
                <a:latin typeface="Arial"/>
              </a:rPr>
              <a:t>	</a:t>
            </a:r>
            <a:r>
              <a:rPr b="0" lang="en-US" sz="1000" spc="-1" strike="noStrike">
                <a:solidFill>
                  <a:srgbClr val="000000"/>
                </a:solidFill>
                <a:latin typeface="Arial"/>
              </a:rPr>
              <a:t>BOOK ,MACHINE, PART, PRODUCT, RAW MATERIAL, SOFTWARE LICENSE, SOFTWARE PACKAGE, TOOL, VEHICLE MODEL, VEHICLE.  An object entity can represent actual objects (such as SOFTWARE LICENSE), or specifications for a type of object (such as SOFTWARE PACKAGE).</a:t>
            </a:r>
            <a:endParaRPr b="0" lang="en-US" sz="1000" spc="-1" strike="noStrike">
              <a:latin typeface="Arial"/>
            </a:endParaRPr>
          </a:p>
          <a:p>
            <a:pPr lvl="1" marL="457200">
              <a:spcBef>
                <a:spcPts val="187"/>
              </a:spcBef>
              <a:buClr>
                <a:srgbClr val="000000"/>
              </a:buClr>
              <a:buSzPct val="45000"/>
              <a:buFont typeface="Wingdings" charset="2"/>
              <a:buChar char=""/>
            </a:pPr>
            <a:r>
              <a:rPr b="0" lang="en-US" sz="1000" spc="-1" strike="noStrike">
                <a:solidFill>
                  <a:srgbClr val="000000"/>
                </a:solidFill>
                <a:latin typeface="Arial"/>
              </a:rPr>
              <a:t>Events:</a:t>
            </a:r>
            <a:r>
              <a:rPr b="0" lang="en-US" sz="1000" spc="-1" strike="noStrike">
                <a:solidFill>
                  <a:srgbClr val="000000"/>
                </a:solidFill>
                <a:latin typeface="Arial"/>
              </a:rPr>
              <a:t>	</a:t>
            </a:r>
            <a:r>
              <a:rPr b="0" lang="en-US" sz="1000" spc="-1" strike="noStrike">
                <a:solidFill>
                  <a:srgbClr val="000000"/>
                </a:solidFill>
                <a:latin typeface="Arial"/>
              </a:rPr>
              <a:t>APPLICATION, AWARD, CANCELLATION, CLASS, FLIGHT, INVOICE, ORDER, REGISTRATION, RENEWAL, REQUISITION, RESERVATION, SALE, TRIP.</a:t>
            </a:r>
            <a:endParaRPr b="0" lang="en-US" sz="1000" spc="-1" strike="noStrike">
              <a:latin typeface="Arial"/>
            </a:endParaRPr>
          </a:p>
          <a:p>
            <a:pPr lvl="1" marL="457200">
              <a:spcBef>
                <a:spcPts val="187"/>
              </a:spcBef>
              <a:buClr>
                <a:srgbClr val="000000"/>
              </a:buClr>
              <a:buSzPct val="45000"/>
              <a:buFont typeface="Wingdings" charset="2"/>
              <a:buChar char=""/>
            </a:pPr>
            <a:r>
              <a:rPr b="0" lang="en-US" sz="1000" spc="-1" strike="noStrike">
                <a:solidFill>
                  <a:srgbClr val="000000"/>
                </a:solidFill>
                <a:latin typeface="Arial"/>
              </a:rPr>
              <a:t>Concepts: ACCOUNT, BLOCK OF TIME, BOND, COURSE, FUND, QUALIFICATION, STOCK.</a:t>
            </a:r>
            <a:endParaRPr b="0" lang="en-US" sz="10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The</a:t>
            </a:r>
            <a:r>
              <a:rPr b="0" lang="en-US" sz="2200" spc="-1" strike="noStrike">
                <a:latin typeface="Arial"/>
              </a:rPr>
              <a:t> entity STUDENT may have multiple instances: </a:t>
            </a:r>
            <a:r>
              <a:rPr b="0" i="1" lang="en-US" sz="2200" spc="-1" strike="noStrike">
                <a:latin typeface="Arial"/>
              </a:rPr>
              <a:t>Mary, Joe, Mark, Susan, Deborah</a:t>
            </a:r>
            <a:r>
              <a:rPr b="0" lang="en-US" sz="2200" spc="-1" strike="noStrike">
                <a:latin typeface="Arial"/>
              </a:rPr>
              <a:t>, and so forth. In data modeling, we do not concern ourselves with individual STUDENTs because we recognize that each STUDENT is described by similar pieces of data.</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6"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DAA5ED5C-2C06-4BF1-8D8F-242357BBBE23}"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27"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28"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29"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30" name="PlaceHolder 5"/>
          <p:cNvSpPr>
            <a:spLocks noGrp="1"/>
          </p:cNvSpPr>
          <p:nvPr>
            <p:ph type="sldImg"/>
          </p:nvPr>
        </p:nvSpPr>
        <p:spPr>
          <a:xfrm>
            <a:off x="1371600" y="764280"/>
            <a:ext cx="5028480" cy="3771360"/>
          </a:xfrm>
          <a:prstGeom prst="rect">
            <a:avLst/>
          </a:prstGeom>
        </p:spPr>
      </p:sp>
      <p:sp>
        <p:nvSpPr>
          <p:cNvPr id="2131"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Go back to the slide showing the sample ERD (Figure 8-1). Pick an entity and ask the students to list attributes that they feel describe those entities.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Show the students a form. Ask the students to identify the attributes. Be sure that the students recognize what items appearing on the form are truly attributes and those that are simply headings or preprinted items. Also, often students accidentally identify attribute values as attributes. For example, they may say that an item that appears as a check box is an attribute when in fact it may be the value of an attribute (ie. Male and female are values, whereas GENDER is the real attribute). </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2" name="PlaceHolder 1"/>
          <p:cNvSpPr>
            <a:spLocks noGrp="1"/>
          </p:cNvSpPr>
          <p:nvPr>
            <p:ph type="sldImg"/>
          </p:nvPr>
        </p:nvSpPr>
        <p:spPr>
          <a:xfrm>
            <a:off x="1371600" y="764280"/>
            <a:ext cx="5028480" cy="3771360"/>
          </a:xfrm>
          <a:prstGeom prst="rect">
            <a:avLst/>
          </a:prstGeom>
        </p:spPr>
      </p:sp>
      <p:sp>
        <p:nvSpPr>
          <p:cNvPr id="2133"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711"/>
              </a:spcBef>
              <a:buClr>
                <a:srgbClr val="000000"/>
              </a:buClr>
              <a:buSzPct val="45000"/>
              <a:buFont typeface="Wingdings" charset="2"/>
              <a:buChar char=""/>
            </a:pPr>
            <a:r>
              <a:rPr b="0" lang="en-US" sz="2200" spc="-1" strike="noStrike">
                <a:latin typeface="Arial"/>
              </a:rPr>
              <a:t>As </a:t>
            </a:r>
            <a:r>
              <a:rPr b="0" lang="en-US" sz="2200" spc="-1" strike="noStrike">
                <a:latin typeface="Arial"/>
              </a:rPr>
              <a:t>noted at the beginning of this section, each instance of the entity STUDENT might be described by the following attributes: NAME, ADDRESS, PHONE NUMBER, DATE OF BIRTH, GENDER, RACE, MAJOR, GRADE POINT AVERAGE, and others.</a:t>
            </a:r>
            <a:endParaRPr b="0" lang="en-US" sz="2200" spc="-1" strike="noStrike">
              <a:latin typeface="Arial"/>
            </a:endParaRPr>
          </a:p>
          <a:p>
            <a:pPr>
              <a:spcBef>
                <a:spcPts val="298"/>
              </a:spcBef>
            </a:pPr>
            <a:r>
              <a:rPr b="0" lang="en-US" sz="2200" spc="-1" strike="noStrike">
                <a:latin typeface="Arial"/>
              </a:rPr>
              <a:t>Some </a:t>
            </a:r>
            <a:r>
              <a:rPr b="0" lang="en-US" sz="2200" spc="-1" strike="noStrike">
                <a:latin typeface="Arial"/>
              </a:rPr>
              <a:t>attributes can be logically grouped into super-attributes called compound attributes. </a:t>
            </a:r>
            <a:endParaRPr b="0" lang="en-US" sz="2200" spc="-1" strike="noStrike">
              <a:latin typeface="Arial"/>
            </a:endParaRPr>
          </a:p>
          <a:p>
            <a:pPr lvl="1" marL="457200">
              <a:spcBef>
                <a:spcPts val="298"/>
              </a:spcBef>
            </a:pPr>
            <a:r>
              <a:rPr b="0" lang="en-US" sz="2200" spc="-1" strike="noStrike">
                <a:solidFill>
                  <a:srgbClr val="000000"/>
                </a:solidFill>
                <a:latin typeface="Arial"/>
              </a:rPr>
              <a:t>A </a:t>
            </a:r>
            <a:r>
              <a:rPr b="1" lang="en-US" sz="2200" spc="-1" strike="noStrike">
                <a:solidFill>
                  <a:srgbClr val="000000"/>
                </a:solidFill>
                <a:latin typeface="Arial"/>
              </a:rPr>
              <a:t>compound</a:t>
            </a:r>
            <a:r>
              <a:rPr b="0" lang="en-US" sz="2200" spc="-1" strike="noStrike">
                <a:solidFill>
                  <a:srgbClr val="000000"/>
                </a:solidFill>
                <a:latin typeface="Arial"/>
              </a:rPr>
              <a:t> </a:t>
            </a:r>
            <a:r>
              <a:rPr b="1" lang="en-US" sz="2200" spc="-1" strike="noStrike">
                <a:solidFill>
                  <a:srgbClr val="000000"/>
                </a:solidFill>
                <a:latin typeface="Arial"/>
              </a:rPr>
              <a:t>attribute</a:t>
            </a:r>
            <a:r>
              <a:rPr b="0" lang="en-US" sz="2200" spc="-1" strike="noStrike">
                <a:solidFill>
                  <a:srgbClr val="000000"/>
                </a:solidFill>
                <a:latin typeface="Arial"/>
              </a:rPr>
              <a:t> is one that actually consists of more primitive attributes. Synonyms in different data modeling languages are numerous: </a:t>
            </a:r>
            <a:r>
              <a:rPr b="0" i="1" lang="en-US" sz="2200" spc="-1" strike="noStrike">
                <a:solidFill>
                  <a:srgbClr val="000000"/>
                </a:solidFill>
                <a:latin typeface="Arial"/>
              </a:rPr>
              <a:t>concatenated attribute</a:t>
            </a:r>
            <a:r>
              <a:rPr b="0" lang="en-US" sz="2200" spc="-1" strike="noStrike">
                <a:solidFill>
                  <a:srgbClr val="000000"/>
                </a:solidFill>
                <a:latin typeface="Arial"/>
              </a:rPr>
              <a:t>, </a:t>
            </a:r>
            <a:r>
              <a:rPr b="0" i="1" lang="en-US" sz="2200" spc="-1" strike="noStrike">
                <a:solidFill>
                  <a:srgbClr val="000000"/>
                </a:solidFill>
                <a:latin typeface="Arial"/>
              </a:rPr>
              <a:t>composite attribute</a:t>
            </a:r>
            <a:r>
              <a:rPr b="0" lang="en-US" sz="2200" spc="-1" strike="noStrike">
                <a:solidFill>
                  <a:srgbClr val="000000"/>
                </a:solidFill>
                <a:latin typeface="Arial"/>
              </a:rPr>
              <a:t>, and </a:t>
            </a:r>
            <a:r>
              <a:rPr b="0" i="1" lang="en-US" sz="2200" spc="-1" strike="noStrike">
                <a:solidFill>
                  <a:srgbClr val="000000"/>
                </a:solidFill>
                <a:latin typeface="Arial"/>
              </a:rPr>
              <a:t>data structure</a:t>
            </a:r>
            <a:r>
              <a:rPr b="0" lang="en-US" sz="2200" spc="-1" strike="noStrike">
                <a:solidFill>
                  <a:srgbClr val="000000"/>
                </a:solidFill>
                <a:latin typeface="Arial"/>
              </a:rPr>
              <a:t>.</a:t>
            </a:r>
            <a:endParaRPr b="0" lang="en-US" sz="2200" spc="-1" strike="noStrike">
              <a:latin typeface="Arial"/>
            </a:endParaRPr>
          </a:p>
          <a:p>
            <a:pPr marL="216000" indent="-216000">
              <a:spcBef>
                <a:spcPts val="711"/>
              </a:spcBef>
              <a:buClr>
                <a:srgbClr val="000000"/>
              </a:buClr>
              <a:buSzPct val="45000"/>
              <a:buFont typeface="Wingdings" charset="2"/>
              <a:buChar char=""/>
            </a:pPr>
            <a:r>
              <a:rPr b="0" lang="en-US" sz="2200" spc="-1" strike="noStrike">
                <a:latin typeface="Arial"/>
              </a:rPr>
              <a:t>A</a:t>
            </a:r>
            <a:r>
              <a:rPr b="0" lang="en-US" sz="2200" spc="-1" strike="noStrike">
                <a:latin typeface="Arial"/>
              </a:rPr>
              <a:t> STUDENT’s NAME is actually a composite attribute that consists of LAST NAME, FIRST NAME, and MIDDLE INITIAL. </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4" name="PlaceHolder 1"/>
          <p:cNvSpPr>
            <a:spLocks noGrp="1"/>
          </p:cNvSpPr>
          <p:nvPr>
            <p:ph type="sldImg"/>
          </p:nvPr>
        </p:nvSpPr>
        <p:spPr>
          <a:xfrm>
            <a:off x="1371600" y="764280"/>
            <a:ext cx="5028480" cy="3771360"/>
          </a:xfrm>
          <a:prstGeom prst="rect">
            <a:avLst/>
          </a:prstGeom>
        </p:spPr>
      </p:sp>
      <p:sp>
        <p:nvSpPr>
          <p:cNvPr id="2135"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711"/>
              </a:spcBef>
              <a:buClr>
                <a:srgbClr val="000000"/>
              </a:buClr>
              <a:buSzPct val="45000"/>
              <a:buFont typeface="Wingdings" charset="2"/>
              <a:buChar char=""/>
            </a:pPr>
            <a:r>
              <a:rPr b="0" lang="en-US" sz="2200" spc="-1" strike="noStrike">
                <a:latin typeface="Arial"/>
                <a:ea typeface="ＭＳ Ｐゴシック"/>
              </a:rPr>
              <a:t>For</a:t>
            </a:r>
            <a:r>
              <a:rPr b="0" lang="en-US" sz="2200" spc="-1" strike="noStrike">
                <a:latin typeface="Arial"/>
                <a:ea typeface="ＭＳ Ｐゴシック"/>
              </a:rPr>
              <a:t> example, each instance of the entity STUDENT might be uniquely identified by the key STUDENT ID NUMBER. No two STUDENTs can have the same STUDENT NUMBER.</a:t>
            </a:r>
            <a:endParaRPr b="0" lang="en-US" sz="2200" spc="-1" strike="noStrike">
              <a:latin typeface="Arial"/>
            </a:endParaRPr>
          </a:p>
          <a:p>
            <a:pPr marL="216000" indent="-216000">
              <a:spcBef>
                <a:spcPts val="711"/>
              </a:spcBef>
              <a:buClr>
                <a:srgbClr val="000000"/>
              </a:buClr>
              <a:buSzPct val="45000"/>
              <a:buFont typeface="Wingdings" charset="2"/>
              <a:buChar char=""/>
            </a:pPr>
            <a:r>
              <a:rPr b="0" lang="en-US" sz="2200" spc="-1" strike="noStrike">
                <a:latin typeface="Arial"/>
                <a:ea typeface="ＭＳ Ｐゴシック"/>
              </a:rPr>
              <a:t>For </a:t>
            </a:r>
            <a:r>
              <a:rPr b="0" lang="en-US" sz="2200" spc="-1" strike="noStrike">
                <a:latin typeface="Arial"/>
                <a:ea typeface="ＭＳ Ｐゴシック"/>
              </a:rPr>
              <a:t>example, each TAPE entity instance in a video store might be uniquely identified by the concatenation of TITLE NUMBER plus COPY NUMBER.  TITLE NUMBER by itself would be inadequate because we may own many copies of a single title.  COPY NUMBER by itself would also be inadequate since we would have a </a:t>
            </a:r>
            <a:r>
              <a:rPr b="0" i="1" lang="en-US" sz="2200" spc="-1" strike="noStrike">
                <a:latin typeface="Arial"/>
                <a:ea typeface="ＭＳ Ｐゴシック"/>
              </a:rPr>
              <a:t>copy #1</a:t>
            </a:r>
            <a:r>
              <a:rPr b="0" lang="en-US" sz="2200" spc="-1" strike="noStrike">
                <a:latin typeface="Arial"/>
                <a:ea typeface="ＭＳ Ｐゴシック"/>
              </a:rPr>
              <a:t> for every single title we own. We need both pieces of data to identify a specific tape (e.g., </a:t>
            </a:r>
            <a:r>
              <a:rPr b="0" i="1" lang="en-US" sz="2200" spc="-1" strike="noStrike">
                <a:latin typeface="Arial"/>
                <a:ea typeface="ＭＳ Ｐゴシック"/>
              </a:rPr>
              <a:t>copy #7</a:t>
            </a:r>
            <a:r>
              <a:rPr b="0" lang="en-US" sz="2200" spc="-1" strike="noStrike">
                <a:latin typeface="Arial"/>
                <a:ea typeface="ＭＳ Ｐゴシック"/>
              </a:rPr>
              <a:t> of </a:t>
            </a:r>
            <a:r>
              <a:rPr b="0" i="1" lang="en-US" sz="2200" spc="-1" strike="noStrike">
                <a:latin typeface="Arial"/>
                <a:ea typeface="ＭＳ Ｐゴシック"/>
              </a:rPr>
              <a:t>Da Vinci Code</a:t>
            </a:r>
            <a:r>
              <a:rPr b="0" lang="en-US" sz="2200" spc="-1" strike="noStrike">
                <a:latin typeface="Arial"/>
                <a:ea typeface="ＭＳ Ｐゴシック"/>
              </a:rPr>
              <a:t>). </a:t>
            </a:r>
            <a:endParaRPr b="0" lang="en-US" sz="2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6"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0832DCD1-21EA-46DA-BA1E-F249A34FAF45}"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37"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38"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39"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40" name="PlaceHolder 5"/>
          <p:cNvSpPr>
            <a:spLocks noGrp="1"/>
          </p:cNvSpPr>
          <p:nvPr>
            <p:ph type="sldImg"/>
          </p:nvPr>
        </p:nvSpPr>
        <p:spPr>
          <a:xfrm>
            <a:off x="1371600" y="764280"/>
            <a:ext cx="5028480" cy="3771360"/>
          </a:xfrm>
          <a:prstGeom prst="rect">
            <a:avLst/>
          </a:prstGeom>
        </p:spPr>
      </p:sp>
      <p:sp>
        <p:nvSpPr>
          <p:cNvPr id="2141"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These are generic data types. If your students have taken a database class they would be familiar with the data types specific to that database.</a:t>
            </a:r>
            <a:endParaRPr b="0" lang="en-US" sz="2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2"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E84D09A6-DE75-437A-ABE7-6E736F064AE6}"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43"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44"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45"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46" name="PlaceHolder 5"/>
          <p:cNvSpPr>
            <a:spLocks noGrp="1"/>
          </p:cNvSpPr>
          <p:nvPr>
            <p:ph type="sldImg"/>
          </p:nvPr>
        </p:nvSpPr>
        <p:spPr>
          <a:xfrm>
            <a:off x="1371600" y="764280"/>
            <a:ext cx="5028480" cy="3771360"/>
          </a:xfrm>
          <a:prstGeom prst="rect">
            <a:avLst/>
          </a:prstGeom>
        </p:spPr>
      </p:sp>
      <p:sp>
        <p:nvSpPr>
          <p:cNvPr id="2147"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No additional notes</a:t>
            </a:r>
            <a:endParaRPr b="0" lang="en-US" sz="2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8"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54C5F2CC-1E6B-42F1-9774-8EA3266D53E4}"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49"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50"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51"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52" name="PlaceHolder 5"/>
          <p:cNvSpPr>
            <a:spLocks noGrp="1"/>
          </p:cNvSpPr>
          <p:nvPr>
            <p:ph type="sldImg"/>
          </p:nvPr>
        </p:nvSpPr>
        <p:spPr>
          <a:xfrm>
            <a:off x="1371600" y="764280"/>
            <a:ext cx="5028480" cy="3771360"/>
          </a:xfrm>
          <a:prstGeom prst="rect">
            <a:avLst/>
          </a:prstGeom>
        </p:spPr>
      </p:sp>
      <p:sp>
        <p:nvSpPr>
          <p:cNvPr id="2153"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No additional notes</a:t>
            </a:r>
            <a:endParaRPr b="0" lang="en-US" sz="22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4"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4F385513-DF7C-4822-B727-9239C8720A82}"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55"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56"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57"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58" name="PlaceHolder 5"/>
          <p:cNvSpPr>
            <a:spLocks noGrp="1"/>
          </p:cNvSpPr>
          <p:nvPr>
            <p:ph type="sldImg"/>
          </p:nvPr>
        </p:nvSpPr>
        <p:spPr>
          <a:xfrm>
            <a:off x="1371600" y="764280"/>
            <a:ext cx="5028480" cy="3771360"/>
          </a:xfrm>
          <a:prstGeom prst="rect">
            <a:avLst/>
          </a:prstGeom>
        </p:spPr>
      </p:sp>
      <p:sp>
        <p:nvSpPr>
          <p:cNvPr id="2159"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Students can generally relate to the following example. Suppose you are working for an hourly wage. The employer has some method of tracking the hours you work. Whether that involves a time clock, an identification badge that it scanned, or a log book, the system records a certain number of hours and some employee identifier that says those hours are yours. Without that identifier, come pay day the employer would not know whose hours were whose. The employer might pay someone else for the hours you worked. That’s how important a primary key or identifier is.</a:t>
            </a:r>
            <a:endParaRPr b="0" lang="en-US" sz="2200" spc="-1" strike="noStrike">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0" name="PlaceHolder 1"/>
          <p:cNvSpPr>
            <a:spLocks noGrp="1"/>
          </p:cNvSpPr>
          <p:nvPr>
            <p:ph type="sldImg"/>
          </p:nvPr>
        </p:nvSpPr>
        <p:spPr>
          <a:xfrm>
            <a:off x="1371600" y="764280"/>
            <a:ext cx="5028480" cy="3771360"/>
          </a:xfrm>
          <a:prstGeom prst="rect">
            <a:avLst/>
          </a:prstGeom>
        </p:spPr>
      </p:sp>
      <p:sp>
        <p:nvSpPr>
          <p:cNvPr id="2161"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711"/>
              </a:spcBef>
              <a:buClr>
                <a:srgbClr val="000000"/>
              </a:buClr>
              <a:buSzPct val="45000"/>
              <a:buFont typeface="Wingdings" charset="2"/>
              <a:buChar char=""/>
            </a:pPr>
            <a:r>
              <a:rPr b="0" lang="en-US" sz="2200" spc="-1" strike="noStrike">
                <a:latin typeface="Arial"/>
              </a:rPr>
              <a:t>Consider,</a:t>
            </a:r>
            <a:r>
              <a:rPr b="0" lang="en-US" sz="2200" spc="-1" strike="noStrike">
                <a:latin typeface="Arial"/>
              </a:rPr>
              <a:t> for example the entities ORDER and PRODUCT. We can make the following business assertions that link ORDERs and PRODUCTs:</a:t>
            </a:r>
            <a:endParaRPr b="0" lang="en-US" sz="2200" spc="-1" strike="noStrike">
              <a:latin typeface="Arial"/>
            </a:endParaRPr>
          </a:p>
          <a:p>
            <a:pPr lvl="1" marL="457200">
              <a:spcBef>
                <a:spcPts val="448"/>
              </a:spcBef>
              <a:buClr>
                <a:srgbClr val="000000"/>
              </a:buClr>
              <a:buFont typeface="Times New Roman"/>
              <a:buChar char="•"/>
            </a:pPr>
            <a:r>
              <a:rPr b="0" lang="en-US" sz="2200" spc="-1" strike="noStrike">
                <a:solidFill>
                  <a:srgbClr val="000000"/>
                </a:solidFill>
                <a:latin typeface="Arial"/>
              </a:rPr>
              <a:t>a current ORDER </a:t>
            </a:r>
            <a:r>
              <a:rPr b="0" lang="en-US" sz="2200" spc="-1" strike="noStrike" u="sng">
                <a:solidFill>
                  <a:srgbClr val="000000"/>
                </a:solidFill>
                <a:uFillTx/>
                <a:latin typeface="Arial"/>
              </a:rPr>
              <a:t>CONTAINS</a:t>
            </a:r>
            <a:r>
              <a:rPr b="0" lang="en-US" sz="2200" spc="-1" strike="noStrike">
                <a:solidFill>
                  <a:srgbClr val="000000"/>
                </a:solidFill>
                <a:latin typeface="Arial"/>
              </a:rPr>
              <a:t> one or more PRODUCT</a:t>
            </a:r>
            <a:endParaRPr b="0" lang="en-US" sz="2200" spc="-1" strike="noStrike">
              <a:latin typeface="Arial"/>
            </a:endParaRPr>
          </a:p>
          <a:p>
            <a:pPr lvl="1" marL="457200">
              <a:spcBef>
                <a:spcPts val="448"/>
              </a:spcBef>
              <a:buClr>
                <a:srgbClr val="000000"/>
              </a:buClr>
              <a:buFont typeface="Times New Roman"/>
              <a:buChar char="•"/>
            </a:pPr>
            <a:r>
              <a:rPr b="0" lang="en-US" sz="2200" spc="-1" strike="noStrike">
                <a:solidFill>
                  <a:srgbClr val="000000"/>
                </a:solidFill>
                <a:latin typeface="Arial"/>
              </a:rPr>
              <a:t>a PRODUCT </a:t>
            </a:r>
            <a:r>
              <a:rPr b="0" lang="en-US" sz="2200" spc="-1" strike="noStrike" u="sng">
                <a:solidFill>
                  <a:srgbClr val="000000"/>
                </a:solidFill>
                <a:uFillTx/>
                <a:latin typeface="Arial"/>
              </a:rPr>
              <a:t>IS CONTAINED BY</a:t>
            </a:r>
            <a:r>
              <a:rPr b="0" lang="en-US" sz="2200" spc="-1" strike="noStrike">
                <a:solidFill>
                  <a:srgbClr val="000000"/>
                </a:solidFill>
                <a:latin typeface="Arial"/>
              </a:rPr>
              <a:t> zero, one, or more ORDERs</a:t>
            </a:r>
            <a:endParaRPr b="0" lang="en-US" sz="2200" spc="-1" strike="noStrike">
              <a:latin typeface="Arial"/>
            </a:endParaRPr>
          </a:p>
          <a:p>
            <a:pPr marL="216000" indent="-216000">
              <a:spcBef>
                <a:spcPts val="711"/>
              </a:spcBef>
              <a:buClr>
                <a:srgbClr val="000000"/>
              </a:buClr>
              <a:buSzPct val="45000"/>
              <a:buFont typeface="Wingdings" charset="2"/>
              <a:buChar char=""/>
            </a:pPr>
            <a:r>
              <a:rPr b="0" lang="en-US" sz="2200" spc="-1" strike="noStrike">
                <a:latin typeface="Arial"/>
              </a:rPr>
              <a:t>The</a:t>
            </a:r>
            <a:r>
              <a:rPr b="0" lang="en-US" sz="2200" spc="-1" strike="noStrike">
                <a:latin typeface="Arial"/>
              </a:rPr>
              <a:t> underlined verb phrases define business relationships that exist between the two entities. Because an ORDER can contain </a:t>
            </a:r>
            <a:r>
              <a:rPr b="0" i="1" lang="en-US" sz="2200" spc="-1" strike="noStrike">
                <a:latin typeface="Arial"/>
              </a:rPr>
              <a:t>many</a:t>
            </a:r>
            <a:r>
              <a:rPr b="0" lang="en-US" sz="2200" spc="-1" strike="noStrike">
                <a:latin typeface="Arial"/>
              </a:rPr>
              <a:t> PRODUCTs, and a PRODUCT can be contained in </a:t>
            </a:r>
            <a:r>
              <a:rPr b="0" i="1" lang="en-US" sz="2200" spc="-1" strike="noStrike">
                <a:latin typeface="Arial"/>
              </a:rPr>
              <a:t>many</a:t>
            </a:r>
            <a:r>
              <a:rPr b="0" lang="en-US" sz="2200" spc="-1" strike="noStrike">
                <a:latin typeface="Arial"/>
              </a:rPr>
              <a:t> ORDERs, this is often called a </a:t>
            </a:r>
            <a:r>
              <a:rPr b="0" i="1" lang="en-US" sz="2200" spc="-1" strike="noStrike">
                <a:latin typeface="Arial"/>
              </a:rPr>
              <a:t>many-to-many relationship</a:t>
            </a:r>
            <a:r>
              <a:rPr b="0" lang="en-US" sz="2200" spc="-1" strike="noStrike">
                <a:latin typeface="Arial"/>
              </a:rPr>
              <a:t>.</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2" name="PlaceHolder 1"/>
          <p:cNvSpPr>
            <a:spLocks noGrp="1"/>
          </p:cNvSpPr>
          <p:nvPr>
            <p:ph type="sldImg"/>
          </p:nvPr>
        </p:nvSpPr>
        <p:spPr>
          <a:xfrm>
            <a:off x="1371600" y="764280"/>
            <a:ext cx="5028480" cy="3771360"/>
          </a:xfrm>
          <a:prstGeom prst="rect">
            <a:avLst/>
          </a:prstGeom>
        </p:spPr>
      </p:sp>
      <p:sp>
        <p:nvSpPr>
          <p:cNvPr id="2163" name="PlaceHolder 2"/>
          <p:cNvSpPr>
            <a:spLocks noGrp="1"/>
          </p:cNvSpPr>
          <p:nvPr>
            <p:ph type="body"/>
          </p:nvPr>
        </p:nvSpPr>
        <p:spPr>
          <a:xfrm>
            <a:off x="1036080" y="4777560"/>
            <a:ext cx="5699880" cy="4526280"/>
          </a:xfrm>
          <a:prstGeom prst="rect">
            <a:avLst/>
          </a:prstGeom>
        </p:spPr>
        <p:txBody>
          <a:bodyPr lIns="90000" rIns="90000" tIns="46800" bIns="46800">
            <a:noAutofit/>
          </a:bodyPr>
          <a:p>
            <a:pPr>
              <a:lnSpc>
                <a:spcPct val="100000"/>
              </a:lnSpc>
              <a:spcBef>
                <a:spcPts val="448"/>
              </a:spcBef>
            </a:pPr>
            <a:r>
              <a:rPr b="0" i="1" lang="en-US" sz="2200" spc="-1" strike="noStrike">
                <a:latin typeface="Book Antiqua"/>
                <a:ea typeface="ＭＳ Ｐゴシック"/>
              </a:rPr>
              <a:t>Figure</a:t>
            </a:r>
            <a:r>
              <a:rPr b="0" i="1" lang="en-US" sz="2200" spc="-1" strike="noStrike">
                <a:latin typeface="Book Antiqua"/>
                <a:ea typeface="ＭＳ Ｐゴシック"/>
              </a:rPr>
              <a:t> 6-2</a:t>
            </a:r>
            <a:r>
              <a:rPr b="0" lang="en-US" sz="2200" spc="-1" strike="noStrike">
                <a:latin typeface="Book Antiqua"/>
                <a:ea typeface="ＭＳ Ｐゴシック"/>
              </a:rPr>
              <a:t> </a:t>
            </a:r>
            <a:r>
              <a:rPr b="0" i="1" lang="en-US" sz="2200" spc="-1" strike="noStrike">
                <a:latin typeface="Book Antiqua"/>
                <a:ea typeface="ＭＳ Ｐゴシック"/>
              </a:rPr>
              <a:t>A Relationship (Many-to-Many)</a:t>
            </a:r>
            <a:endParaRPr b="0" lang="en-US" sz="2200" spc="-1" strike="noStrike">
              <a:latin typeface="Arial"/>
            </a:endParaRPr>
          </a:p>
          <a:p>
            <a:pPr marL="216000" indent="-216000">
              <a:spcBef>
                <a:spcPts val="298"/>
              </a:spcBef>
              <a:buClr>
                <a:srgbClr val="000000"/>
              </a:buClr>
              <a:buSzPct val="45000"/>
              <a:buFont typeface="Wingdings" charset="2"/>
              <a:buChar char=""/>
            </a:pPr>
            <a:r>
              <a:rPr b="0" lang="en-US" sz="2200" spc="-1" strike="noStrike">
                <a:latin typeface="Arial"/>
                <a:ea typeface="ＭＳ Ｐゴシック"/>
              </a:rPr>
              <a:t>The</a:t>
            </a:r>
            <a:r>
              <a:rPr b="0" lang="en-US" sz="2200" spc="-1" strike="noStrike">
                <a:latin typeface="Arial"/>
                <a:ea typeface="ＭＳ Ｐゴシック"/>
              </a:rPr>
              <a:t> figure above also shows the complexity or </a:t>
            </a:r>
            <a:r>
              <a:rPr b="0" i="1" lang="en-US" sz="2200" spc="-1" strike="noStrike">
                <a:latin typeface="Arial"/>
                <a:ea typeface="ＭＳ Ｐゴシック"/>
              </a:rPr>
              <a:t>degree</a:t>
            </a:r>
            <a:r>
              <a:rPr b="0" lang="en-US" sz="2200" spc="-1" strike="noStrike">
                <a:latin typeface="Arial"/>
                <a:ea typeface="ＭＳ Ｐゴシック"/>
              </a:rPr>
              <a:t> of each relationship. For example, in the above business assertions, we must also answer the following questions:</a:t>
            </a:r>
            <a:endParaRPr b="0" lang="en-US" sz="2200" spc="-1" strike="noStrike">
              <a:latin typeface="Arial"/>
            </a:endParaRPr>
          </a:p>
          <a:p>
            <a:pPr lvl="1" marL="457200">
              <a:spcBef>
                <a:spcPts val="448"/>
              </a:spcBef>
              <a:buClr>
                <a:srgbClr val="000000"/>
              </a:buClr>
              <a:buFont typeface="Times New Roman"/>
              <a:buChar char="•"/>
            </a:pPr>
            <a:r>
              <a:rPr b="0" lang="en-US" sz="2200" spc="-1" strike="noStrike">
                <a:solidFill>
                  <a:srgbClr val="000000"/>
                </a:solidFill>
                <a:latin typeface="Arial"/>
                <a:ea typeface="ＭＳ Ｐゴシック"/>
              </a:rPr>
              <a:t>Must there exist an instance of ORDER for each instance of PRODUCT? No!</a:t>
            </a:r>
            <a:br/>
            <a:r>
              <a:rPr b="0" lang="en-US" sz="2200" spc="-1" strike="noStrike">
                <a:solidFill>
                  <a:srgbClr val="000000"/>
                </a:solidFill>
                <a:latin typeface="Arial"/>
                <a:ea typeface="ＭＳ Ｐゴシック"/>
              </a:rPr>
              <a:t>Must there exist an instance of PRODUCT for each instance of ORDER? Yes!</a:t>
            </a:r>
            <a:endParaRPr b="0" lang="en-US" sz="2200" spc="-1" strike="noStrike">
              <a:latin typeface="Arial"/>
            </a:endParaRPr>
          </a:p>
          <a:p>
            <a:pPr lvl="1" marL="457200">
              <a:spcBef>
                <a:spcPts val="448"/>
              </a:spcBef>
              <a:buClr>
                <a:srgbClr val="000000"/>
              </a:buClr>
              <a:buFont typeface="Times New Roman"/>
              <a:buChar char="•"/>
            </a:pPr>
            <a:r>
              <a:rPr b="0" lang="en-US" sz="2200" spc="-1" strike="noStrike">
                <a:solidFill>
                  <a:srgbClr val="000000"/>
                </a:solidFill>
                <a:latin typeface="Arial"/>
                <a:ea typeface="ＭＳ Ｐゴシック"/>
              </a:rPr>
              <a:t>How many instances of PRODUCT can exist for each instance of ORDER? Many!</a:t>
            </a:r>
            <a:br/>
            <a:r>
              <a:rPr b="0" lang="en-US" sz="2200" spc="-1" strike="noStrike">
                <a:solidFill>
                  <a:srgbClr val="000000"/>
                </a:solidFill>
                <a:latin typeface="Arial"/>
                <a:ea typeface="ＭＳ Ｐゴシック"/>
              </a:rPr>
              <a:t>How many instances of ORDER can exist for each instance of PRODUCT? Many!</a:t>
            </a:r>
            <a:endParaRPr b="0" lang="en-US" sz="2200" spc="-1" strike="noStrike">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4"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9EF92ECD-9D14-4728-9D8B-B06EC2A6469A}"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65"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66"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67"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68" name="PlaceHolder 5"/>
          <p:cNvSpPr>
            <a:spLocks noGrp="1"/>
          </p:cNvSpPr>
          <p:nvPr>
            <p:ph type="sldImg"/>
          </p:nvPr>
        </p:nvSpPr>
        <p:spPr>
          <a:xfrm>
            <a:off x="1371600" y="764280"/>
            <a:ext cx="5028480" cy="3771360"/>
          </a:xfrm>
          <a:prstGeom prst="rect">
            <a:avLst/>
          </a:prstGeom>
        </p:spPr>
      </p:sp>
      <p:sp>
        <p:nvSpPr>
          <p:cNvPr id="2169"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No additional notes</a:t>
            </a:r>
            <a:endParaRPr b="0" lang="en-US" sz="2200" spc="-1" strike="noStrike">
              <a:latin typeface="Arial"/>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0"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08E94D20-0397-477E-BFF8-52AF48AB007B}"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71"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72"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73"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74" name="PlaceHolder 5"/>
          <p:cNvSpPr>
            <a:spLocks noGrp="1"/>
          </p:cNvSpPr>
          <p:nvPr>
            <p:ph type="sldImg"/>
          </p:nvPr>
        </p:nvSpPr>
        <p:spPr>
          <a:xfrm>
            <a:off x="1371600" y="764280"/>
            <a:ext cx="5028480" cy="3771360"/>
          </a:xfrm>
          <a:prstGeom prst="rect">
            <a:avLst/>
          </a:prstGeom>
        </p:spPr>
      </p:sp>
      <p:sp>
        <p:nvSpPr>
          <p:cNvPr id="2175"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Explain that there may be more than one relationship between two entities. You may reinforce this by adding additional relationships to the example (such as “transferred from” (to reflect a relationship where students changed from one curriculum to another).</a:t>
            </a:r>
            <a:endParaRPr b="0" lang="en-US" sz="2200" spc="-1" strike="noStrike">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6"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18D3D54D-C5DC-4BB8-AC46-086AAAF1D883}"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77"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78"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79"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80" name="PlaceHolder 5"/>
          <p:cNvSpPr>
            <a:spLocks noGrp="1"/>
          </p:cNvSpPr>
          <p:nvPr>
            <p:ph type="sldImg"/>
          </p:nvPr>
        </p:nvSpPr>
        <p:spPr>
          <a:xfrm>
            <a:off x="1371600" y="764280"/>
            <a:ext cx="5028480" cy="3771360"/>
          </a:xfrm>
          <a:prstGeom prst="rect">
            <a:avLst/>
          </a:prstGeom>
        </p:spPr>
      </p:sp>
      <p:sp>
        <p:nvSpPr>
          <p:cNvPr id="2181"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Ask the students to read (or write) declarative sentences to reflect the bidirectional meaning of the relationship between student and curriculum.</a:t>
            </a:r>
            <a:endParaRPr b="0" lang="en-US" sz="2200" spc="-1" strike="noStrike">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2" name="PlaceHolder 1"/>
          <p:cNvSpPr>
            <a:spLocks noGrp="1"/>
          </p:cNvSpPr>
          <p:nvPr>
            <p:ph type="sldImg"/>
          </p:nvPr>
        </p:nvSpPr>
        <p:spPr>
          <a:xfrm>
            <a:off x="1371600" y="764280"/>
            <a:ext cx="5028480" cy="3771360"/>
          </a:xfrm>
          <a:prstGeom prst="rect">
            <a:avLst/>
          </a:prstGeom>
        </p:spPr>
      </p:sp>
      <p:sp>
        <p:nvSpPr>
          <p:cNvPr id="2183" name="PlaceHolder 2"/>
          <p:cNvSpPr>
            <a:spLocks noGrp="1"/>
          </p:cNvSpPr>
          <p:nvPr>
            <p:ph type="body"/>
          </p:nvPr>
        </p:nvSpPr>
        <p:spPr>
          <a:xfrm>
            <a:off x="1036080" y="4777560"/>
            <a:ext cx="5699880" cy="4526280"/>
          </a:xfrm>
          <a:prstGeom prst="rect">
            <a:avLst/>
          </a:prstGeom>
        </p:spPr>
        <p:txBody>
          <a:bodyPr lIns="90000" rIns="90000" tIns="46800" bIns="46800">
            <a:noAutofit/>
          </a:bodyPr>
          <a:p>
            <a:pPr>
              <a:lnSpc>
                <a:spcPct val="100000"/>
              </a:lnSpc>
              <a:spcBef>
                <a:spcPts val="448"/>
              </a:spcBef>
            </a:pPr>
            <a:r>
              <a:rPr b="0" i="1" lang="en-US" sz="2200" spc="-1" strike="noStrike">
                <a:latin typeface="Book Antiqua"/>
                <a:ea typeface="ＭＳ Ｐゴシック"/>
              </a:rPr>
              <a:t>Figure</a:t>
            </a:r>
            <a:r>
              <a:rPr b="0" i="1" lang="en-US" sz="2200" spc="-1" strike="noStrike">
                <a:latin typeface="Book Antiqua"/>
                <a:ea typeface="ＭＳ Ｐゴシック"/>
              </a:rPr>
              <a:t> 6-3</a:t>
            </a:r>
            <a:r>
              <a:rPr b="0" lang="en-US" sz="2200" spc="-1" strike="noStrike">
                <a:latin typeface="Book Antiqua"/>
                <a:ea typeface="ＭＳ Ｐゴシック"/>
              </a:rPr>
              <a:t> </a:t>
            </a:r>
            <a:r>
              <a:rPr b="0" i="1" lang="en-US" sz="2200" spc="-1" strike="noStrike">
                <a:latin typeface="Book Antiqua"/>
                <a:ea typeface="ＭＳ Ｐゴシック"/>
              </a:rPr>
              <a:t>Cardinality Notations</a:t>
            </a:r>
            <a:endParaRPr b="0" lang="en-US" sz="2200" spc="-1" strike="noStrike">
              <a:latin typeface="Arial"/>
            </a:endParaRPr>
          </a:p>
          <a:p>
            <a:pPr>
              <a:lnSpc>
                <a:spcPct val="100000"/>
              </a:lnSpc>
              <a:spcBef>
                <a:spcPts val="448"/>
              </a:spcBef>
            </a:pPr>
            <a:r>
              <a:rPr b="0" i="1" lang="en-US" sz="2200" spc="-1" strike="noStrike">
                <a:latin typeface="Book Antiqua"/>
                <a:ea typeface="ＭＳ Ｐゴシック"/>
              </a:rPr>
              <a:t>Note that in Visio, the optional (0) is represented as white circle, not black. Also, if it is minimum one and maximum one (exactly one), there are two vertical lines across the relationship (not just one line).</a:t>
            </a:r>
            <a:endParaRPr b="0" lang="en-US" sz="2200" spc="-1" strike="noStrike">
              <a:latin typeface="Arial"/>
            </a:endParaRPr>
          </a:p>
          <a:p>
            <a:pPr marL="216000" indent="-216000">
              <a:spcBef>
                <a:spcPts val="448"/>
              </a:spcBef>
              <a:spcAft>
                <a:spcPts val="711"/>
              </a:spcAft>
              <a:buClr>
                <a:srgbClr val="000000"/>
              </a:buClr>
              <a:buSzPct val="45000"/>
              <a:buFont typeface="Wingdings" charset="2"/>
              <a:buChar char=""/>
            </a:pPr>
            <a:r>
              <a:rPr b="0" lang="en-US" sz="2200" spc="-1" strike="noStrike">
                <a:latin typeface="Arial"/>
                <a:ea typeface="ＭＳ Ｐゴシック"/>
              </a:rPr>
              <a:t>Conceptually</a:t>
            </a:r>
            <a:r>
              <a:rPr b="0" lang="en-US" sz="2200" spc="-1" strike="noStrike">
                <a:latin typeface="Arial"/>
                <a:ea typeface="ＭＳ Ｐゴシック"/>
              </a:rPr>
              <a:t>, cardinality tells us the following rules about the data we want to store: </a:t>
            </a:r>
            <a:endParaRPr b="0" lang="en-US" sz="2200" spc="-1" strike="noStrike">
              <a:latin typeface="Arial"/>
            </a:endParaRPr>
          </a:p>
          <a:p>
            <a:pPr lvl="1" marL="457200">
              <a:spcBef>
                <a:spcPts val="448"/>
              </a:spcBef>
              <a:buClr>
                <a:srgbClr val="000000"/>
              </a:buClr>
              <a:buFont typeface="Times New Roman"/>
              <a:buChar char="•"/>
            </a:pPr>
            <a:r>
              <a:rPr b="0" lang="en-US" sz="2200" spc="-1" strike="noStrike">
                <a:solidFill>
                  <a:srgbClr val="000000"/>
                </a:solidFill>
                <a:latin typeface="Arial"/>
                <a:ea typeface="ＭＳ Ｐゴシック"/>
              </a:rPr>
              <a:t>When we insert an ORDER instance in the database, we </a:t>
            </a:r>
            <a:r>
              <a:rPr b="0" lang="en-US" sz="2200" spc="-1" strike="noStrike" u="sng">
                <a:solidFill>
                  <a:srgbClr val="000000"/>
                </a:solidFill>
                <a:uFillTx/>
                <a:latin typeface="Arial"/>
                <a:ea typeface="ＭＳ Ｐゴシック"/>
              </a:rPr>
              <a:t>must</a:t>
            </a:r>
            <a:r>
              <a:rPr b="0" lang="en-US" sz="2200" spc="-1" strike="noStrike">
                <a:solidFill>
                  <a:srgbClr val="000000"/>
                </a:solidFill>
                <a:latin typeface="Arial"/>
                <a:ea typeface="ＭＳ Ｐゴシック"/>
              </a:rPr>
              <a:t> link (associate) that ORDER to at least one instance of PRODUCT. In business terms, “an order cannot be filed without ordering a product.” </a:t>
            </a:r>
            <a:endParaRPr b="0" lang="en-US" sz="2200" spc="-1" strike="noStrike">
              <a:latin typeface="Arial"/>
            </a:endParaRPr>
          </a:p>
          <a:p>
            <a:pPr lvl="1" marL="457200">
              <a:spcBef>
                <a:spcPts val="448"/>
              </a:spcBef>
              <a:buClr>
                <a:srgbClr val="000000"/>
              </a:buClr>
              <a:buFont typeface="Times New Roman"/>
              <a:buChar char="•"/>
            </a:pPr>
            <a:r>
              <a:rPr b="0" lang="en-US" sz="2200" spc="-1" strike="noStrike">
                <a:solidFill>
                  <a:srgbClr val="000000"/>
                </a:solidFill>
                <a:latin typeface="Arial"/>
                <a:ea typeface="ＭＳ Ｐゴシック"/>
              </a:rPr>
              <a:t>An ORDER </a:t>
            </a:r>
            <a:r>
              <a:rPr b="0" lang="en-US" sz="2200" spc="-1" strike="noStrike" u="sng">
                <a:solidFill>
                  <a:srgbClr val="000000"/>
                </a:solidFill>
                <a:uFillTx/>
                <a:latin typeface="Arial"/>
                <a:ea typeface="ＭＳ Ｐゴシック"/>
              </a:rPr>
              <a:t>can</a:t>
            </a:r>
            <a:r>
              <a:rPr b="0" lang="en-US" sz="2200" spc="-1" strike="noStrike">
                <a:solidFill>
                  <a:srgbClr val="000000"/>
                </a:solidFill>
                <a:latin typeface="Arial"/>
                <a:ea typeface="ＭＳ Ｐゴシック"/>
              </a:rPr>
              <a:t> contain more than one PRODUCT, and we must be able to store data that indicates all PRODUCT for a given ORDER.</a:t>
            </a:r>
            <a:endParaRPr b="0" lang="en-US" sz="2200" spc="-1" strike="noStrike">
              <a:latin typeface="Arial"/>
            </a:endParaRPr>
          </a:p>
          <a:p>
            <a:pPr lvl="1" marL="457200">
              <a:spcBef>
                <a:spcPts val="448"/>
              </a:spcBef>
              <a:buClr>
                <a:srgbClr val="000000"/>
              </a:buClr>
              <a:buFont typeface="Times New Roman"/>
              <a:buChar char="•"/>
            </a:pPr>
            <a:r>
              <a:rPr b="0" lang="en-US" sz="2200" spc="-1" strike="noStrike">
                <a:solidFill>
                  <a:srgbClr val="000000"/>
                </a:solidFill>
                <a:latin typeface="Arial"/>
                <a:ea typeface="ＭＳ Ｐゴシック"/>
              </a:rPr>
              <a:t>We must insert a PRODUCT before we can link (associate) ORDERs to that PRODUCT. That is why a PRODUCT can have zero ORDERs – no order have yet to be ordered to that PRODUCT.</a:t>
            </a:r>
            <a:endParaRPr b="0" lang="en-US" sz="2200" spc="-1" strike="noStrike">
              <a:latin typeface="Arial"/>
            </a:endParaRPr>
          </a:p>
          <a:p>
            <a:pPr lvl="1" marL="457200">
              <a:spcBef>
                <a:spcPts val="448"/>
              </a:spcBef>
              <a:buClr>
                <a:srgbClr val="000000"/>
              </a:buClr>
              <a:buFont typeface="Times New Roman"/>
              <a:buChar char="•"/>
            </a:pPr>
            <a:r>
              <a:rPr b="0" lang="en-US" sz="2200" spc="-1" strike="noStrike">
                <a:solidFill>
                  <a:srgbClr val="000000"/>
                </a:solidFill>
                <a:latin typeface="Arial"/>
                <a:ea typeface="ＭＳ Ｐゴシック"/>
              </a:rPr>
              <a:t>Once a PRODUCT has been inserted into the database, we can link (associate) many ORDERs with that PRODUCT.</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4"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976C765B-CF2B-4195-8057-D6F2BB779DA6}"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85"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86"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87"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88" name="PlaceHolder 5"/>
          <p:cNvSpPr>
            <a:spLocks noGrp="1"/>
          </p:cNvSpPr>
          <p:nvPr>
            <p:ph type="sldImg"/>
          </p:nvPr>
        </p:nvSpPr>
        <p:spPr>
          <a:xfrm>
            <a:off x="1371600" y="764280"/>
            <a:ext cx="5028480" cy="3771360"/>
          </a:xfrm>
          <a:prstGeom prst="rect">
            <a:avLst/>
          </a:prstGeom>
        </p:spPr>
      </p:sp>
      <p:sp>
        <p:nvSpPr>
          <p:cNvPr id="2189"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Although this figure shows five different options, help students see that there are really only two options for minimum cardinality (0 or 1) and two options for maximum cardinality (1 or many).</a:t>
            </a:r>
            <a:endParaRPr b="0" lang="en-US" sz="2200" spc="-1" strike="noStrike">
              <a:latin typeface="Arial"/>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0"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E4252545-6F67-4D72-A231-0947B69703A8}"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91"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92"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93"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194" name="PlaceHolder 5"/>
          <p:cNvSpPr>
            <a:spLocks noGrp="1"/>
          </p:cNvSpPr>
          <p:nvPr>
            <p:ph type="sldImg"/>
          </p:nvPr>
        </p:nvSpPr>
        <p:spPr>
          <a:xfrm>
            <a:off x="1371600" y="764280"/>
            <a:ext cx="5028480" cy="3771360"/>
          </a:xfrm>
          <a:prstGeom prst="rect">
            <a:avLst/>
          </a:prstGeom>
        </p:spPr>
      </p:sp>
      <p:sp>
        <p:nvSpPr>
          <p:cNvPr id="2195"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Provide the students with an ERD that does not contain relationships. Ask the students to identify possible relationships and indicate a possible degree for that relationship.</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Emphasize to the students that the degree represents a business rule! Failure to accurately identify and document the degree will result in a system that does not reflect a correct business requirement.</a:t>
            </a:r>
            <a:endParaRPr b="0" lang="en-US" sz="2200" spc="-1" strike="noStrike">
              <a:latin typeface="Arial"/>
            </a:endParaRPr>
          </a:p>
          <a:p>
            <a:pPr marL="216000" indent="-216000">
              <a:buClr>
                <a:srgbClr val="000000"/>
              </a:buClr>
              <a:buSzPct val="45000"/>
              <a:buFont typeface="Wingdings" charset="2"/>
              <a:buChar char=""/>
            </a:pPr>
            <a:endParaRPr b="0" lang="en-US" sz="2200" spc="-1" strike="noStrike">
              <a:latin typeface="Arial"/>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6"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A97B0E51-1B04-4838-944E-F4CB77A23436}"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197"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198"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199"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200" name="PlaceHolder 5"/>
          <p:cNvSpPr>
            <a:spLocks noGrp="1"/>
          </p:cNvSpPr>
          <p:nvPr>
            <p:ph type="sldImg"/>
          </p:nvPr>
        </p:nvSpPr>
        <p:spPr>
          <a:xfrm>
            <a:off x="1371600" y="764280"/>
            <a:ext cx="5028480" cy="3771360"/>
          </a:xfrm>
          <a:prstGeom prst="rect">
            <a:avLst/>
          </a:prstGeom>
        </p:spPr>
      </p:sp>
      <p:sp>
        <p:nvSpPr>
          <p:cNvPr id="2201"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The example also depicts an associative entity for the first time…as explained on the next slide.</a:t>
            </a:r>
            <a:endParaRPr b="0" lang="en-US" sz="2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2"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B2D4F70A-50AC-4C2A-8690-C8793737DE88}"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203"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204"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205"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206" name="PlaceHolder 5"/>
          <p:cNvSpPr>
            <a:spLocks noGrp="1"/>
          </p:cNvSpPr>
          <p:nvPr>
            <p:ph type="sldImg"/>
          </p:nvPr>
        </p:nvSpPr>
        <p:spPr>
          <a:xfrm>
            <a:off x="1371600" y="764280"/>
            <a:ext cx="5028480" cy="3771360"/>
          </a:xfrm>
          <a:prstGeom prst="rect">
            <a:avLst/>
          </a:prstGeom>
        </p:spPr>
      </p:sp>
      <p:sp>
        <p:nvSpPr>
          <p:cNvPr id="2207"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0" lang="en-US" sz="2200" spc="-1" strike="noStrike">
                <a:latin typeface="Arial"/>
              </a:rPr>
              <a:t>No additional notes</a:t>
            </a:r>
            <a:endParaRPr b="0" lang="en-US" sz="22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8"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C0331844-3031-4280-9F87-19D939140DB0}"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209"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210"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211"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212" name="PlaceHolder 5"/>
          <p:cNvSpPr>
            <a:spLocks noGrp="1"/>
          </p:cNvSpPr>
          <p:nvPr>
            <p:ph type="sldImg"/>
          </p:nvPr>
        </p:nvSpPr>
        <p:spPr>
          <a:xfrm>
            <a:off x="1371600" y="764280"/>
            <a:ext cx="5028480" cy="3771360"/>
          </a:xfrm>
          <a:prstGeom prst="rect">
            <a:avLst/>
          </a:prstGeom>
        </p:spPr>
      </p:sp>
      <p:sp>
        <p:nvSpPr>
          <p:cNvPr id="2213"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Ask the students to read (or write) declarative sentences to reflect the bidirectional meaning of the relationship.</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We created a composite key in this example. Be sure to point out the notation. </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Another classic example of a recursive relationship is in an Employee entity with a Supervisor attribute that holds the identifier of the supervisor’s instance of that same Employee entity.</a:t>
            </a:r>
            <a:endParaRPr b="0" lang="en-US" sz="22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4"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9ED1F6BA-0624-46DA-A5BE-F9F07EB1A884}"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215"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216"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217"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218" name="PlaceHolder 5"/>
          <p:cNvSpPr>
            <a:spLocks noGrp="1"/>
          </p:cNvSpPr>
          <p:nvPr>
            <p:ph type="sldImg"/>
          </p:nvPr>
        </p:nvSpPr>
        <p:spPr>
          <a:xfrm>
            <a:off x="1371600" y="764280"/>
            <a:ext cx="5028480" cy="3771360"/>
          </a:xfrm>
          <a:prstGeom prst="rect">
            <a:avLst/>
          </a:prstGeom>
        </p:spPr>
      </p:sp>
      <p:sp>
        <p:nvSpPr>
          <p:cNvPr id="2219"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Foreign keys are what make a relational database relational.</a:t>
            </a:r>
            <a:endParaRPr b="0" lang="en-US" sz="2200" spc="-1" strike="noStrike">
              <a:latin typeface="Arial"/>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0" name="PlaceHolder 1"/>
          <p:cNvSpPr>
            <a:spLocks noGrp="1"/>
          </p:cNvSpPr>
          <p:nvPr>
            <p:ph type="sldImg"/>
          </p:nvPr>
        </p:nvSpPr>
        <p:spPr>
          <a:xfrm>
            <a:off x="1371600" y="764280"/>
            <a:ext cx="5028480" cy="3771360"/>
          </a:xfrm>
          <a:prstGeom prst="rect">
            <a:avLst/>
          </a:prstGeom>
        </p:spPr>
      </p:sp>
      <p:sp>
        <p:nvSpPr>
          <p:cNvPr id="2221" name="PlaceHolder 2"/>
          <p:cNvSpPr>
            <a:spLocks noGrp="1"/>
          </p:cNvSpPr>
          <p:nvPr>
            <p:ph type="body"/>
          </p:nvPr>
        </p:nvSpPr>
        <p:spPr>
          <a:xfrm>
            <a:off x="777240" y="4777560"/>
            <a:ext cx="621792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These concepts are illustrated on the next slide.</a:t>
            </a:r>
            <a:endParaRPr b="0" lang="en-US" sz="2200" spc="-1" strike="noStrike">
              <a:latin typeface="Arial"/>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2"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250059A9-6418-4719-AF5C-CBA7D029AC84}"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223"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224"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225"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226" name="PlaceHolder 5"/>
          <p:cNvSpPr>
            <a:spLocks noGrp="1"/>
          </p:cNvSpPr>
          <p:nvPr>
            <p:ph type="sldImg"/>
          </p:nvPr>
        </p:nvSpPr>
        <p:spPr>
          <a:xfrm>
            <a:off x="1371600" y="764280"/>
            <a:ext cx="5028480" cy="3771360"/>
          </a:xfrm>
          <a:prstGeom prst="rect">
            <a:avLst/>
          </a:prstGeom>
        </p:spPr>
      </p:sp>
      <p:sp>
        <p:nvSpPr>
          <p:cNvPr id="2227"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Have students identity which is the parent entity (Major) and which is the child (Student).</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Additional examples should be given to test the student’s ability to recognize the parent entity. </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We suggest you also provide an example of a one-to-one relationship!</a:t>
            </a:r>
            <a:endParaRPr b="0" lang="en-US" sz="2200" spc="-1" strike="noStrike">
              <a:latin typeface="Arial"/>
            </a:endParaRPr>
          </a:p>
          <a:p>
            <a:pPr>
              <a:spcBef>
                <a:spcPts val="448"/>
              </a:spcBef>
              <a:buClr>
                <a:srgbClr val="000000"/>
              </a:buClr>
              <a:buFont typeface="Arial"/>
              <a:buChar char="•"/>
            </a:pPr>
            <a:endParaRPr b="0" lang="en-US" sz="22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8" name="PlaceHolder 1"/>
          <p:cNvSpPr>
            <a:spLocks noGrp="1"/>
          </p:cNvSpPr>
          <p:nvPr>
            <p:ph type="sldImg"/>
          </p:nvPr>
        </p:nvSpPr>
        <p:spPr>
          <a:xfrm>
            <a:off x="1371600" y="764280"/>
            <a:ext cx="5028480" cy="3771360"/>
          </a:xfrm>
          <a:prstGeom prst="rect">
            <a:avLst/>
          </a:prstGeom>
        </p:spPr>
      </p:sp>
      <p:sp>
        <p:nvSpPr>
          <p:cNvPr id="2229"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2149"/>
              </a:spcBef>
              <a:buClr>
                <a:srgbClr val="000000"/>
              </a:buClr>
              <a:buSzPct val="45000"/>
              <a:buFont typeface="Wingdings" charset="2"/>
              <a:buChar char=""/>
            </a:pPr>
            <a:r>
              <a:rPr b="0" lang="en-US" sz="2200" spc="-1" strike="noStrike">
                <a:latin typeface="Arial"/>
              </a:rPr>
              <a:t>For</a:t>
            </a:r>
            <a:r>
              <a:rPr b="0" lang="en-US" sz="2200" spc="-1" strike="noStrike">
                <a:latin typeface="Arial"/>
              </a:rPr>
              <a:t> example, consider a relationship between the entities CUSTOMER and ORDER.</a:t>
            </a:r>
            <a:endParaRPr b="0" lang="en-US" sz="2200" spc="-1" strike="noStrike">
              <a:latin typeface="Arial"/>
            </a:endParaRPr>
          </a:p>
          <a:p>
            <a:pPr lvl="1" marL="457200">
              <a:spcBef>
                <a:spcPts val="448"/>
              </a:spcBef>
              <a:buClr>
                <a:srgbClr val="000000"/>
              </a:buClr>
              <a:buFont typeface="Times New Roman"/>
              <a:buChar char="•"/>
            </a:pPr>
            <a:r>
              <a:rPr b="0" lang="en-US" sz="2200" spc="-1" strike="noStrike">
                <a:solidFill>
                  <a:srgbClr val="000000"/>
                </a:solidFill>
                <a:latin typeface="Arial"/>
              </a:rPr>
              <a:t>An ORDER is placed by exactly one CUSTOMER. For an ORDER, which CUSTOMER places it?</a:t>
            </a:r>
            <a:endParaRPr b="0" lang="en-US" sz="2200" spc="-1" strike="noStrike">
              <a:latin typeface="Arial"/>
            </a:endParaRPr>
          </a:p>
          <a:p>
            <a:pPr lvl="1" marL="457200">
              <a:spcBef>
                <a:spcPts val="448"/>
              </a:spcBef>
              <a:buClr>
                <a:srgbClr val="000000"/>
              </a:buClr>
              <a:buFont typeface="Times New Roman"/>
              <a:buChar char="•"/>
            </a:pPr>
            <a:r>
              <a:rPr b="0" lang="en-US" sz="2200" spc="-1" strike="noStrike">
                <a:solidFill>
                  <a:srgbClr val="000000"/>
                </a:solidFill>
                <a:latin typeface="Arial"/>
              </a:rPr>
              <a:t>A CUSTOMER places one or more ORDERs. For a CUSTOMER, which PRODUCTs are contained in that ORDER?</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0" name="PlaceHolder 1"/>
          <p:cNvSpPr>
            <a:spLocks noGrp="1"/>
          </p:cNvSpPr>
          <p:nvPr>
            <p:ph type="sldImg"/>
          </p:nvPr>
        </p:nvSpPr>
        <p:spPr>
          <a:xfrm>
            <a:off x="1371600" y="764280"/>
            <a:ext cx="5028480" cy="3771360"/>
          </a:xfrm>
          <a:prstGeom prst="rect">
            <a:avLst/>
          </a:prstGeom>
        </p:spPr>
      </p:sp>
      <p:sp>
        <p:nvSpPr>
          <p:cNvPr id="2231" name="PlaceHolder 2"/>
          <p:cNvSpPr>
            <a:spLocks noGrp="1"/>
          </p:cNvSpPr>
          <p:nvPr>
            <p:ph type="body"/>
          </p:nvPr>
        </p:nvSpPr>
        <p:spPr>
          <a:xfrm>
            <a:off x="1036080" y="4777560"/>
            <a:ext cx="5699880" cy="4526280"/>
          </a:xfrm>
          <a:prstGeom prst="rect">
            <a:avLst/>
          </a:prstGeom>
        </p:spPr>
        <p:txBody>
          <a:bodyPr lIns="90000" rIns="90000" tIns="46800" bIns="46800">
            <a:noAutofit/>
          </a:bodyPr>
          <a:p>
            <a:pPr>
              <a:lnSpc>
                <a:spcPct val="100000"/>
              </a:lnSpc>
              <a:spcBef>
                <a:spcPts val="448"/>
              </a:spcBef>
            </a:pPr>
            <a:r>
              <a:rPr b="0" i="1" lang="en-US" sz="2200" spc="-1" strike="noStrike">
                <a:latin typeface="Book Antiqua"/>
                <a:ea typeface="ＭＳ Ｐゴシック"/>
              </a:rPr>
              <a:t>Figure</a:t>
            </a:r>
            <a:r>
              <a:rPr b="0" i="1" lang="en-US" sz="2200" spc="-1" strike="noStrike">
                <a:latin typeface="Book Antiqua"/>
                <a:ea typeface="ＭＳ Ｐゴシック"/>
              </a:rPr>
              <a:t> 6-4</a:t>
            </a:r>
            <a:r>
              <a:rPr b="0" lang="en-US" sz="2200" spc="-1" strike="noStrike">
                <a:latin typeface="Book Antiqua"/>
                <a:ea typeface="ＭＳ Ｐゴシック"/>
              </a:rPr>
              <a:t> </a:t>
            </a:r>
            <a:r>
              <a:rPr b="0" i="1" lang="en-US" sz="2200" spc="-1" strike="noStrike">
                <a:latin typeface="Book Antiqua"/>
                <a:ea typeface="ＭＳ Ｐゴシック"/>
              </a:rPr>
              <a:t>How to Show Foreign Keys</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ea typeface="ＭＳ Ｐゴシック"/>
              </a:rPr>
              <a:t>In</a:t>
            </a:r>
            <a:r>
              <a:rPr b="0" lang="en-US" sz="2200" spc="-1" strike="noStrike">
                <a:latin typeface="Arial"/>
                <a:ea typeface="ＭＳ Ｐゴシック"/>
              </a:rPr>
              <a:t> the figure above, we demonstrate the concept of foreign keys with our simple data model. In this case, CUSTOMER is called the </a:t>
            </a:r>
            <a:r>
              <a:rPr b="0" i="1" lang="en-US" sz="2200" spc="-1" strike="noStrike">
                <a:latin typeface="Arial"/>
                <a:ea typeface="ＭＳ Ｐゴシック"/>
              </a:rPr>
              <a:t>parent</a:t>
            </a:r>
            <a:r>
              <a:rPr b="0" lang="en-US" sz="2200" spc="-1" strike="noStrike">
                <a:latin typeface="Arial"/>
                <a:ea typeface="ＭＳ Ｐゴシック"/>
              </a:rPr>
              <a:t> entity and ORDER is the </a:t>
            </a:r>
            <a:r>
              <a:rPr b="0" i="1" lang="en-US" sz="2200" spc="-1" strike="noStrike">
                <a:latin typeface="Arial"/>
                <a:ea typeface="ＭＳ Ｐゴシック"/>
              </a:rPr>
              <a:t>child</a:t>
            </a:r>
            <a:r>
              <a:rPr b="0" lang="en-US" sz="2200" spc="-1" strike="noStrike">
                <a:latin typeface="Arial"/>
                <a:ea typeface="ＭＳ Ｐゴシック"/>
              </a:rPr>
              <a:t> entity. The primary key is always contributed by the parent to the child as a foreign key. Thus, an instance of ORDER now has an foreign key CustomerID whose value points to the correct instance of CUSTOMER that places that order. (Foreign keys are never contributed from child-to-parent.)</a:t>
            </a:r>
            <a:endParaRPr b="0" lang="en-US" sz="2200" spc="-1" strike="noStrike">
              <a:latin typeface="Arial"/>
            </a:endParaRPr>
          </a:p>
          <a:p>
            <a:pPr>
              <a:spcBef>
                <a:spcPts val="298"/>
              </a:spcBef>
            </a:pPr>
            <a:r>
              <a:rPr b="0" lang="en-US" sz="2200" spc="-1" strike="noStrike">
                <a:latin typeface="Arial"/>
                <a:ea typeface="ＭＳ Ｐゴシック"/>
              </a:rPr>
              <a:t>When you have a relationship that you cannot differentiate between parent and child it is called a non-specific relationship. </a:t>
            </a:r>
            <a:endParaRPr b="0" lang="en-US" sz="2200" spc="-1" strike="noStrike">
              <a:latin typeface="Arial"/>
            </a:endParaRPr>
          </a:p>
          <a:p>
            <a:pPr lvl="1" marL="457200">
              <a:spcBef>
                <a:spcPts val="298"/>
              </a:spcBef>
            </a:pPr>
            <a:r>
              <a:rPr b="0" lang="en-US" sz="2200" spc="-1" strike="noStrike">
                <a:solidFill>
                  <a:srgbClr val="000000"/>
                </a:solidFill>
                <a:latin typeface="Arial"/>
                <a:ea typeface="ＭＳ Ｐゴシック"/>
              </a:rPr>
              <a:t>A </a:t>
            </a:r>
            <a:r>
              <a:rPr b="1" lang="en-US" sz="2200" spc="-1" strike="noStrike">
                <a:solidFill>
                  <a:srgbClr val="000000"/>
                </a:solidFill>
                <a:latin typeface="Arial"/>
                <a:ea typeface="ＭＳ Ｐゴシック"/>
              </a:rPr>
              <a:t>non-specific relationship</a:t>
            </a:r>
            <a:r>
              <a:rPr b="0" lang="en-US" sz="2200" spc="-1" strike="noStrike">
                <a:solidFill>
                  <a:srgbClr val="000000"/>
                </a:solidFill>
                <a:latin typeface="Arial"/>
                <a:ea typeface="ＭＳ Ｐゴシック"/>
              </a:rPr>
              <a:t> (or </a:t>
            </a:r>
            <a:r>
              <a:rPr b="1" lang="en-US" sz="2200" spc="-1" strike="noStrike">
                <a:solidFill>
                  <a:srgbClr val="000000"/>
                </a:solidFill>
                <a:latin typeface="Arial"/>
                <a:ea typeface="ＭＳ Ｐゴシック"/>
              </a:rPr>
              <a:t>many-to-many relationship</a:t>
            </a:r>
            <a:r>
              <a:rPr b="0" lang="en-US" sz="2200" spc="-1" strike="noStrike">
                <a:solidFill>
                  <a:srgbClr val="000000"/>
                </a:solidFill>
                <a:latin typeface="Arial"/>
                <a:ea typeface="ＭＳ Ｐゴシック"/>
              </a:rPr>
              <a:t>) is one in which many instances of one entity are associated with many instances of another entity. Such relationships are suitable only for preliminary data models, and should be resolved as quickly as possible.</a:t>
            </a:r>
            <a:endParaRPr b="0" lang="en-US" sz="2200" spc="-1" strike="noStrike">
              <a:latin typeface="Arial"/>
            </a:endParaRPr>
          </a:p>
          <a:p>
            <a:pPr lvl="1" marL="457200">
              <a:spcBef>
                <a:spcPts val="298"/>
              </a:spcBef>
            </a:pPr>
            <a:r>
              <a:rPr b="0" lang="en-US" sz="2200" spc="-1" strike="noStrike">
                <a:solidFill>
                  <a:srgbClr val="000000"/>
                </a:solidFill>
                <a:latin typeface="Arial"/>
                <a:ea typeface="ＭＳ Ｐゴシック"/>
              </a:rPr>
              <a:t>All non-specific relationships can be resolved into a pair of one-to-many relationships by inserting an </a:t>
            </a:r>
            <a:r>
              <a:rPr b="1" i="1" lang="en-US" sz="2200" spc="-1" strike="noStrike">
                <a:solidFill>
                  <a:srgbClr val="000000"/>
                </a:solidFill>
                <a:latin typeface="Arial"/>
                <a:ea typeface="ＭＳ Ｐゴシック"/>
              </a:rPr>
              <a:t>associative</a:t>
            </a:r>
            <a:r>
              <a:rPr b="0" lang="en-US" sz="2200" spc="-1" strike="noStrike">
                <a:solidFill>
                  <a:srgbClr val="000000"/>
                </a:solidFill>
                <a:latin typeface="Arial"/>
                <a:ea typeface="ＭＳ Ｐゴシック"/>
              </a:rPr>
              <a:t> entity between the two original entities.</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2" name="PlaceHolder 1"/>
          <p:cNvSpPr>
            <a:spLocks noGrp="1"/>
          </p:cNvSpPr>
          <p:nvPr>
            <p:ph type="sldImg"/>
          </p:nvPr>
        </p:nvSpPr>
        <p:spPr>
          <a:xfrm>
            <a:off x="1371600" y="764280"/>
            <a:ext cx="5028480" cy="3771360"/>
          </a:xfrm>
          <a:prstGeom prst="rect">
            <a:avLst/>
          </a:prstGeom>
        </p:spPr>
      </p:sp>
      <p:sp>
        <p:nvSpPr>
          <p:cNvPr id="2233" name="PlaceHolder 2"/>
          <p:cNvSpPr>
            <a:spLocks noGrp="1"/>
          </p:cNvSpPr>
          <p:nvPr>
            <p:ph type="body"/>
          </p:nvPr>
        </p:nvSpPr>
        <p:spPr>
          <a:xfrm>
            <a:off x="1036080" y="4777560"/>
            <a:ext cx="5699880" cy="4526280"/>
          </a:xfrm>
          <a:prstGeom prst="rect">
            <a:avLst/>
          </a:prstGeom>
        </p:spPr>
        <p:txBody>
          <a:bodyPr lIns="90000" rIns="90000" tIns="46800" bIns="46800">
            <a:noAutofit/>
          </a:bodyPr>
          <a:p>
            <a:pPr>
              <a:lnSpc>
                <a:spcPct val="100000"/>
              </a:lnSpc>
              <a:spcBef>
                <a:spcPts val="448"/>
              </a:spcBef>
            </a:pPr>
            <a:r>
              <a:rPr b="0" i="1" lang="en-US" sz="2200" spc="-1" strike="noStrike">
                <a:latin typeface="Book Antiqua"/>
                <a:ea typeface="ＭＳ Ｐゴシック"/>
              </a:rPr>
              <a:t>Figure</a:t>
            </a:r>
            <a:r>
              <a:rPr b="0" i="1" lang="en-US" sz="2200" spc="-1" strike="noStrike">
                <a:latin typeface="Book Antiqua"/>
                <a:ea typeface="ＭＳ Ｐゴシック"/>
              </a:rPr>
              <a:t> 6-5</a:t>
            </a:r>
            <a:r>
              <a:rPr b="0" lang="en-US" sz="2200" spc="-1" strike="noStrike">
                <a:latin typeface="Book Antiqua"/>
                <a:ea typeface="ＭＳ Ｐゴシック"/>
              </a:rPr>
              <a:t> </a:t>
            </a:r>
            <a:r>
              <a:rPr b="0" i="1" lang="en-US" sz="2200" spc="-1" strike="noStrike">
                <a:latin typeface="Book Antiqua"/>
                <a:ea typeface="ＭＳ Ｐゴシック"/>
              </a:rPr>
              <a:t>Resolving Nonspecific Relationships with an Associative Entity</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ea typeface="ＭＳ Ｐゴシック"/>
              </a:rPr>
              <a:t>In </a:t>
            </a:r>
            <a:r>
              <a:rPr b="0" lang="en-US" sz="2200" spc="-1" strike="noStrike">
                <a:latin typeface="Arial"/>
                <a:ea typeface="ＭＳ Ｐゴシック"/>
              </a:rPr>
              <a:t>figure (a) above, we see that a PRODUCT is being placed by zero, one, or more ORDERs. At the same time, we see that an ORDER contains one or more PRODUCT. The maximum cardinality on both sides is ‘many’. So, which is the parent and which is the child? You can’t tell! This is called a non-specific relationship.</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ea typeface="ＭＳ Ｐゴシック"/>
              </a:rPr>
              <a:t>All</a:t>
            </a:r>
            <a:r>
              <a:rPr b="0" lang="en-US" sz="2200" spc="-1" strike="noStrike">
                <a:latin typeface="Arial"/>
                <a:ea typeface="ＭＳ Ｐゴシック"/>
              </a:rPr>
              <a:t> non-specific relationships can be resolved into a pair of one-to-many relationships. As illustrated in figure (b) above, each entity becomes a parent. A new, </a:t>
            </a:r>
            <a:r>
              <a:rPr b="0" i="1" lang="en-US" sz="2200" spc="-1" strike="noStrike">
                <a:latin typeface="Arial"/>
                <a:ea typeface="ＭＳ Ｐゴシック"/>
              </a:rPr>
              <a:t>associative entity</a:t>
            </a:r>
            <a:r>
              <a:rPr b="0" lang="en-US" sz="2200" spc="-1" strike="noStrike">
                <a:latin typeface="Arial"/>
                <a:ea typeface="ＭＳ Ｐゴシック"/>
              </a:rPr>
              <a:t> is introduced as the child of each parent. In the figure above, each instance of ORDERED PRODUCT represents a </a:t>
            </a:r>
            <a:r>
              <a:rPr b="0" lang="en-US" sz="2200" spc="-1" strike="noStrike" u="sng">
                <a:uFillTx/>
                <a:latin typeface="Arial"/>
                <a:ea typeface="ＭＳ Ｐゴシック"/>
              </a:rPr>
              <a:t>one</a:t>
            </a:r>
            <a:r>
              <a:rPr b="0" lang="en-US" sz="2200" spc="-1" strike="noStrike">
                <a:latin typeface="Arial"/>
                <a:ea typeface="ＭＳ Ｐゴシック"/>
              </a:rPr>
              <a:t> ORDER’s placement of </a:t>
            </a:r>
            <a:r>
              <a:rPr b="0" lang="en-US" sz="2200" spc="-1" strike="noStrike" u="sng">
                <a:uFillTx/>
                <a:latin typeface="Arial"/>
                <a:ea typeface="ＭＳ Ｐゴシック"/>
              </a:rPr>
              <a:t>one</a:t>
            </a:r>
            <a:r>
              <a:rPr b="0" lang="en-US" sz="2200" spc="-1" strike="noStrike">
                <a:latin typeface="Arial"/>
                <a:ea typeface="ＭＳ Ｐゴシック"/>
              </a:rPr>
              <a:t> PRODUCT.  If an order is placing two products, that order will have two instances of the entity ORDERED_PRODUCT. </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4"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21B2CC22-E29B-47F3-9E1D-40C7896C1E68}"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235"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236"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237"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238" name="PlaceHolder 5"/>
          <p:cNvSpPr>
            <a:spLocks noGrp="1"/>
          </p:cNvSpPr>
          <p:nvPr>
            <p:ph type="sldImg"/>
          </p:nvPr>
        </p:nvSpPr>
        <p:spPr>
          <a:xfrm>
            <a:off x="1371600" y="764280"/>
            <a:ext cx="5028480" cy="3771360"/>
          </a:xfrm>
          <a:prstGeom prst="rect">
            <a:avLst/>
          </a:prstGeom>
        </p:spPr>
      </p:sp>
      <p:sp>
        <p:nvSpPr>
          <p:cNvPr id="2239"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No additional notes.</a:t>
            </a:r>
            <a:endParaRPr b="0" lang="en-US" sz="22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0"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F1249A0F-0080-4890-B20A-851BF540500C}"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241"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242"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243"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244" name="PlaceHolder 5"/>
          <p:cNvSpPr>
            <a:spLocks noGrp="1"/>
          </p:cNvSpPr>
          <p:nvPr>
            <p:ph type="sldImg"/>
          </p:nvPr>
        </p:nvSpPr>
        <p:spPr>
          <a:xfrm>
            <a:off x="1371600" y="764280"/>
            <a:ext cx="5028480" cy="3771360"/>
          </a:xfrm>
          <a:prstGeom prst="rect">
            <a:avLst/>
          </a:prstGeom>
        </p:spPr>
      </p:sp>
      <p:sp>
        <p:nvSpPr>
          <p:cNvPr id="2245"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0" lang="en-US" sz="2200" spc="-1" strike="noStrike">
                <a:latin typeface="Arial"/>
              </a:rPr>
              <a:t>No additional notes.</a:t>
            </a:r>
            <a:endParaRPr b="0" lang="en-US" sz="2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6"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25999261-E45B-4BF9-8C8B-01B0D7514F2F}"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247"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248"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249"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250" name="PlaceHolder 5"/>
          <p:cNvSpPr>
            <a:spLocks noGrp="1"/>
          </p:cNvSpPr>
          <p:nvPr>
            <p:ph type="sldImg"/>
          </p:nvPr>
        </p:nvSpPr>
        <p:spPr>
          <a:xfrm>
            <a:off x="1371600" y="764280"/>
            <a:ext cx="5028480" cy="3771360"/>
          </a:xfrm>
          <a:prstGeom prst="rect">
            <a:avLst/>
          </a:prstGeom>
        </p:spPr>
      </p:sp>
      <p:sp>
        <p:nvSpPr>
          <p:cNvPr id="2251"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buClr>
                <a:srgbClr val="000000"/>
              </a:buClr>
              <a:buFont typeface="Arial"/>
              <a:buChar char="•"/>
            </a:pPr>
            <a:r>
              <a:rPr b="0" lang="en-US" sz="2200" spc="-1" strike="noStrike">
                <a:latin typeface="Arial"/>
              </a:rPr>
              <a:t>Add slides to show students how the CASE or modeling tool that will be used in the class differentiates between identifying and nonidentifying relationships and weak and strong entities.</a:t>
            </a:r>
            <a:endParaRPr b="0" lang="en-US" sz="22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2"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7B7404AD-5AEB-44E2-8633-A12C5E170C82}"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253"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254"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255"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256" name="PlaceHolder 5"/>
          <p:cNvSpPr>
            <a:spLocks noGrp="1"/>
          </p:cNvSpPr>
          <p:nvPr>
            <p:ph type="sldImg"/>
          </p:nvPr>
        </p:nvSpPr>
        <p:spPr>
          <a:xfrm>
            <a:off x="1371600" y="764280"/>
            <a:ext cx="5028480" cy="3771360"/>
          </a:xfrm>
          <a:prstGeom prst="rect">
            <a:avLst/>
          </a:prstGeom>
        </p:spPr>
      </p:sp>
      <p:sp>
        <p:nvSpPr>
          <p:cNvPr id="2257"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buClr>
                <a:srgbClr val="000000"/>
              </a:buClr>
              <a:buFont typeface="Arial"/>
              <a:buChar char="•"/>
            </a:pPr>
            <a:r>
              <a:rPr b="0" lang="en-US" sz="2200" spc="-1" strike="noStrike">
                <a:latin typeface="Arial"/>
              </a:rPr>
              <a:t>You may need to refer to the earlier slide that defines an associative entity</a:t>
            </a:r>
            <a:endParaRPr b="0" lang="en-US" sz="2200" spc="-1" strike="noStrike">
              <a:latin typeface="Arial"/>
            </a:endParaRPr>
          </a:p>
          <a:p>
            <a:pPr>
              <a:buClr>
                <a:srgbClr val="000000"/>
              </a:buClr>
              <a:buFont typeface="Arial"/>
              <a:buChar char="•"/>
            </a:pPr>
            <a:r>
              <a:rPr b="0" lang="en-US" sz="2200" spc="-1" strike="noStrike">
                <a:latin typeface="Arial"/>
              </a:rPr>
              <a:t>In the bottom diagram we see that a student can declare multiple majors and that a curriculum can offer multiple majors.</a:t>
            </a:r>
            <a:endParaRPr b="0" lang="en-US" sz="2200" spc="-1" strike="noStrike">
              <a:latin typeface="Arial"/>
            </a:endParaRPr>
          </a:p>
          <a:p>
            <a:pPr>
              <a:buClr>
                <a:srgbClr val="000000"/>
              </a:buClr>
              <a:buFont typeface="Arial"/>
              <a:buChar char="•"/>
            </a:pPr>
            <a:r>
              <a:rPr b="0" lang="en-US" sz="2200" spc="-1" strike="noStrike">
                <a:latin typeface="Arial"/>
              </a:rPr>
              <a:t>Note that for associative entities the cardinality from child to parent is always </a:t>
            </a:r>
            <a:r>
              <a:rPr b="0" lang="en-US" sz="2200" spc="-1" strike="noStrike" u="sng">
                <a:uFillTx/>
                <a:latin typeface="Arial"/>
              </a:rPr>
              <a:t>one and only one</a:t>
            </a:r>
            <a:r>
              <a:rPr b="0" lang="en-US" sz="2200" spc="-1" strike="noStrike">
                <a:latin typeface="Arial"/>
              </a:rPr>
              <a:t>. An instance of MAJOR must correspond to one and only one STUDENT and to one and only one CURRICULUM.</a:t>
            </a:r>
            <a:endParaRPr b="0" lang="en-US" sz="2200" spc="-1" strike="noStrike">
              <a:latin typeface="Arial"/>
            </a:endParaRPr>
          </a:p>
        </p:txBody>
      </p:sp>
    </p:spTree>
  </p:cSld>
</p:notes>
</file>

<file path=ppt/notesSlides/notesSlide1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8" name="TextShape 1"/>
          <p:cNvSpPr txBox="1"/>
          <p:nvPr/>
        </p:nvSpPr>
        <p:spPr>
          <a:xfrm>
            <a:off x="4402080" y="9553680"/>
            <a:ext cx="3368160" cy="502920"/>
          </a:xfrm>
          <a:prstGeom prst="rect">
            <a:avLst/>
          </a:prstGeom>
          <a:noFill/>
          <a:ln>
            <a:noFill/>
          </a:ln>
        </p:spPr>
        <p:txBody>
          <a:bodyPr lIns="90000" rIns="90000" tIns="46800" bIns="46800" anchor="b">
            <a:noAutofit/>
          </a:bodyPr>
          <a:p>
            <a:pPr algn="r"/>
            <a:fld id="{D8A4FB00-96D1-4935-B740-EA66A429FF82}" type="slidenum">
              <a:rPr b="0" lang="en-US" sz="1200" spc="-1" strike="noStrike">
                <a:solidFill>
                  <a:srgbClr val="000000"/>
                </a:solidFill>
                <a:latin typeface="Arial"/>
              </a:rPr>
              <a:t>&lt;number&gt;</a:t>
            </a:fld>
            <a:endParaRPr b="0" lang="en-US" sz="1200" spc="-1" strike="noStrike">
              <a:solidFill>
                <a:srgbClr val="000000"/>
              </a:solidFill>
              <a:latin typeface="Arial"/>
            </a:endParaRPr>
          </a:p>
        </p:txBody>
      </p:sp>
      <p:sp>
        <p:nvSpPr>
          <p:cNvPr id="2259" name="TextShape 2"/>
          <p:cNvSpPr txBox="1"/>
          <p:nvPr/>
        </p:nvSpPr>
        <p:spPr>
          <a:xfrm>
            <a:off x="-360" y="9553680"/>
            <a:ext cx="3368160" cy="502920"/>
          </a:xfrm>
          <a:prstGeom prst="rect">
            <a:avLst/>
          </a:prstGeom>
          <a:noFill/>
          <a:ln>
            <a:noFill/>
          </a:ln>
        </p:spPr>
        <p:txBody>
          <a:bodyPr lIns="90000" rIns="90000" tIns="46800" bIns="46800" anchor="b">
            <a:noAutofit/>
          </a:bodyPr>
          <a:p>
            <a:pPr/>
            <a:r>
              <a:rPr b="0" lang="en-US" sz="1200" spc="-1" strike="noStrike">
                <a:solidFill>
                  <a:srgbClr val="000000"/>
                </a:solidFill>
                <a:latin typeface="Arial"/>
              </a:rPr>
              <a:t>&lt;footer&gt;</a:t>
            </a:r>
            <a:endParaRPr b="0" lang="en-US" sz="1200" spc="-1" strike="noStrike">
              <a:solidFill>
                <a:srgbClr val="000000"/>
              </a:solidFill>
              <a:latin typeface="Arial"/>
            </a:endParaRPr>
          </a:p>
        </p:txBody>
      </p:sp>
      <p:sp>
        <p:nvSpPr>
          <p:cNvPr id="2260" name="TextShape 3"/>
          <p:cNvSpPr txBox="1"/>
          <p:nvPr/>
        </p:nvSpPr>
        <p:spPr>
          <a:xfrm>
            <a:off x="-360" y="0"/>
            <a:ext cx="3368160" cy="502920"/>
          </a:xfrm>
          <a:prstGeom prst="rect">
            <a:avLst/>
          </a:prstGeom>
          <a:noFill/>
          <a:ln>
            <a:noFill/>
          </a:ln>
        </p:spPr>
        <p:txBody>
          <a:bodyPr lIns="90000" rIns="90000" tIns="46800" bIns="46800">
            <a:noAutofit/>
          </a:bodyPr>
          <a:p>
            <a:pPr/>
            <a:r>
              <a:rPr b="0" lang="en-US" sz="1200" spc="-1" strike="noStrike">
                <a:solidFill>
                  <a:srgbClr val="000000"/>
                </a:solidFill>
                <a:latin typeface="Arial"/>
              </a:rPr>
              <a:t>&lt;header&gt;</a:t>
            </a:r>
            <a:endParaRPr b="0" lang="en-US" sz="1200" spc="-1" strike="noStrike">
              <a:solidFill>
                <a:srgbClr val="000000"/>
              </a:solidFill>
              <a:latin typeface="Arial"/>
            </a:endParaRPr>
          </a:p>
        </p:txBody>
      </p:sp>
      <p:sp>
        <p:nvSpPr>
          <p:cNvPr id="2261" name="TextShape 4"/>
          <p:cNvSpPr txBox="1"/>
          <p:nvPr/>
        </p:nvSpPr>
        <p:spPr>
          <a:xfrm>
            <a:off x="4402080" y="0"/>
            <a:ext cx="3368160" cy="502920"/>
          </a:xfrm>
          <a:prstGeom prst="rect">
            <a:avLst/>
          </a:prstGeom>
          <a:noFill/>
          <a:ln>
            <a:noFill/>
          </a:ln>
        </p:spPr>
        <p:txBody>
          <a:bodyPr lIns="90000" rIns="90000" tIns="46800" bIns="46800">
            <a:noAutofit/>
          </a:bodyPr>
          <a:p>
            <a:pPr algn="r"/>
            <a:r>
              <a:rPr b="0" lang="en-US" sz="1200" spc="-1" strike="noStrike">
                <a:solidFill>
                  <a:srgbClr val="000000"/>
                </a:solidFill>
                <a:latin typeface="Arial"/>
              </a:rPr>
              <a:t>&lt;date/time&gt;</a:t>
            </a:r>
            <a:endParaRPr b="0" lang="en-US" sz="1200" spc="-1" strike="noStrike">
              <a:solidFill>
                <a:srgbClr val="000000"/>
              </a:solidFill>
              <a:latin typeface="Arial"/>
            </a:endParaRPr>
          </a:p>
        </p:txBody>
      </p:sp>
      <p:sp>
        <p:nvSpPr>
          <p:cNvPr id="2262" name="PlaceHolder 5"/>
          <p:cNvSpPr>
            <a:spLocks noGrp="1"/>
          </p:cNvSpPr>
          <p:nvPr>
            <p:ph type="sldImg"/>
          </p:nvPr>
        </p:nvSpPr>
        <p:spPr>
          <a:xfrm>
            <a:off x="1371600" y="764280"/>
            <a:ext cx="5028480" cy="3771360"/>
          </a:xfrm>
          <a:prstGeom prst="rect">
            <a:avLst/>
          </a:prstGeom>
        </p:spPr>
      </p:sp>
      <p:sp>
        <p:nvSpPr>
          <p:cNvPr id="2263"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buClr>
                <a:srgbClr val="000000"/>
              </a:buClr>
              <a:buFont typeface="Arial"/>
              <a:buChar char="•"/>
            </a:pPr>
            <a:r>
              <a:rPr b="0" lang="en-US" sz="2200" spc="-1" strike="noStrike">
                <a:latin typeface="Arial"/>
              </a:rPr>
              <a:t>Part (c) of Figure 8-9 is on the next slide</a:t>
            </a:r>
            <a:endParaRPr b="0" lang="en-US" sz="2200" spc="-1" strike="noStrike">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4"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C75852F3-F3A5-45B3-BA07-3CF5F8D44715}" type="slidenum">
              <a:rPr b="0" lang="en-US" sz="1200" spc="-1" strike="noStrike">
                <a:latin typeface="Arial"/>
              </a:rPr>
              <a:t>&lt;number&gt;</a:t>
            </a:fld>
            <a:endParaRPr b="0" lang="en-US" sz="1200" spc="-1" strike="noStrike">
              <a:latin typeface="Arial"/>
            </a:endParaRPr>
          </a:p>
        </p:txBody>
      </p:sp>
      <p:sp>
        <p:nvSpPr>
          <p:cNvPr id="2265"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266"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267"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268" name="PlaceHolder 5"/>
          <p:cNvSpPr>
            <a:spLocks noGrp="1"/>
          </p:cNvSpPr>
          <p:nvPr>
            <p:ph type="sldImg"/>
          </p:nvPr>
        </p:nvSpPr>
        <p:spPr>
          <a:xfrm>
            <a:off x="1371600" y="764280"/>
            <a:ext cx="5028480" cy="3771360"/>
          </a:xfrm>
          <a:prstGeom prst="rect">
            <a:avLst/>
          </a:prstGeom>
        </p:spPr>
      </p:sp>
      <p:sp>
        <p:nvSpPr>
          <p:cNvPr id="2269"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0" lang="en-US" sz="2200" spc="-1" strike="noStrike">
                <a:latin typeface="Arial"/>
              </a:rPr>
              <a:t>No additional notes</a:t>
            </a:r>
            <a:endParaRPr b="0" lang="en-US" sz="2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0"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1EA79A53-F558-4B3D-88A2-E10DB7FF2223}" type="slidenum">
              <a:rPr b="0" lang="en-US" sz="1200" spc="-1" strike="noStrike">
                <a:latin typeface="Arial"/>
              </a:rPr>
              <a:t>&lt;number&gt;</a:t>
            </a:fld>
            <a:endParaRPr b="0" lang="en-US" sz="1200" spc="-1" strike="noStrike">
              <a:latin typeface="Arial"/>
            </a:endParaRPr>
          </a:p>
        </p:txBody>
      </p:sp>
      <p:sp>
        <p:nvSpPr>
          <p:cNvPr id="2271"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272"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273"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274" name="PlaceHolder 5"/>
          <p:cNvSpPr>
            <a:spLocks noGrp="1"/>
          </p:cNvSpPr>
          <p:nvPr>
            <p:ph type="sldImg"/>
          </p:nvPr>
        </p:nvSpPr>
        <p:spPr>
          <a:xfrm>
            <a:off x="1371600" y="764280"/>
            <a:ext cx="5028480" cy="3771360"/>
          </a:xfrm>
          <a:prstGeom prst="rect">
            <a:avLst/>
          </a:prstGeom>
        </p:spPr>
      </p:sp>
      <p:sp>
        <p:nvSpPr>
          <p:cNvPr id="2275"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buClr>
                <a:srgbClr val="000000"/>
              </a:buClr>
              <a:buFont typeface="Arial"/>
              <a:buChar char="•"/>
            </a:pPr>
            <a:r>
              <a:rPr b="0" lang="en-US" sz="2200" spc="-1" strike="noStrike">
                <a:latin typeface="Arial"/>
              </a:rPr>
              <a:t>This shows that while most nonspecific relationships are resolved by introducing a third entity, some are resolved by introducing separate relationships.</a:t>
            </a:r>
            <a:endParaRPr b="0" lang="en-US" sz="2200" spc="-1" strike="noStrike">
              <a:latin typeface="Arial"/>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6"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BFC0E73D-1EE9-438B-BAC4-9DFE9A1B761E}" type="slidenum">
              <a:rPr b="0" lang="en-US" sz="1200" spc="-1" strike="noStrike">
                <a:latin typeface="Arial"/>
              </a:rPr>
              <a:t>&lt;number&gt;</a:t>
            </a:fld>
            <a:endParaRPr b="0" lang="en-US" sz="1200" spc="-1" strike="noStrike">
              <a:latin typeface="Arial"/>
            </a:endParaRPr>
          </a:p>
        </p:txBody>
      </p:sp>
      <p:sp>
        <p:nvSpPr>
          <p:cNvPr id="2277"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278"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279"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280" name="PlaceHolder 5"/>
          <p:cNvSpPr>
            <a:spLocks noGrp="1"/>
          </p:cNvSpPr>
          <p:nvPr>
            <p:ph type="sldImg"/>
          </p:nvPr>
        </p:nvSpPr>
        <p:spPr>
          <a:xfrm>
            <a:off x="1371600" y="764280"/>
            <a:ext cx="5028480" cy="3771360"/>
          </a:xfrm>
          <a:prstGeom prst="rect">
            <a:avLst/>
          </a:prstGeom>
        </p:spPr>
      </p:sp>
      <p:sp>
        <p:nvSpPr>
          <p:cNvPr id="2281"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If students have already studied object-oriented modeling, they will be familiar with generalization from that.</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Ask the students to identify a generalization example. What are some common attributes? What are some unique attributes associated with the subtype(s)?</a:t>
            </a:r>
            <a:endParaRPr b="0" lang="en-US" sz="2200" spc="-1" strike="noStrike">
              <a:latin typeface="Arial"/>
            </a:endParaRPr>
          </a:p>
          <a:p>
            <a:pPr lvl="1" marL="457200">
              <a:spcBef>
                <a:spcPts val="448"/>
              </a:spcBef>
              <a:buClr>
                <a:srgbClr val="000000"/>
              </a:buClr>
              <a:buSzPct val="45000"/>
              <a:buFont typeface="Wingdings" charset="2"/>
              <a:buChar char=""/>
            </a:pPr>
            <a:r>
              <a:rPr b="0" lang="en-US" sz="2200" spc="-1" strike="noStrike">
                <a:solidFill>
                  <a:srgbClr val="000000"/>
                </a:solidFill>
                <a:latin typeface="Arial"/>
              </a:rPr>
              <a:t>One common example is EMPLOYEE (supertype) with HOURLY EMPLOYEE (subtype) and SALARY EMPLOYEE (subtype).</a:t>
            </a:r>
            <a:endParaRPr b="0" lang="en-US" sz="2200" spc="-1" strike="noStrike">
              <a:latin typeface="Arial"/>
            </a:endParaRPr>
          </a:p>
          <a:p>
            <a:pPr marL="216000" indent="-216000">
              <a:buClr>
                <a:srgbClr val="000000"/>
              </a:buClr>
              <a:buSzPct val="45000"/>
              <a:buFont typeface="Wingdings" charset="2"/>
              <a:buChar char=""/>
            </a:pPr>
            <a:endParaRPr b="0" lang="en-US" sz="2200" spc="-1" strike="noStrike">
              <a:latin typeface="Arial"/>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2"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9DF78A98-4FD0-4BB6-AA16-4B2E8A9F8FC4}" type="slidenum">
              <a:rPr b="0" lang="en-US" sz="1200" spc="-1" strike="noStrike">
                <a:latin typeface="Arial"/>
              </a:rPr>
              <a:t>&lt;number&gt;</a:t>
            </a:fld>
            <a:endParaRPr b="0" lang="en-US" sz="1200" spc="-1" strike="noStrike">
              <a:latin typeface="Arial"/>
            </a:endParaRPr>
          </a:p>
        </p:txBody>
      </p:sp>
      <p:sp>
        <p:nvSpPr>
          <p:cNvPr id="2283"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284"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285"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286" name="PlaceHolder 5"/>
          <p:cNvSpPr>
            <a:spLocks noGrp="1"/>
          </p:cNvSpPr>
          <p:nvPr>
            <p:ph type="sldImg"/>
          </p:nvPr>
        </p:nvSpPr>
        <p:spPr>
          <a:xfrm>
            <a:off x="1371600" y="764280"/>
            <a:ext cx="5028480" cy="3771360"/>
          </a:xfrm>
          <a:prstGeom prst="rect">
            <a:avLst/>
          </a:prstGeom>
        </p:spPr>
      </p:sp>
      <p:sp>
        <p:nvSpPr>
          <p:cNvPr id="2287"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marL="216000" indent="-216000">
              <a:buClr>
                <a:srgbClr val="000000"/>
              </a:buClr>
              <a:buSzPct val="45000"/>
              <a:buFont typeface="Wingdings" charset="2"/>
              <a:buChar char=""/>
            </a:pPr>
            <a:r>
              <a:rPr b="0" lang="en-US" sz="2200" spc="-1" strike="noStrike">
                <a:latin typeface="Arial"/>
              </a:rPr>
              <a:t>Generalization can be multiple levels deep.</a:t>
            </a:r>
            <a:endParaRPr b="0" lang="en-US" sz="2200" spc="-1" strike="noStrike">
              <a:latin typeface="Arial"/>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8"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A3B4A32C-1869-4681-A2DD-9EB20AFE9435}" type="slidenum">
              <a:rPr b="0" lang="en-US" sz="1200" spc="-1" strike="noStrike">
                <a:latin typeface="Arial"/>
              </a:rPr>
              <a:t>&lt;number&gt;</a:t>
            </a:fld>
            <a:endParaRPr b="0" lang="en-US" sz="1200" spc="-1" strike="noStrike">
              <a:latin typeface="Arial"/>
            </a:endParaRPr>
          </a:p>
        </p:txBody>
      </p:sp>
      <p:sp>
        <p:nvSpPr>
          <p:cNvPr id="2289"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290"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291"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292" name="PlaceHolder 5"/>
          <p:cNvSpPr>
            <a:spLocks noGrp="1"/>
          </p:cNvSpPr>
          <p:nvPr>
            <p:ph type="sldImg"/>
          </p:nvPr>
        </p:nvSpPr>
        <p:spPr>
          <a:xfrm>
            <a:off x="1371600" y="764280"/>
            <a:ext cx="5028480" cy="3771360"/>
          </a:xfrm>
          <a:prstGeom prst="rect">
            <a:avLst/>
          </a:prstGeom>
        </p:spPr>
      </p:sp>
      <p:sp>
        <p:nvSpPr>
          <p:cNvPr id="2293"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Data modeling may be performed during various types of projects and in multiple phases of projects.</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Data models are progressive and should be considered a living document that will change in response to changing business needs.</a:t>
            </a:r>
            <a:endParaRPr b="0" lang="en-US" sz="2200" spc="-1" strike="noStrike">
              <a:latin typeface="Arial"/>
            </a:endParaRPr>
          </a:p>
        </p:txBody>
      </p:sp>
    </p:spTree>
  </p:cSld>
</p:notes>
</file>

<file path=ppt/notesSlides/notesSlide1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4"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7D63DFE2-E1D7-4E84-9B95-DDE8117BFBB4}" type="slidenum">
              <a:rPr b="0" lang="en-US" sz="1200" spc="-1" strike="noStrike">
                <a:latin typeface="Arial"/>
              </a:rPr>
              <a:t>&lt;number&gt;</a:t>
            </a:fld>
            <a:endParaRPr b="0" lang="en-US" sz="1200" spc="-1" strike="noStrike">
              <a:latin typeface="Arial"/>
            </a:endParaRPr>
          </a:p>
        </p:txBody>
      </p:sp>
      <p:sp>
        <p:nvSpPr>
          <p:cNvPr id="2295"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296"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297"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298" name="PlaceHolder 5"/>
          <p:cNvSpPr>
            <a:spLocks noGrp="1"/>
          </p:cNvSpPr>
          <p:nvPr>
            <p:ph type="sldImg"/>
          </p:nvPr>
        </p:nvSpPr>
        <p:spPr>
          <a:xfrm>
            <a:off x="1371600" y="764280"/>
            <a:ext cx="5028480" cy="3771360"/>
          </a:xfrm>
          <a:prstGeom prst="rect">
            <a:avLst/>
          </a:prstGeom>
        </p:spPr>
      </p:sp>
      <p:sp>
        <p:nvSpPr>
          <p:cNvPr id="2299"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These are the steps that are followed in the case studies that accompany the text</a:t>
            </a:r>
            <a:endParaRPr b="0" lang="en-US" sz="2200" spc="-1" strike="noStrike">
              <a:latin typeface="Arial"/>
            </a:endParaRPr>
          </a:p>
        </p:txBody>
      </p:sp>
    </p:spTree>
  </p:cSld>
</p:notes>
</file>

<file path=ppt/notesSlides/notesSlide1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0"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894EF241-2152-4630-8C7D-2C708296B698}" type="slidenum">
              <a:rPr b="0" lang="en-US" sz="1200" spc="-1" strike="noStrike">
                <a:latin typeface="Arial"/>
              </a:rPr>
              <a:t>&lt;number&gt;</a:t>
            </a:fld>
            <a:endParaRPr b="0" lang="en-US" sz="1200" spc="-1" strike="noStrike">
              <a:latin typeface="Arial"/>
            </a:endParaRPr>
          </a:p>
        </p:txBody>
      </p:sp>
      <p:sp>
        <p:nvSpPr>
          <p:cNvPr id="2301"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02"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03"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04" name="PlaceHolder 5"/>
          <p:cNvSpPr>
            <a:spLocks noGrp="1"/>
          </p:cNvSpPr>
          <p:nvPr>
            <p:ph type="sldImg"/>
          </p:nvPr>
        </p:nvSpPr>
        <p:spPr>
          <a:xfrm>
            <a:off x="1371600" y="764280"/>
            <a:ext cx="5028480" cy="3771360"/>
          </a:xfrm>
          <a:prstGeom prst="rect">
            <a:avLst/>
          </a:prstGeom>
        </p:spPr>
      </p:sp>
      <p:sp>
        <p:nvSpPr>
          <p:cNvPr id="2305"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Regardless of whether you use JRP, interviewing, or any other approach for information gathering, these are good questions to ask. </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Ask students to suggest other questions they could ask. It will help them and you make sure they understand the concepts and their real-world application.</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Students can ask themselves these questions as they walk though data modeling for class assignments.</a:t>
            </a:r>
            <a:endParaRPr b="0" lang="en-US" sz="2200" spc="-1" strike="noStrike">
              <a:latin typeface="Arial"/>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6"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84590636-3679-46A6-ABA1-D44C8353E614}" type="slidenum">
              <a:rPr b="0" lang="en-US" sz="1200" spc="-1" strike="noStrike">
                <a:latin typeface="Arial"/>
              </a:rPr>
              <a:t>&lt;number&gt;</a:t>
            </a:fld>
            <a:endParaRPr b="0" lang="en-US" sz="1200" spc="-1" strike="noStrike">
              <a:latin typeface="Arial"/>
            </a:endParaRPr>
          </a:p>
        </p:txBody>
      </p:sp>
      <p:sp>
        <p:nvSpPr>
          <p:cNvPr id="2307"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08"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09"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10" name="PlaceHolder 5"/>
          <p:cNvSpPr>
            <a:spLocks noGrp="1"/>
          </p:cNvSpPr>
          <p:nvPr>
            <p:ph type="sldImg"/>
          </p:nvPr>
        </p:nvSpPr>
        <p:spPr>
          <a:xfrm>
            <a:off x="1371600" y="764280"/>
            <a:ext cx="5028480" cy="3771360"/>
          </a:xfrm>
          <a:prstGeom prst="rect">
            <a:avLst/>
          </a:prstGeom>
        </p:spPr>
      </p:sp>
      <p:sp>
        <p:nvSpPr>
          <p:cNvPr id="2311"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You could substitute a screen shot from the modeling tool you use in your class. If your classroom has computer projection capabilities, you could demo the modeling tool.</a:t>
            </a:r>
            <a:endParaRPr b="0" lang="en-US" sz="2200" spc="-1" strike="noStrike">
              <a:latin typeface="Arial"/>
            </a:endParaRPr>
          </a:p>
        </p:txBody>
      </p:sp>
    </p:spTree>
  </p:cSld>
</p:notes>
</file>

<file path=ppt/notesSlides/notesSlide1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2"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C494DE49-9992-4457-8F0D-3DE8108752E5}" type="slidenum">
              <a:rPr b="0" lang="en-US" sz="1200" spc="-1" strike="noStrike">
                <a:latin typeface="Arial"/>
              </a:rPr>
              <a:t>&lt;number&gt;</a:t>
            </a:fld>
            <a:endParaRPr b="0" lang="en-US" sz="1200" spc="-1" strike="noStrike">
              <a:latin typeface="Arial"/>
            </a:endParaRPr>
          </a:p>
        </p:txBody>
      </p:sp>
      <p:sp>
        <p:nvSpPr>
          <p:cNvPr id="2313"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14"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15"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16" name="PlaceHolder 5"/>
          <p:cNvSpPr>
            <a:spLocks noGrp="1"/>
          </p:cNvSpPr>
          <p:nvPr>
            <p:ph type="sldImg"/>
          </p:nvPr>
        </p:nvSpPr>
        <p:spPr>
          <a:xfrm>
            <a:off x="1371600" y="764280"/>
            <a:ext cx="5028480" cy="3771360"/>
          </a:xfrm>
          <a:prstGeom prst="rect">
            <a:avLst/>
          </a:prstGeom>
        </p:spPr>
      </p:sp>
      <p:sp>
        <p:nvSpPr>
          <p:cNvPr id="2317"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spcBef>
                <a:spcPts val="448"/>
              </a:spcBef>
              <a:buClr>
                <a:srgbClr val="000000"/>
              </a:buClr>
              <a:buFont typeface="Arial"/>
              <a:buChar char="•"/>
            </a:pPr>
            <a:r>
              <a:rPr b="0" lang="en-US" sz="2200" spc="-1" strike="noStrike">
                <a:latin typeface="Arial"/>
              </a:rPr>
              <a:t>The purpose of this slide is not just to show what a context data model looks like. Take the time to walk through the entities and relationships using information from the textbook as a guide.</a:t>
            </a:r>
            <a:endParaRPr b="0" lang="en-US" sz="2200" spc="-1" strike="noStrike">
              <a:latin typeface="Arial"/>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8"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F0E1FC57-4EDF-499B-A20E-FA02AE3CC4F2}" type="slidenum">
              <a:rPr b="0" lang="en-US" sz="1200" spc="-1" strike="noStrike">
                <a:latin typeface="Arial"/>
              </a:rPr>
              <a:t>&lt;number&gt;</a:t>
            </a:fld>
            <a:endParaRPr b="0" lang="en-US" sz="1200" spc="-1" strike="noStrike">
              <a:latin typeface="Arial"/>
            </a:endParaRPr>
          </a:p>
        </p:txBody>
      </p:sp>
      <p:sp>
        <p:nvSpPr>
          <p:cNvPr id="2319"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20"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21"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22" name="PlaceHolder 5"/>
          <p:cNvSpPr>
            <a:spLocks noGrp="1"/>
          </p:cNvSpPr>
          <p:nvPr>
            <p:ph type="sldImg"/>
          </p:nvPr>
        </p:nvSpPr>
        <p:spPr>
          <a:xfrm>
            <a:off x="1371600" y="764280"/>
            <a:ext cx="5028480" cy="3771360"/>
          </a:xfrm>
          <a:prstGeom prst="rect">
            <a:avLst/>
          </a:prstGeom>
        </p:spPr>
      </p:sp>
      <p:sp>
        <p:nvSpPr>
          <p:cNvPr id="2323"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buClr>
                <a:srgbClr val="000000"/>
              </a:buClr>
              <a:buFont typeface="Arial"/>
              <a:buChar char="•"/>
            </a:pPr>
            <a:r>
              <a:rPr b="0" lang="en-US" sz="2200" spc="-1" strike="noStrike">
                <a:latin typeface="Arial"/>
              </a:rPr>
              <a:t>Depending on your room conditions, you may want to break this diagram into two or more parts and resize each to insure readability.</a:t>
            </a:r>
            <a:endParaRPr b="0" lang="en-US" sz="2200" spc="-1" strike="noStrike">
              <a:latin typeface="Arial"/>
            </a:endParaRPr>
          </a:p>
          <a:p>
            <a:pPr>
              <a:buClr>
                <a:srgbClr val="000000"/>
              </a:buClr>
              <a:buFont typeface="Arial"/>
              <a:buChar char="•"/>
            </a:pPr>
            <a:r>
              <a:rPr b="0" lang="en-US" sz="2200" spc="-1" strike="noStrike">
                <a:latin typeface="Arial"/>
              </a:rPr>
              <a:t>Discuss the issues regarding keys and codes from the textbook</a:t>
            </a:r>
            <a:endParaRPr b="0" lang="en-US" sz="2200" spc="-1" strike="noStrike">
              <a:latin typeface="Arial"/>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4"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C929E000-11C5-4935-A463-61AD5B56762B}" type="slidenum">
              <a:rPr b="0" lang="en-US" sz="1200" spc="-1" strike="noStrike">
                <a:latin typeface="Arial"/>
              </a:rPr>
              <a:t>&lt;number&gt;</a:t>
            </a:fld>
            <a:endParaRPr b="0" lang="en-US" sz="1200" spc="-1" strike="noStrike">
              <a:latin typeface="Arial"/>
            </a:endParaRPr>
          </a:p>
        </p:txBody>
      </p:sp>
      <p:sp>
        <p:nvSpPr>
          <p:cNvPr id="2325"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26"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27"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28" name="PlaceHolder 5"/>
          <p:cNvSpPr>
            <a:spLocks noGrp="1"/>
          </p:cNvSpPr>
          <p:nvPr>
            <p:ph type="sldImg"/>
          </p:nvPr>
        </p:nvSpPr>
        <p:spPr>
          <a:xfrm>
            <a:off x="1371600" y="764280"/>
            <a:ext cx="5028480" cy="3771360"/>
          </a:xfrm>
          <a:prstGeom prst="rect">
            <a:avLst/>
          </a:prstGeom>
        </p:spPr>
      </p:sp>
      <p:sp>
        <p:nvSpPr>
          <p:cNvPr id="2329"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buClr>
                <a:srgbClr val="000000"/>
              </a:buClr>
              <a:buFont typeface="Arial"/>
              <a:buChar char="•"/>
            </a:pPr>
            <a:r>
              <a:rPr b="0" lang="en-US" sz="2200" spc="-1" strike="noStrike">
                <a:latin typeface="Arial"/>
              </a:rPr>
              <a:t>Depending on your room conditions, you may want to break this diagram into two or more parts and resize each to insure readability.</a:t>
            </a:r>
            <a:endParaRPr b="0" lang="en-US" sz="2200" spc="-1" strike="noStrike">
              <a:latin typeface="Arial"/>
            </a:endParaRPr>
          </a:p>
          <a:p>
            <a:pPr>
              <a:buClr>
                <a:srgbClr val="000000"/>
              </a:buClr>
              <a:buFont typeface="Arial"/>
              <a:buChar char="•"/>
            </a:pPr>
            <a:r>
              <a:rPr b="0" lang="en-US" sz="2200" spc="-1" strike="noStrike">
                <a:latin typeface="Arial"/>
              </a:rPr>
              <a:t>Discuss the need for the generalization.</a:t>
            </a:r>
            <a:endParaRPr b="0" lang="en-US" sz="2200" spc="-1" strike="noStrike">
              <a:latin typeface="Arial"/>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0"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48A49C3C-678F-4498-BEA0-D8BEE40A1E7B}" type="slidenum">
              <a:rPr b="0" lang="en-US" sz="1200" spc="-1" strike="noStrike">
                <a:latin typeface="Arial"/>
              </a:rPr>
              <a:t>&lt;number&gt;</a:t>
            </a:fld>
            <a:endParaRPr b="0" lang="en-US" sz="1200" spc="-1" strike="noStrike">
              <a:latin typeface="Arial"/>
            </a:endParaRPr>
          </a:p>
        </p:txBody>
      </p:sp>
      <p:sp>
        <p:nvSpPr>
          <p:cNvPr id="2331"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32"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33"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34" name="PlaceHolder 5"/>
          <p:cNvSpPr>
            <a:spLocks noGrp="1"/>
          </p:cNvSpPr>
          <p:nvPr>
            <p:ph type="sldImg"/>
          </p:nvPr>
        </p:nvSpPr>
        <p:spPr>
          <a:xfrm>
            <a:off x="1371600" y="764280"/>
            <a:ext cx="5028480" cy="3771360"/>
          </a:xfrm>
          <a:prstGeom prst="rect">
            <a:avLst/>
          </a:prstGeom>
        </p:spPr>
      </p:sp>
      <p:sp>
        <p:nvSpPr>
          <p:cNvPr id="2335"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buClr>
                <a:srgbClr val="000000"/>
              </a:buClr>
              <a:buFont typeface="Arial"/>
              <a:buChar char="•"/>
            </a:pPr>
            <a:r>
              <a:rPr b="0" lang="en-US" sz="2200" spc="-1" strike="noStrike">
                <a:latin typeface="Arial"/>
              </a:rPr>
              <a:t>Depending on your room conditions, you may want to break this diagram into two or more parts and resize each to insure readability.</a:t>
            </a:r>
            <a:endParaRPr b="0" lang="en-US" sz="2200" spc="-1" strike="noStrike">
              <a:latin typeface="Arial"/>
            </a:endParaRPr>
          </a:p>
          <a:p>
            <a:pPr>
              <a:buClr>
                <a:srgbClr val="000000"/>
              </a:buClr>
              <a:buFont typeface="Arial"/>
              <a:buChar char="•"/>
            </a:pPr>
            <a:r>
              <a:rPr b="0" lang="en-US" sz="2200" spc="-1" strike="noStrike">
                <a:latin typeface="Arial"/>
              </a:rPr>
              <a:t>Discuss attribute naming conventions, attribute discovery from forms, and other attribute issues. Use the information in the textbook as a guide.</a:t>
            </a:r>
            <a:endParaRPr b="0" lang="en-US" sz="2200" spc="-1" strike="noStrike">
              <a:latin typeface="Arial"/>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6"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D8E881E9-C4D7-4B48-AAC5-8C9E6D2A5124}" type="slidenum">
              <a:rPr b="0" lang="en-US" sz="1200" spc="-1" strike="noStrike">
                <a:latin typeface="Arial"/>
              </a:rPr>
              <a:t>&lt;number&gt;</a:t>
            </a:fld>
            <a:endParaRPr b="0" lang="en-US" sz="1200" spc="-1" strike="noStrike">
              <a:latin typeface="Arial"/>
            </a:endParaRPr>
          </a:p>
        </p:txBody>
      </p:sp>
      <p:sp>
        <p:nvSpPr>
          <p:cNvPr id="2337"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38"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39"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40" name="PlaceHolder 5"/>
          <p:cNvSpPr>
            <a:spLocks noGrp="1"/>
          </p:cNvSpPr>
          <p:nvPr>
            <p:ph type="sldImg"/>
          </p:nvPr>
        </p:nvSpPr>
        <p:spPr>
          <a:xfrm>
            <a:off x="1371600" y="764280"/>
            <a:ext cx="5028480" cy="3771360"/>
          </a:xfrm>
          <a:prstGeom prst="rect">
            <a:avLst/>
          </a:prstGeom>
        </p:spPr>
      </p:sp>
      <p:sp>
        <p:nvSpPr>
          <p:cNvPr id="2341"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No additional notes.</a:t>
            </a:r>
            <a:endParaRPr b="0" lang="en-US" sz="2200" spc="-1" strike="noStrike">
              <a:latin typeface="Arial"/>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2"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898A7B35-C564-438A-BFA5-C38B31DB8410}" type="slidenum">
              <a:rPr b="0" lang="en-US" sz="1200" spc="-1" strike="noStrike">
                <a:latin typeface="Arial"/>
              </a:rPr>
              <a:t>&lt;number&gt;</a:t>
            </a:fld>
            <a:endParaRPr b="0" lang="en-US" sz="1200" spc="-1" strike="noStrike">
              <a:latin typeface="Arial"/>
            </a:endParaRPr>
          </a:p>
        </p:txBody>
      </p:sp>
      <p:sp>
        <p:nvSpPr>
          <p:cNvPr id="2343"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44"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45"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46" name="PlaceHolder 5"/>
          <p:cNvSpPr>
            <a:spLocks noGrp="1"/>
          </p:cNvSpPr>
          <p:nvPr>
            <p:ph type="sldImg"/>
          </p:nvPr>
        </p:nvSpPr>
        <p:spPr>
          <a:xfrm>
            <a:off x="1371600" y="764280"/>
            <a:ext cx="5028480" cy="3771360"/>
          </a:xfrm>
          <a:prstGeom prst="rect">
            <a:avLst/>
          </a:prstGeom>
        </p:spPr>
      </p:sp>
      <p:sp>
        <p:nvSpPr>
          <p:cNvPr id="2347" name="PlaceHolder 6"/>
          <p:cNvSpPr>
            <a:spLocks noGrp="1"/>
          </p:cNvSpPr>
          <p:nvPr>
            <p:ph type="body"/>
          </p:nvPr>
        </p:nvSpPr>
        <p:spPr>
          <a:xfrm>
            <a:off x="1036080" y="4776120"/>
            <a:ext cx="5699880" cy="4527720"/>
          </a:xfrm>
          <a:prstGeom prst="rect">
            <a:avLst/>
          </a:prstGeom>
        </p:spPr>
        <p:txBody>
          <a:bodyPr lIns="91800" rIns="91800" tIns="46080" bIns="46080">
            <a:noAutofit/>
          </a:bodyPr>
          <a:p>
            <a:pPr marL="216000" indent="-216000">
              <a:buClr>
                <a:srgbClr val="000000"/>
              </a:buClr>
              <a:buSzPct val="45000"/>
              <a:buFont typeface="Wingdings" charset="2"/>
              <a:buChar char=""/>
            </a:pPr>
            <a:r>
              <a:rPr b="0" lang="en-US" sz="2200" spc="-1" strike="noStrike">
                <a:latin typeface="Arial"/>
              </a:rPr>
              <a:t>No additional notes</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1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8"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7EF7A014-44D7-4BA2-9862-6DE2B7CEA3F8}" type="slidenum">
              <a:rPr b="0" lang="en-US" sz="1200" spc="-1" strike="noStrike">
                <a:latin typeface="Arial"/>
              </a:rPr>
              <a:t>&lt;number&gt;</a:t>
            </a:fld>
            <a:endParaRPr b="0" lang="en-US" sz="1200" spc="-1" strike="noStrike">
              <a:latin typeface="Arial"/>
            </a:endParaRPr>
          </a:p>
        </p:txBody>
      </p:sp>
      <p:sp>
        <p:nvSpPr>
          <p:cNvPr id="2349"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50"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51"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52" name="PlaceHolder 5"/>
          <p:cNvSpPr>
            <a:spLocks noGrp="1"/>
          </p:cNvSpPr>
          <p:nvPr>
            <p:ph type="sldImg"/>
          </p:nvPr>
        </p:nvSpPr>
        <p:spPr>
          <a:xfrm>
            <a:off x="1371600" y="764280"/>
            <a:ext cx="5028480" cy="3771360"/>
          </a:xfrm>
          <a:prstGeom prst="rect">
            <a:avLst/>
          </a:prstGeom>
        </p:spPr>
      </p:sp>
      <p:sp>
        <p:nvSpPr>
          <p:cNvPr id="2353"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0" lang="en-US" sz="2200" spc="-1" strike="noStrike">
                <a:latin typeface="Arial"/>
              </a:rPr>
              <a:t>No additional notes</a:t>
            </a:r>
            <a:endParaRPr b="0" lang="en-US" sz="2200" spc="-1" strike="noStrike">
              <a:latin typeface="Arial"/>
            </a:endParaRPr>
          </a:p>
        </p:txBody>
      </p:sp>
    </p:spTree>
  </p:cSld>
</p:notes>
</file>

<file path=ppt/notesSlides/notesSlide1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4"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6DA0B0E5-F579-43AB-8580-D8AFAFED202C}" type="slidenum">
              <a:rPr b="0" lang="en-US" sz="1200" spc="-1" strike="noStrike">
                <a:latin typeface="Arial"/>
              </a:rPr>
              <a:t>&lt;number&gt;</a:t>
            </a:fld>
            <a:endParaRPr b="0" lang="en-US" sz="1200" spc="-1" strike="noStrike">
              <a:latin typeface="Arial"/>
            </a:endParaRPr>
          </a:p>
        </p:txBody>
      </p:sp>
      <p:sp>
        <p:nvSpPr>
          <p:cNvPr id="2355"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56"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57"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58" name="PlaceHolder 5"/>
          <p:cNvSpPr>
            <a:spLocks noGrp="1"/>
          </p:cNvSpPr>
          <p:nvPr>
            <p:ph type="sldImg"/>
          </p:nvPr>
        </p:nvSpPr>
        <p:spPr>
          <a:xfrm>
            <a:off x="1371600" y="764280"/>
            <a:ext cx="5028480" cy="3771360"/>
          </a:xfrm>
          <a:prstGeom prst="rect">
            <a:avLst/>
          </a:prstGeom>
        </p:spPr>
      </p:sp>
      <p:sp>
        <p:nvSpPr>
          <p:cNvPr id="2359"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marL="216000" indent="-216000">
              <a:buClr>
                <a:srgbClr val="000000"/>
              </a:buClr>
              <a:buSzPct val="45000"/>
              <a:buFont typeface="Wingdings" charset="2"/>
              <a:buChar char=""/>
            </a:pPr>
            <a:r>
              <a:rPr b="0" lang="en-US" sz="2200" spc="-1" strike="noStrike">
                <a:latin typeface="Arial"/>
              </a:rPr>
              <a:t>The repeating attributes are moved to a separate entity that has a one-to-many relationship to the original entity.</a:t>
            </a:r>
            <a:endParaRPr b="0" lang="en-US" sz="2200" spc="-1" strike="noStrike">
              <a:latin typeface="Arial"/>
            </a:endParaRPr>
          </a:p>
        </p:txBody>
      </p:sp>
    </p:spTree>
  </p:cSld>
</p:notes>
</file>

<file path=ppt/notesSlides/notesSlide1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0"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B9211427-B04D-45E2-8A70-F0C03C09B79D}" type="slidenum">
              <a:rPr b="0" lang="en-US" sz="1200" spc="-1" strike="noStrike">
                <a:latin typeface="Arial"/>
              </a:rPr>
              <a:t>&lt;number&gt;</a:t>
            </a:fld>
            <a:endParaRPr b="0" lang="en-US" sz="1200" spc="-1" strike="noStrike">
              <a:latin typeface="Arial"/>
            </a:endParaRPr>
          </a:p>
        </p:txBody>
      </p:sp>
      <p:sp>
        <p:nvSpPr>
          <p:cNvPr id="2361"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62"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63"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64" name="PlaceHolder 5"/>
          <p:cNvSpPr>
            <a:spLocks noGrp="1"/>
          </p:cNvSpPr>
          <p:nvPr>
            <p:ph type="sldImg"/>
          </p:nvPr>
        </p:nvSpPr>
        <p:spPr>
          <a:xfrm>
            <a:off x="1371600" y="764280"/>
            <a:ext cx="5028480" cy="3771360"/>
          </a:xfrm>
          <a:prstGeom prst="rect">
            <a:avLst/>
          </a:prstGeom>
        </p:spPr>
      </p:sp>
      <p:sp>
        <p:nvSpPr>
          <p:cNvPr id="2365"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marL="216000" indent="-216000">
              <a:buClr>
                <a:srgbClr val="000000"/>
              </a:buClr>
              <a:buSzPct val="45000"/>
              <a:buFont typeface="Wingdings" charset="2"/>
              <a:buChar char=""/>
            </a:pPr>
            <a:r>
              <a:rPr b="0" lang="en-US" sz="2200" spc="-1" strike="noStrike">
                <a:latin typeface="Arial"/>
              </a:rPr>
              <a:t>The repeating attributes are moved to a separate entity that has a one-to-many relationship to the original entity.</a:t>
            </a:r>
            <a:endParaRPr b="0" lang="en-US" sz="2200" spc="-1" strike="noStrike">
              <a:latin typeface="Arial"/>
            </a:endParaRPr>
          </a:p>
        </p:txBody>
      </p:sp>
    </p:spTree>
  </p:cSld>
</p:notes>
</file>

<file path=ppt/notesSlides/notesSlide1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6"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AD115F54-F118-4B37-8908-E5E76D873B44}" type="slidenum">
              <a:rPr b="0" lang="en-US" sz="1200" spc="-1" strike="noStrike">
                <a:latin typeface="Arial"/>
              </a:rPr>
              <a:t>&lt;number&gt;</a:t>
            </a:fld>
            <a:endParaRPr b="0" lang="en-US" sz="1200" spc="-1" strike="noStrike">
              <a:latin typeface="Arial"/>
            </a:endParaRPr>
          </a:p>
        </p:txBody>
      </p:sp>
      <p:sp>
        <p:nvSpPr>
          <p:cNvPr id="2367"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68"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69"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70" name="PlaceHolder 5"/>
          <p:cNvSpPr>
            <a:spLocks noGrp="1"/>
          </p:cNvSpPr>
          <p:nvPr>
            <p:ph type="sldImg"/>
          </p:nvPr>
        </p:nvSpPr>
        <p:spPr>
          <a:xfrm>
            <a:off x="1371600" y="764280"/>
            <a:ext cx="5028480" cy="3771360"/>
          </a:xfrm>
          <a:prstGeom prst="rect">
            <a:avLst/>
          </a:prstGeom>
        </p:spPr>
      </p:sp>
      <p:sp>
        <p:nvSpPr>
          <p:cNvPr id="2371"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marL="216000" indent="-216000">
              <a:buClr>
                <a:srgbClr val="000000"/>
              </a:buClr>
              <a:buSzPct val="45000"/>
              <a:buFont typeface="Wingdings" charset="2"/>
              <a:buChar char=""/>
            </a:pPr>
            <a:r>
              <a:rPr b="0" lang="en-US" sz="2200" spc="-1" strike="noStrike">
                <a:latin typeface="Arial"/>
              </a:rPr>
              <a:t>The attributes ordered-product-description and ordered-product-title do not describe the primary key (order-number) of Member Ordered Product. They describe Merchandise and Title instead.</a:t>
            </a:r>
            <a:endParaRPr b="0" lang="en-US" sz="2200" spc="-1" strike="noStrike">
              <a:latin typeface="Arial"/>
            </a:endParaRPr>
          </a:p>
        </p:txBody>
      </p:sp>
    </p:spTree>
  </p:cSld>
</p:notes>
</file>

<file path=ppt/notesSlides/notesSlide1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2"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48216349-C04D-4F2C-B5D7-423C5157BF0E}" type="slidenum">
              <a:rPr b="0" lang="en-US" sz="1200" spc="-1" strike="noStrike">
                <a:latin typeface="Arial"/>
              </a:rPr>
              <a:t>&lt;number&gt;</a:t>
            </a:fld>
            <a:endParaRPr b="0" lang="en-US" sz="1200" spc="-1" strike="noStrike">
              <a:latin typeface="Arial"/>
            </a:endParaRPr>
          </a:p>
        </p:txBody>
      </p:sp>
      <p:sp>
        <p:nvSpPr>
          <p:cNvPr id="2373"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74"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75"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76" name="PlaceHolder 5"/>
          <p:cNvSpPr>
            <a:spLocks noGrp="1"/>
          </p:cNvSpPr>
          <p:nvPr>
            <p:ph type="sldImg"/>
          </p:nvPr>
        </p:nvSpPr>
        <p:spPr>
          <a:xfrm>
            <a:off x="1371600" y="764280"/>
            <a:ext cx="5028480" cy="3771360"/>
          </a:xfrm>
          <a:prstGeom prst="rect">
            <a:avLst/>
          </a:prstGeom>
        </p:spPr>
      </p:sp>
      <p:sp>
        <p:nvSpPr>
          <p:cNvPr id="2377"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buClr>
                <a:srgbClr val="000000"/>
              </a:buClr>
              <a:buFont typeface="Arial"/>
              <a:buChar char="•"/>
            </a:pPr>
            <a:r>
              <a:rPr b="0" lang="en-US" sz="2200" spc="-1" strike="noStrike">
                <a:latin typeface="Arial"/>
              </a:rPr>
              <a:t>This could be a good time to bring out the old saw, “The key, the whole key, and nothing but the key.”</a:t>
            </a:r>
            <a:endParaRPr b="0" lang="en-US" sz="2200" spc="-1" strike="noStrike">
              <a:latin typeface="Arial"/>
            </a:endParaRPr>
          </a:p>
        </p:txBody>
      </p:sp>
    </p:spTree>
  </p:cSld>
</p:notes>
</file>

<file path=ppt/notesSlides/notesSlide1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8"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3F6C938A-4C6E-4B24-B0D2-1FC551BED1CA}" type="slidenum">
              <a:rPr b="0" lang="en-US" sz="1200" spc="-1" strike="noStrike">
                <a:latin typeface="Arial"/>
              </a:rPr>
              <a:t>&lt;number&gt;</a:t>
            </a:fld>
            <a:endParaRPr b="0" lang="en-US" sz="1200" spc="-1" strike="noStrike">
              <a:latin typeface="Arial"/>
            </a:endParaRPr>
          </a:p>
        </p:txBody>
      </p:sp>
      <p:sp>
        <p:nvSpPr>
          <p:cNvPr id="2379"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80"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81"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82" name="PlaceHolder 5"/>
          <p:cNvSpPr>
            <a:spLocks noGrp="1"/>
          </p:cNvSpPr>
          <p:nvPr>
            <p:ph type="sldImg"/>
          </p:nvPr>
        </p:nvSpPr>
        <p:spPr>
          <a:xfrm>
            <a:off x="1371600" y="764280"/>
            <a:ext cx="5028480" cy="3771360"/>
          </a:xfrm>
          <a:prstGeom prst="rect">
            <a:avLst/>
          </a:prstGeom>
        </p:spPr>
      </p:sp>
      <p:sp>
        <p:nvSpPr>
          <p:cNvPr id="2383"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a:buClr>
                <a:srgbClr val="000000"/>
              </a:buClr>
              <a:buFont typeface="Arial"/>
              <a:buChar char="•"/>
            </a:pPr>
            <a:r>
              <a:rPr b="0" lang="en-US" sz="2200" spc="-1" strike="noStrike">
                <a:latin typeface="Arial"/>
              </a:rPr>
              <a:t>Some students also might see Purchased-Unit-Price as a derived attribute since it can be derived from Suggested-Retail-Price of the PRODUCT entity. This is a useful concept to discuss in class. </a:t>
            </a:r>
            <a:endParaRPr b="0" lang="en-US" sz="2200" spc="-1" strike="noStrike">
              <a:latin typeface="Arial"/>
            </a:endParaRPr>
          </a:p>
          <a:p>
            <a:pPr>
              <a:buClr>
                <a:srgbClr val="000000"/>
              </a:buClr>
              <a:buFont typeface="Arial"/>
              <a:buChar char="•"/>
            </a:pPr>
            <a:r>
              <a:rPr b="0" lang="en-US" sz="2200" spc="-1" strike="noStrike">
                <a:latin typeface="Arial"/>
              </a:rPr>
              <a:t>The reason why Purchased-Unit-Price must exist in MEMBER ORDERED PRODUCT is that while it can initially be derived from the PRODUCT entity, one would not be able to derive it at a later time if there were a price change. So these two attributes have subtly different definitions. One is the current price, which may change. The other is the price use for that particular order, which should not change. </a:t>
            </a:r>
            <a:endParaRPr b="0" lang="en-US" sz="2200" spc="-1" strike="noStrike">
              <a:latin typeface="Arial"/>
            </a:endParaRPr>
          </a:p>
        </p:txBody>
      </p:sp>
    </p:spTree>
  </p:cSld>
</p:notes>
</file>

<file path=ppt/notesSlides/notesSlide1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4"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4B0F1532-12DB-4E59-B661-EDF88BB317AE}" type="slidenum">
              <a:rPr b="0" lang="en-US" sz="1200" spc="-1" strike="noStrike">
                <a:latin typeface="Arial"/>
              </a:rPr>
              <a:t>&lt;number&gt;</a:t>
            </a:fld>
            <a:endParaRPr b="0" lang="en-US" sz="1200" spc="-1" strike="noStrike">
              <a:latin typeface="Arial"/>
            </a:endParaRPr>
          </a:p>
        </p:txBody>
      </p:sp>
      <p:sp>
        <p:nvSpPr>
          <p:cNvPr id="2385"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86"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87"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88" name="PlaceHolder 5"/>
          <p:cNvSpPr>
            <a:spLocks noGrp="1"/>
          </p:cNvSpPr>
          <p:nvPr>
            <p:ph type="sldImg"/>
          </p:nvPr>
        </p:nvSpPr>
        <p:spPr>
          <a:xfrm>
            <a:off x="1371600" y="764280"/>
            <a:ext cx="5028480" cy="3771360"/>
          </a:xfrm>
          <a:prstGeom prst="rect">
            <a:avLst/>
          </a:prstGeom>
        </p:spPr>
      </p:sp>
      <p:sp>
        <p:nvSpPr>
          <p:cNvPr id="2389"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marL="216000" indent="-216000">
              <a:buClr>
                <a:srgbClr val="000000"/>
              </a:buClr>
              <a:buSzPct val="45000"/>
              <a:buFont typeface="Wingdings" charset="2"/>
              <a:buChar char=""/>
            </a:pPr>
            <a:r>
              <a:rPr b="0" lang="en-US" sz="2200" spc="-1" strike="noStrike">
                <a:latin typeface="Arial"/>
              </a:rPr>
              <a:t>Member Name and Member Address are dependent on Member Number, which is a foreign key to the Member entity. So they are moved to the Member entity.</a:t>
            </a:r>
            <a:endParaRPr b="0" lang="en-US" sz="2200" spc="-1" strike="noStrike">
              <a:latin typeface="Arial"/>
            </a:endParaRPr>
          </a:p>
        </p:txBody>
      </p:sp>
    </p:spTree>
  </p:cSld>
</p:notes>
</file>

<file path=ppt/notesSlides/notesSlide1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0"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79082609-0546-433A-B283-A9A61266145A}" type="slidenum">
              <a:rPr b="0" lang="en-US" sz="1200" spc="-1" strike="noStrike">
                <a:latin typeface="Arial"/>
              </a:rPr>
              <a:t>&lt;number&gt;</a:t>
            </a:fld>
            <a:endParaRPr b="0" lang="en-US" sz="1200" spc="-1" strike="noStrike">
              <a:latin typeface="Arial"/>
            </a:endParaRPr>
          </a:p>
        </p:txBody>
      </p:sp>
      <p:sp>
        <p:nvSpPr>
          <p:cNvPr id="2391"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92"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93"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394" name="PlaceHolder 5"/>
          <p:cNvSpPr>
            <a:spLocks noGrp="1"/>
          </p:cNvSpPr>
          <p:nvPr>
            <p:ph type="sldImg"/>
          </p:nvPr>
        </p:nvSpPr>
        <p:spPr>
          <a:xfrm>
            <a:off x="1371600" y="764280"/>
            <a:ext cx="5028480" cy="3771360"/>
          </a:xfrm>
          <a:prstGeom prst="rect">
            <a:avLst/>
          </a:prstGeom>
        </p:spPr>
      </p:sp>
      <p:sp>
        <p:nvSpPr>
          <p:cNvPr id="2395"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1" lang="en-US" sz="2200" spc="-1" strike="noStrike">
                <a:latin typeface="Arial"/>
              </a:rPr>
              <a:t>Teaching Notes</a:t>
            </a:r>
            <a:endParaRPr b="0" lang="en-US" sz="2200" spc="-1" strike="noStrike">
              <a:latin typeface="Arial"/>
            </a:endParaRPr>
          </a:p>
          <a:p>
            <a:pPr marL="216000" indent="-216000">
              <a:buClr>
                <a:srgbClr val="000000"/>
              </a:buClr>
              <a:buSzPct val="45000"/>
              <a:buFont typeface="Wingdings" charset="2"/>
              <a:buChar char=""/>
            </a:pPr>
            <a:r>
              <a:rPr b="0" lang="en-US" sz="2200" spc="-1" strike="noStrike">
                <a:latin typeface="Arial"/>
              </a:rPr>
              <a:t>Edit this slide as needed to ensure readability or refer students to the textbox.</a:t>
            </a:r>
            <a:endParaRPr b="0" lang="en-US" sz="2200" spc="-1" strike="noStrike">
              <a:latin typeface="Arial"/>
            </a:endParaRPr>
          </a:p>
        </p:txBody>
      </p:sp>
    </p:spTree>
  </p:cSld>
</p:notes>
</file>

<file path=ppt/notesSlides/notesSlide1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6" name="TextShape 1"/>
          <p:cNvSpPr txBox="1"/>
          <p:nvPr/>
        </p:nvSpPr>
        <p:spPr>
          <a:xfrm>
            <a:off x="4402080" y="9553680"/>
            <a:ext cx="3368160" cy="502920"/>
          </a:xfrm>
          <a:prstGeom prst="rect">
            <a:avLst/>
          </a:prstGeom>
          <a:noFill/>
          <a:ln>
            <a:noFill/>
          </a:ln>
        </p:spPr>
        <p:txBody>
          <a:bodyPr lIns="90000" rIns="90000" tIns="46800" bIns="46800" anchor="b">
            <a:noAutofit/>
          </a:bodyPr>
          <a:p>
            <a:pPr marL="216000" indent="-216000" algn="r">
              <a:buClr>
                <a:srgbClr val="000000"/>
              </a:buClr>
              <a:buSzPct val="45000"/>
              <a:buFont typeface="Wingdings" charset="2"/>
              <a:buChar char=""/>
            </a:pPr>
            <a:fld id="{A00D7CCF-DB23-44AE-8EFA-5D2B3C2F8AC2}" type="slidenum">
              <a:rPr b="0" lang="en-US" sz="1200" spc="-1" strike="noStrike">
                <a:latin typeface="Arial"/>
              </a:rPr>
              <a:t>&lt;number&gt;</a:t>
            </a:fld>
            <a:endParaRPr b="0" lang="en-US" sz="1200" spc="-1" strike="noStrike">
              <a:latin typeface="Arial"/>
            </a:endParaRPr>
          </a:p>
        </p:txBody>
      </p:sp>
      <p:sp>
        <p:nvSpPr>
          <p:cNvPr id="2397" name="TextShape 2"/>
          <p:cNvSpPr txBox="1"/>
          <p:nvPr/>
        </p:nvSpPr>
        <p:spPr>
          <a:xfrm>
            <a:off x="-360" y="9553680"/>
            <a:ext cx="3368160" cy="502920"/>
          </a:xfrm>
          <a:prstGeom prst="rect">
            <a:avLst/>
          </a:prstGeom>
          <a:noFill/>
          <a:ln>
            <a:noFill/>
          </a:ln>
        </p:spPr>
        <p:txBody>
          <a:bodyPr lIns="90000" rIns="90000" tIns="46800" bIns="46800" anchor="b">
            <a:noAutofit/>
          </a:bodyPr>
          <a:p>
            <a:pPr marL="216000" indent="-216000">
              <a:buClr>
                <a:srgbClr val="000000"/>
              </a:buClr>
              <a:buSzPct val="45000"/>
              <a:buFont typeface="Wingdings" charset="2"/>
              <a:buChar char=""/>
            </a:pPr>
            <a:r>
              <a:rPr b="0" lang="en-US" sz="1200" spc="-1" strike="noStrike">
                <a:latin typeface="Arial"/>
              </a:rPr>
              <a:t>&lt;footer&gt;</a:t>
            </a:r>
            <a:endParaRPr b="0" lang="en-US" sz="1200" spc="-1" strike="noStrike">
              <a:latin typeface="Arial"/>
            </a:endParaRPr>
          </a:p>
        </p:txBody>
      </p:sp>
      <p:sp>
        <p:nvSpPr>
          <p:cNvPr id="2398" name="TextShape 3"/>
          <p:cNvSpPr txBox="1"/>
          <p:nvPr/>
        </p:nvSpPr>
        <p:spPr>
          <a:xfrm>
            <a:off x="-360" y="0"/>
            <a:ext cx="3368160" cy="502920"/>
          </a:xfrm>
          <a:prstGeom prst="rect">
            <a:avLst/>
          </a:prstGeom>
          <a:noFill/>
          <a:ln>
            <a:noFill/>
          </a:ln>
        </p:spPr>
        <p:txBody>
          <a:bodyPr lIns="90000" rIns="90000" tIns="46800" bIns="46800">
            <a:noAutofit/>
          </a:bodyPr>
          <a:p>
            <a:pPr marL="216000" indent="-216000">
              <a:buClr>
                <a:srgbClr val="000000"/>
              </a:buClr>
              <a:buSzPct val="45000"/>
              <a:buFont typeface="Wingdings" charset="2"/>
              <a:buChar char=""/>
            </a:pPr>
            <a:r>
              <a:rPr b="0" lang="en-US" sz="1200" spc="-1" strike="noStrike">
                <a:latin typeface="Arial"/>
              </a:rPr>
              <a:t>&lt;header&gt;</a:t>
            </a:r>
            <a:endParaRPr b="0" lang="en-US" sz="1200" spc="-1" strike="noStrike">
              <a:latin typeface="Arial"/>
            </a:endParaRPr>
          </a:p>
        </p:txBody>
      </p:sp>
      <p:sp>
        <p:nvSpPr>
          <p:cNvPr id="2399" name="TextShape 4"/>
          <p:cNvSpPr txBox="1"/>
          <p:nvPr/>
        </p:nvSpPr>
        <p:spPr>
          <a:xfrm>
            <a:off x="4402080" y="0"/>
            <a:ext cx="3368160" cy="502920"/>
          </a:xfrm>
          <a:prstGeom prst="rect">
            <a:avLst/>
          </a:prstGeom>
          <a:noFill/>
          <a:ln>
            <a:noFill/>
          </a:ln>
        </p:spPr>
        <p:txBody>
          <a:bodyPr lIns="90000" rIns="90000" tIns="46800" bIns="46800">
            <a:noAutofit/>
          </a:bodyPr>
          <a:p>
            <a:pPr marL="216000" indent="-216000" algn="r">
              <a:buClr>
                <a:srgbClr val="000000"/>
              </a:buClr>
              <a:buSzPct val="45000"/>
              <a:buFont typeface="Wingdings" charset="2"/>
              <a:buChar char=""/>
            </a:pPr>
            <a:r>
              <a:rPr b="0" lang="en-US" sz="1200" spc="-1" strike="noStrike">
                <a:latin typeface="Arial"/>
              </a:rPr>
              <a:t>&lt;date/time&gt;</a:t>
            </a:r>
            <a:endParaRPr b="0" lang="en-US" sz="1200" spc="-1" strike="noStrike">
              <a:latin typeface="Arial"/>
            </a:endParaRPr>
          </a:p>
        </p:txBody>
      </p:sp>
      <p:sp>
        <p:nvSpPr>
          <p:cNvPr id="2400" name="PlaceHolder 5"/>
          <p:cNvSpPr>
            <a:spLocks noGrp="1"/>
          </p:cNvSpPr>
          <p:nvPr>
            <p:ph type="sldImg"/>
          </p:nvPr>
        </p:nvSpPr>
        <p:spPr>
          <a:xfrm>
            <a:off x="1371600" y="764280"/>
            <a:ext cx="5028480" cy="3771360"/>
          </a:xfrm>
          <a:prstGeom prst="rect">
            <a:avLst/>
          </a:prstGeom>
        </p:spPr>
      </p:sp>
      <p:sp>
        <p:nvSpPr>
          <p:cNvPr id="2401" name="PlaceHolder 6"/>
          <p:cNvSpPr>
            <a:spLocks noGrp="1"/>
          </p:cNvSpPr>
          <p:nvPr>
            <p:ph type="body"/>
          </p:nvPr>
        </p:nvSpPr>
        <p:spPr>
          <a:xfrm>
            <a:off x="1036080" y="4776120"/>
            <a:ext cx="5699880" cy="4527720"/>
          </a:xfrm>
          <a:prstGeom prst="rect">
            <a:avLst/>
          </a:prstGeom>
        </p:spPr>
        <p:txBody>
          <a:bodyPr lIns="90000" rIns="90000" tIns="46800" bIns="46800">
            <a:noAutofit/>
          </a:bodyPr>
          <a:p>
            <a:pPr marL="216000" indent="-216000">
              <a:buClr>
                <a:srgbClr val="000000"/>
              </a:buClr>
              <a:buSzPct val="45000"/>
              <a:buFont typeface="Wingdings" charset="2"/>
              <a:buChar char=""/>
            </a:pPr>
            <a:r>
              <a:rPr b="0" lang="en-US" sz="2200" spc="-1" strike="noStrike">
                <a:latin typeface="Arial"/>
              </a:rPr>
              <a:t>No additional notes</a:t>
            </a:r>
            <a:endParaRPr b="0" lang="en-US" sz="2200" spc="-1" strike="noStrike">
              <a:latin typeface="Arial"/>
            </a:endParaRPr>
          </a:p>
        </p:txBody>
      </p:sp>
    </p:spTree>
  </p:cSld>
</p:notes>
</file>

<file path=ppt/notesSlides/notesSlide2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2" name="PlaceHolder 1"/>
          <p:cNvSpPr>
            <a:spLocks noGrp="1"/>
          </p:cNvSpPr>
          <p:nvPr>
            <p:ph type="sldImg"/>
          </p:nvPr>
        </p:nvSpPr>
        <p:spPr>
          <a:xfrm>
            <a:off x="1371600" y="764280"/>
            <a:ext cx="5028480" cy="3771360"/>
          </a:xfrm>
          <a:prstGeom prst="rect">
            <a:avLst/>
          </a:prstGeom>
        </p:spPr>
      </p:sp>
      <p:sp>
        <p:nvSpPr>
          <p:cNvPr id="2403"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W3C defined an abstract data model to describe XML schemas, and it is composed of schema components. we can write XML schemas using the components as building blocks. </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2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4" name="PlaceHolder 1"/>
          <p:cNvSpPr>
            <a:spLocks noGrp="1"/>
          </p:cNvSpPr>
          <p:nvPr>
            <p:ph type="sldImg"/>
          </p:nvPr>
        </p:nvSpPr>
        <p:spPr>
          <a:xfrm>
            <a:off x="1371600" y="764280"/>
            <a:ext cx="5028480" cy="3771360"/>
          </a:xfrm>
          <a:prstGeom prst="rect">
            <a:avLst/>
          </a:prstGeom>
        </p:spPr>
      </p:sp>
      <p:sp>
        <p:nvSpPr>
          <p:cNvPr id="2405"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There are 13 kinds of components defined in the model. They are classified into three groups, primary, secondary, and helper group. I will present how to compose schemas based on the components.</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2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6" name="PlaceHolder 1"/>
          <p:cNvSpPr>
            <a:spLocks noGrp="1"/>
          </p:cNvSpPr>
          <p:nvPr>
            <p:ph type="sldImg"/>
          </p:nvPr>
        </p:nvSpPr>
        <p:spPr>
          <a:xfrm>
            <a:off x="1371600" y="764280"/>
            <a:ext cx="5028480" cy="3771360"/>
          </a:xfrm>
          <a:prstGeom prst="rect">
            <a:avLst/>
          </a:prstGeom>
        </p:spPr>
      </p:sp>
      <p:sp>
        <p:nvSpPr>
          <p:cNvPr id="2407"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All items in XML documents must conform to the declaration in schemas. Or we can say they must be validated according to the declarations in schemas. The most important declarations are Element and attribute declarations. So basically, we need to declare elements and attributes in schemas. To declare them, we need to define their types, just like to define classes in OOP. So basically, there are two kinds of activity when writing schemas, declaration and definition. </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2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8" name="PlaceHolder 1"/>
          <p:cNvSpPr>
            <a:spLocks noGrp="1"/>
          </p:cNvSpPr>
          <p:nvPr>
            <p:ph type="sldImg"/>
          </p:nvPr>
        </p:nvSpPr>
        <p:spPr>
          <a:xfrm>
            <a:off x="1371600" y="764280"/>
            <a:ext cx="5028480" cy="3771360"/>
          </a:xfrm>
          <a:prstGeom prst="rect">
            <a:avLst/>
          </a:prstGeom>
        </p:spPr>
      </p:sp>
      <p:sp>
        <p:nvSpPr>
          <p:cNvPr id="2409"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Declaration is to associate a name with a type definition. It is like declaring objects in OOP, while definition is to define internal schema components used in other components. Type definition is like defining class in OOP.</a:t>
            </a:r>
            <a:endParaRPr b="0" lang="en-US" sz="2200" spc="-1" strike="noStrike">
              <a:latin typeface="Arial"/>
            </a:endParaRPr>
          </a:p>
        </p:txBody>
      </p:sp>
    </p:spTree>
  </p:cSld>
</p:notes>
</file>

<file path=ppt/notesSlides/notesSlide2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0" name="PlaceHolder 1"/>
          <p:cNvSpPr>
            <a:spLocks noGrp="1"/>
          </p:cNvSpPr>
          <p:nvPr>
            <p:ph type="sldImg"/>
          </p:nvPr>
        </p:nvSpPr>
        <p:spPr>
          <a:xfrm>
            <a:off x="1371600" y="764280"/>
            <a:ext cx="5028480" cy="3771360"/>
          </a:xfrm>
          <a:prstGeom prst="rect">
            <a:avLst/>
          </a:prstGeom>
        </p:spPr>
      </p:sp>
      <p:sp>
        <p:nvSpPr>
          <p:cNvPr id="2411"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Here are examples for declaration and definition. In the first block, we declare an element named “book”, while in an instance XML document, we can fill out values. In the second block, we define a complex data type named “bookType”, and then we can declare an element,book, somewhere, based on the type.</a:t>
            </a:r>
            <a:endParaRPr b="0" lang="en-US" sz="2200" spc="-1" strike="noStrike">
              <a:latin typeface="Arial"/>
            </a:endParaRPr>
          </a:p>
        </p:txBody>
      </p:sp>
    </p:spTree>
  </p:cSld>
</p:notes>
</file>

<file path=ppt/notesSlides/notesSlide2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2" name="PlaceHolder 1"/>
          <p:cNvSpPr>
            <a:spLocks noGrp="1"/>
          </p:cNvSpPr>
          <p:nvPr>
            <p:ph type="sldImg"/>
          </p:nvPr>
        </p:nvSpPr>
        <p:spPr>
          <a:xfrm>
            <a:off x="1371600" y="764280"/>
            <a:ext cx="5028480" cy="3771360"/>
          </a:xfrm>
          <a:prstGeom prst="rect">
            <a:avLst/>
          </a:prstGeom>
        </p:spPr>
      </p:sp>
      <p:sp>
        <p:nvSpPr>
          <p:cNvPr id="2413"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ea typeface="SimSun"/>
              </a:rPr>
              <a:t>By type definition, we can do type checking using applications, also we can reuse our type definitions. There two kinds of type definition, simple and complex. The former can be used to declare attributes and elements without element children, while the latter can only be used to declare elements.</a:t>
            </a:r>
            <a:endParaRPr b="0" lang="en-US" sz="2200" spc="-1" strike="noStrike">
              <a:latin typeface="Arial"/>
            </a:endParaRPr>
          </a:p>
        </p:txBody>
      </p:sp>
    </p:spTree>
  </p:cSld>
</p:notes>
</file>

<file path=ppt/notesSlides/notesSlide2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4" name="PlaceHolder 1"/>
          <p:cNvSpPr>
            <a:spLocks noGrp="1"/>
          </p:cNvSpPr>
          <p:nvPr>
            <p:ph type="sldImg"/>
          </p:nvPr>
        </p:nvSpPr>
        <p:spPr>
          <a:xfrm>
            <a:off x="1371600" y="764280"/>
            <a:ext cx="5028480" cy="3771360"/>
          </a:xfrm>
          <a:prstGeom prst="rect">
            <a:avLst/>
          </a:prstGeom>
        </p:spPr>
      </p:sp>
      <p:sp>
        <p:nvSpPr>
          <p:cNvPr id="2415"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Simple type can be a restriction of other simple type definition, a list or union of other simple type definition, or built-in primitive data types.  Here is an example of simple type definition. We define a simple type to describe water temperature. We define it by restricting a base type number, which is a built-in type. To restrict the base type ,we use the restriction element, we can specify the base type and other restrictions, such as minimum and maximum values.</a:t>
            </a:r>
            <a:endParaRPr b="0" lang="en-US" sz="2200" spc="-1" strike="noStrike">
              <a:latin typeface="Arial"/>
            </a:endParaRPr>
          </a:p>
        </p:txBody>
      </p:sp>
    </p:spTree>
  </p:cSld>
</p:notes>
</file>

<file path=ppt/notesSlides/notesSlide2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6" name="PlaceHolder 1"/>
          <p:cNvSpPr>
            <a:spLocks noGrp="1"/>
          </p:cNvSpPr>
          <p:nvPr>
            <p:ph type="sldImg"/>
          </p:nvPr>
        </p:nvSpPr>
        <p:spPr>
          <a:xfrm>
            <a:off x="1371600" y="764280"/>
            <a:ext cx="5028480" cy="3771360"/>
          </a:xfrm>
          <a:prstGeom prst="rect">
            <a:avLst/>
          </a:prstGeom>
        </p:spPr>
      </p:sp>
      <p:sp>
        <p:nvSpPr>
          <p:cNvPr id="2417"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As in OOP, there are two kinds of mechanism we can define complex type, in inherit ion and composition. As for inheritance, we can restrict or extend a base type. </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Composition is achieved by using the group model component in the abstract model.</a:t>
            </a:r>
            <a:endParaRPr b="0" lang="en-US" sz="2200" spc="-1" strike="noStrike">
              <a:latin typeface="Arial"/>
            </a:endParaRPr>
          </a:p>
        </p:txBody>
      </p:sp>
    </p:spTree>
  </p:cSld>
</p:notes>
</file>

<file path=ppt/notesSlides/notesSlide2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8" name="PlaceHolder 1"/>
          <p:cNvSpPr>
            <a:spLocks noGrp="1"/>
          </p:cNvSpPr>
          <p:nvPr>
            <p:ph type="sldImg"/>
          </p:nvPr>
        </p:nvSpPr>
        <p:spPr>
          <a:xfrm>
            <a:off x="1371600" y="764280"/>
            <a:ext cx="5028480" cy="3771360"/>
          </a:xfrm>
          <a:prstGeom prst="rect">
            <a:avLst/>
          </a:prstGeom>
        </p:spPr>
      </p:sp>
      <p:sp>
        <p:nvSpPr>
          <p:cNvPr id="2419"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Specifically, we can define a complex type by restricting another complex type, extending a simplex or complex type definition, or restricting a ur-type definition. A ur-type is a special type definition that can be as both simple and complex definition. Because we have seen an example of restriction in simple type definition. Here we give only an example of extension. Based on a complex type called personName, we define a new complex type by using extension element. Here we add a new element called generation.</a:t>
            </a:r>
            <a:endParaRPr b="0" lang="en-US" sz="2200" spc="-1" strike="noStrike">
              <a:latin typeface="Arial"/>
            </a:endParaRPr>
          </a:p>
        </p:txBody>
      </p:sp>
    </p:spTree>
  </p:cSld>
</p:notes>
</file>

<file path=ppt/notesSlides/notesSlide2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0" name="PlaceHolder 1"/>
          <p:cNvSpPr>
            <a:spLocks noGrp="1"/>
          </p:cNvSpPr>
          <p:nvPr>
            <p:ph type="sldImg"/>
          </p:nvPr>
        </p:nvSpPr>
        <p:spPr>
          <a:xfrm>
            <a:off x="1371600" y="764280"/>
            <a:ext cx="5028480" cy="3771360"/>
          </a:xfrm>
          <a:prstGeom prst="rect">
            <a:avLst/>
          </a:prstGeom>
        </p:spPr>
      </p:sp>
      <p:sp>
        <p:nvSpPr>
          <p:cNvPr id="2421"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Besides inheritance, we can also define a new complex type by composition. The Model Group component in the abstract data model is for this use. A model group is composed of compositor and partials. While particle is a general term for element declaration.wildcard, or model group. So, we can seen model group is defined recursively. Wildcard is a special kind of particle dependent on their namespace name, independently of their local names.</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2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2" name="PlaceHolder 1"/>
          <p:cNvSpPr>
            <a:spLocks noGrp="1"/>
          </p:cNvSpPr>
          <p:nvPr>
            <p:ph type="sldImg"/>
          </p:nvPr>
        </p:nvSpPr>
        <p:spPr>
          <a:xfrm>
            <a:off x="1371600" y="764280"/>
            <a:ext cx="5028480" cy="3771360"/>
          </a:xfrm>
          <a:prstGeom prst="rect">
            <a:avLst/>
          </a:prstGeom>
        </p:spPr>
      </p:sp>
      <p:sp>
        <p:nvSpPr>
          <p:cNvPr id="2423"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In model group, there are three compositors. All means each particles between the two tags appear at most once, but in any order. Sequence means all particles muse appear in the specified order.   While choice, only one of the particle can appear in an instance document.</a:t>
            </a:r>
            <a:endParaRPr b="0" lang="en-US" sz="2200" spc="-1" strike="noStrike">
              <a:latin typeface="Arial"/>
            </a:endParaRPr>
          </a:p>
        </p:txBody>
      </p:sp>
    </p:spTree>
  </p:cSld>
</p:notes>
</file>

<file path=ppt/notesSlides/notesSlide2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4" name="PlaceHolder 1"/>
          <p:cNvSpPr>
            <a:spLocks noGrp="1"/>
          </p:cNvSpPr>
          <p:nvPr>
            <p:ph type="sldImg"/>
          </p:nvPr>
        </p:nvSpPr>
        <p:spPr>
          <a:xfrm>
            <a:off x="1371600" y="764280"/>
            <a:ext cx="5028480" cy="3771360"/>
          </a:xfrm>
          <a:prstGeom prst="rect">
            <a:avLst/>
          </a:prstGeom>
        </p:spPr>
      </p:sp>
      <p:sp>
        <p:nvSpPr>
          <p:cNvPr id="2425"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Besides inheritance, we have other way to reuse type definition. The two component Model group definition and Attribute group definition are for this use. Like this, we define a model group type called mainBookElement, and then use them in other type definitions.</a:t>
            </a:r>
            <a:endParaRPr b="0" lang="en-US" sz="2200" spc="-1" strike="noStrike">
              <a:latin typeface="Arial"/>
            </a:endParaRPr>
          </a:p>
        </p:txBody>
      </p:sp>
    </p:spTree>
  </p:cSld>
</p:notes>
</file>

<file path=ppt/notesSlides/notesSlide2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6" name="PlaceHolder 1"/>
          <p:cNvSpPr>
            <a:spLocks noGrp="1"/>
          </p:cNvSpPr>
          <p:nvPr>
            <p:ph type="sldImg"/>
          </p:nvPr>
        </p:nvSpPr>
        <p:spPr>
          <a:xfrm>
            <a:off x="1371600" y="764280"/>
            <a:ext cx="5028480" cy="3771360"/>
          </a:xfrm>
          <a:prstGeom prst="rect">
            <a:avLst/>
          </a:prstGeom>
        </p:spPr>
      </p:sp>
      <p:sp>
        <p:nvSpPr>
          <p:cNvPr id="2427"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There are three kinds of declaration. Element, attribute and notation.  All of them are components in the abstract data model. In attribute declaration, we may use Attribute uses to indicate whether the attribute is required, whether it valued is fixed and its default value. Please note Attribute use is an auxiliary component in the abstract data model. By notation declaration, we can redefine the notations I XML 1.0.</a:t>
            </a:r>
            <a:endParaRPr b="0" lang="en-US" sz="2200" spc="-1" strike="noStrike">
              <a:latin typeface="Arial"/>
            </a:endParaRPr>
          </a:p>
        </p:txBody>
      </p:sp>
    </p:spTree>
  </p:cSld>
</p:notes>
</file>

<file path=ppt/notesSlides/notesSlide2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8" name="PlaceHolder 1"/>
          <p:cNvSpPr>
            <a:spLocks noGrp="1"/>
          </p:cNvSpPr>
          <p:nvPr>
            <p:ph type="sldImg"/>
          </p:nvPr>
        </p:nvSpPr>
        <p:spPr>
          <a:xfrm>
            <a:off x="1371600" y="764280"/>
            <a:ext cx="5028480" cy="3771360"/>
          </a:xfrm>
          <a:prstGeom prst="rect">
            <a:avLst/>
          </a:prstGeom>
        </p:spPr>
      </p:sp>
      <p:sp>
        <p:nvSpPr>
          <p:cNvPr id="2429"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Here are some declaration examples. </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In the first fragment, we declare an element PurchaseOrder based on type definition PurchaseOrderType</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In the second example, we declare an element  gift based on an anonymous type definition.</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In the third block, we declare an attribute based on a built-in data type, pls note that the the keyword USE belongs to the Attribute use  component. It is to specify the use of the attribute is required.</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In the last example,we define a notation, “jpeg” .</a:t>
            </a:r>
            <a:endParaRPr b="0" lang="en-US" sz="2200" spc="-1" strike="noStrike">
              <a:latin typeface="Arial"/>
            </a:endParaRPr>
          </a:p>
        </p:txBody>
      </p:sp>
    </p:spTree>
  </p:cSld>
</p:notes>
</file>

<file path=ppt/notesSlides/notesSlide2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0" name="PlaceHolder 1"/>
          <p:cNvSpPr>
            <a:spLocks noGrp="1"/>
          </p:cNvSpPr>
          <p:nvPr>
            <p:ph type="sldImg"/>
          </p:nvPr>
        </p:nvSpPr>
        <p:spPr>
          <a:xfrm>
            <a:off x="1371600" y="764280"/>
            <a:ext cx="5028480" cy="3771360"/>
          </a:xfrm>
          <a:prstGeom prst="rect">
            <a:avLst/>
          </a:prstGeom>
        </p:spPr>
      </p:sp>
      <p:sp>
        <p:nvSpPr>
          <p:cNvPr id="2431"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Annotation is also a component of the abstract data model. It can applied to any other component to provide meta-data.</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In the example, we put both human and machine readable annotation in a simple type definition.</a:t>
            </a:r>
            <a:endParaRPr b="0" lang="en-US" sz="2200" spc="-1" strike="noStrike">
              <a:latin typeface="Arial"/>
            </a:endParaRPr>
          </a:p>
        </p:txBody>
      </p:sp>
    </p:spTree>
  </p:cSld>
</p:notes>
</file>

<file path=ppt/notesSlides/notesSlide2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2" name="PlaceHolder 1"/>
          <p:cNvSpPr>
            <a:spLocks noGrp="1"/>
          </p:cNvSpPr>
          <p:nvPr>
            <p:ph type="sldImg"/>
          </p:nvPr>
        </p:nvSpPr>
        <p:spPr>
          <a:xfrm>
            <a:off x="1371600" y="764280"/>
            <a:ext cx="5028480" cy="3771360"/>
          </a:xfrm>
          <a:prstGeom prst="rect">
            <a:avLst/>
          </a:prstGeom>
        </p:spPr>
      </p:sp>
      <p:sp>
        <p:nvSpPr>
          <p:cNvPr id="2433"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Finally, I try to illustrate the relationships among the 13 kinds of complements in a UML style. This is not a format diagram. It only helps use understand the relationships.</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All information items in instance XML documents must conform to declarations in Schema. They are element, attribute, and notation declaration.</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When we declare elements ,we may need the identity-constrain component to specify uniqueness and key.</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When we declare attributes, we may need attributeUSE component to specify more properties.</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Element and attribute declarations must based on simple or complex type definition.</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Complex type definition can be composed particles. While particles can be element declaration, wildcard, or model group. </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Attribute group definition and Model group definition are reusable fragments.</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I’ve introduced the W3C abstract data model for composing XML schema. Next, my partner will present schema reusability and conformance.</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2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4" name="PlaceHolder 1"/>
          <p:cNvSpPr>
            <a:spLocks noGrp="1"/>
          </p:cNvSpPr>
          <p:nvPr>
            <p:ph type="sldImg"/>
          </p:nvPr>
        </p:nvSpPr>
        <p:spPr>
          <a:xfrm>
            <a:off x="1295280" y="754200"/>
            <a:ext cx="5181480" cy="3772080"/>
          </a:xfrm>
          <a:prstGeom prst="rect">
            <a:avLst/>
          </a:prstGeom>
        </p:spPr>
      </p:sp>
      <p:sp>
        <p:nvSpPr>
          <p:cNvPr id="2435" name="PlaceHolder 2"/>
          <p:cNvSpPr>
            <a:spLocks noGrp="1"/>
          </p:cNvSpPr>
          <p:nvPr>
            <p:ph type="body"/>
          </p:nvPr>
        </p:nvSpPr>
        <p:spPr>
          <a:xfrm>
            <a:off x="1036080" y="4777560"/>
            <a:ext cx="5699880" cy="4526280"/>
          </a:xfrm>
          <a:prstGeom prst="rect">
            <a:avLst/>
          </a:prstGeom>
        </p:spPr>
        <p:txBody>
          <a:bodyPr lIns="90000" rIns="90000" tIns="46800" bIns="46800">
            <a:noAutofit/>
          </a:bodyPr>
          <a:p>
            <a:pPr marL="216000" indent="-216000">
              <a:spcBef>
                <a:spcPts val="448"/>
              </a:spcBef>
              <a:buClr>
                <a:srgbClr val="000000"/>
              </a:buClr>
              <a:buSzPct val="45000"/>
              <a:buFont typeface="Wingdings" charset="2"/>
              <a:buChar char=""/>
            </a:pPr>
            <a:r>
              <a:rPr b="0" lang="en-US" sz="2200" spc="-1" strike="noStrike">
                <a:latin typeface="Arial"/>
              </a:rPr>
              <a:t>The document element of an XML schema is the “schema” element.</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It contains:</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 global element declarations</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 complexType definitions</a:t>
            </a:r>
            <a:endParaRPr b="0" lang="en-US" sz="2200" spc="-1" strike="noStrike">
              <a:latin typeface="Arial"/>
            </a:endParaRPr>
          </a:p>
          <a:p>
            <a:pPr marL="216000" indent="-216000">
              <a:spcBef>
                <a:spcPts val="448"/>
              </a:spcBef>
              <a:buClr>
                <a:srgbClr val="000000"/>
              </a:buClr>
              <a:buSzPct val="45000"/>
              <a:buFont typeface="Wingdings" charset="2"/>
              <a:buChar char=""/>
            </a:pPr>
            <a:r>
              <a:rPr b="0" lang="en-US" sz="2200" spc="-1" strike="noStrike">
                <a:latin typeface="Arial"/>
              </a:rPr>
              <a:t>- simpleType definitions</a:t>
            </a: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a:p>
            <a:pPr marL="216000" indent="-216000">
              <a:spcBef>
                <a:spcPts val="448"/>
              </a:spcBef>
              <a:buClr>
                <a:srgbClr val="000000"/>
              </a:buClr>
              <a:buSzPct val="45000"/>
              <a:buFont typeface="Wingdings" charset="2"/>
              <a:buChar char=""/>
            </a:pPr>
            <a:endParaRPr b="0" lang="en-US" sz="2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4" name="PlaceHolder 1"/>
          <p:cNvSpPr>
            <a:spLocks noGrp="1"/>
          </p:cNvSpPr>
          <p:nvPr>
            <p:ph type="sldImg"/>
          </p:nvPr>
        </p:nvSpPr>
        <p:spPr>
          <a:xfrm>
            <a:off x="1371600" y="764280"/>
            <a:ext cx="5028480" cy="3771360"/>
          </a:xfrm>
          <a:prstGeom prst="rect">
            <a:avLst/>
          </a:prstGeom>
        </p:spPr>
      </p:sp>
      <p:sp>
        <p:nvSpPr>
          <p:cNvPr id="2105" name="TextShape 2"/>
          <p:cNvSpPr txBox="1"/>
          <p:nvPr/>
        </p:nvSpPr>
        <p:spPr>
          <a:xfrm>
            <a:off x="777960" y="4776840"/>
            <a:ext cx="6216480" cy="4524480"/>
          </a:xfrm>
          <a:prstGeom prst="rect">
            <a:avLst/>
          </a:prstGeom>
          <a:noFill/>
          <a:ln>
            <a:noFill/>
          </a:ln>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2" name="PlaceHolder 1"/>
          <p:cNvSpPr>
            <a:spLocks noGrp="1"/>
          </p:cNvSpPr>
          <p:nvPr>
            <p:ph type="sldImg"/>
          </p:nvPr>
        </p:nvSpPr>
        <p:spPr>
          <a:xfrm>
            <a:off x="1371600" y="764280"/>
            <a:ext cx="5028480" cy="3771360"/>
          </a:xfrm>
          <a:prstGeom prst="rect">
            <a:avLst/>
          </a:prstGeom>
        </p:spPr>
      </p:sp>
      <p:sp>
        <p:nvSpPr>
          <p:cNvPr id="2103" name="TextShape 2"/>
          <p:cNvSpPr txBox="1"/>
          <p:nvPr/>
        </p:nvSpPr>
        <p:spPr>
          <a:xfrm>
            <a:off x="777960" y="4776840"/>
            <a:ext cx="6216480" cy="4524480"/>
          </a:xfrm>
          <a:prstGeom prst="rect">
            <a:avLst/>
          </a:prstGeom>
          <a:noFill/>
          <a:ln>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9"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40"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75"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376"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8"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80"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381"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382"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84"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385"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386"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88"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389"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390"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92"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393"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95"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396"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397"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398"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00"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401"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402"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403"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404"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405"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2"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43"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44"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45"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13"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15"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17"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418"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0"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22"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423"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424"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26"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427"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428"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30"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431"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432"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34"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435"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3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43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439"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440"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7"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48"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49"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50"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51"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52"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42"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443"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444"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445"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446"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447"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54"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56"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58"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459"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1"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63"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464"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465"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67"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46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469"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71"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472"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473"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75"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476"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78"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479"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480"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481"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83"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484"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485"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486"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487"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488"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95"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97"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499"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500"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2"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04"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505"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506"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9"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08"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509"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510"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12"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513"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514"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16"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517"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19"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520"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521"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522"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24"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525"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526"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527"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528"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529"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33"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35"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37"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538"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1"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0"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42"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543"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544"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46"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547"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548"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50"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551"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552"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54"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555"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5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55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559"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560"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62"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563"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564"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565"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566"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567"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74"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76"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3"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64"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78"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579"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1"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83"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584"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585"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87"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58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589"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91"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592"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593"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95"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596"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598"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599"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600"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601"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03"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604"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605"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606"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607"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608"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15"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17"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19"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620"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2"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24"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625"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626"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28"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629"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630"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32"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633"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634"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36"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637"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39"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640"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641"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642"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44"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645"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646"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647"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648"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649"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56"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58"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60"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661"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3"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65"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666"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667"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69"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670"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671"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73"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674"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675"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8"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69"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70"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77"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678"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80"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681"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682"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683"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685"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686"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687"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688"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689"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690"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00"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02"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04"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705"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7"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09"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710"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711"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8"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2"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73"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74"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13"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714"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715"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1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71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719"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21"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722"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24"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725"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726"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727"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29"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730"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731"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732"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733"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734"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40"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42"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44"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745"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6"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77"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78"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7"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49"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750"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751"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53"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754"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755"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5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75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759"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61"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762"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64"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765"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766"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767"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69"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770"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771"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772"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773"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774"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80"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82"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0"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81"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84"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785"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8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87"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89"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790"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791"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93"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794"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795"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79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79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799"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01"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802"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04"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805"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806"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807"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09"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810"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811"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812"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813"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814"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3"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84"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85"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86"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30"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32"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34"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835"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3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37"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3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39"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840"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841"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4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43"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844"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845"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4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4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84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849"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51"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852"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5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54"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855"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856"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857"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8"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89"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90"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91"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92"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93"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859"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860"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861"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862"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863"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864"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03"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05"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07"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108"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0"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12"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113"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114"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16"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117"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118"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20"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121"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122"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24"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125"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2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12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129"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130"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32"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133"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134"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135"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136"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137"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44"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46"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2"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23"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48"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149"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1"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53"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154"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155"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57"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15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159"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61"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162"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163"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65"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166"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68"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169"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170"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171"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73"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174"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175"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176"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177"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178"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88"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90"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92"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193"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19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198"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199"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01"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202"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203"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05"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206"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207"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09"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210"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12"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213"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214"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215"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17"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218"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219"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220"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221"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222"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33"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35"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37"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238"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42"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243"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244"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46"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247"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248"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50"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251"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252"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28"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29"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54"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255"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5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25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259"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260"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62"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263"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264"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265"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266"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267"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7"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78"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80"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82"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283"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5"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8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288"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289"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1"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32"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33"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91"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292"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293"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95"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296"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297"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299"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300"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02"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303"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304"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305"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07"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308"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309"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310"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311"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312"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23"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25"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27"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328"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5"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36"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37"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0" name="PlaceHolder 1"/>
          <p:cNvSpPr>
            <a:spLocks noGrp="1"/>
          </p:cNvSpPr>
          <p:nvPr>
            <p:ph type="subTitle"/>
          </p:nvPr>
        </p:nvSpPr>
        <p:spPr>
          <a:xfrm>
            <a:off x="478080" y="513720"/>
            <a:ext cx="9219600" cy="35791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32"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333" name="PlaceHolder 3"/>
          <p:cNvSpPr>
            <a:spLocks noGrp="1"/>
          </p:cNvSpPr>
          <p:nvPr>
            <p:ph type="body"/>
          </p:nvPr>
        </p:nvSpPr>
        <p:spPr>
          <a:xfrm>
            <a:off x="5132160" y="1285560"/>
            <a:ext cx="4801320" cy="5851080"/>
          </a:xfrm>
          <a:prstGeom prst="rect">
            <a:avLst/>
          </a:prstGeom>
        </p:spPr>
        <p:txBody>
          <a:bodyPr lIns="0" rIns="0" tIns="0" bIns="0">
            <a:normAutofit/>
          </a:bodyPr>
          <a:p>
            <a:endParaRPr b="0" lang="en-US" sz="3200" spc="-1" strike="noStrike">
              <a:latin typeface="Lato"/>
            </a:endParaRPr>
          </a:p>
        </p:txBody>
      </p:sp>
      <p:sp>
        <p:nvSpPr>
          <p:cNvPr id="334"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36" name="PlaceHolder 2"/>
          <p:cNvSpPr>
            <a:spLocks noGrp="1"/>
          </p:cNvSpPr>
          <p:nvPr>
            <p:ph type="body"/>
          </p:nvPr>
        </p:nvSpPr>
        <p:spPr>
          <a:xfrm>
            <a:off x="90360" y="1285560"/>
            <a:ext cx="4801320" cy="5851080"/>
          </a:xfrm>
          <a:prstGeom prst="rect">
            <a:avLst/>
          </a:prstGeom>
        </p:spPr>
        <p:txBody>
          <a:bodyPr lIns="0" rIns="0" tIns="0" bIns="0">
            <a:normAutofit/>
          </a:bodyPr>
          <a:p>
            <a:endParaRPr b="0" lang="en-US" sz="3200" spc="-1" strike="noStrike">
              <a:latin typeface="Lato"/>
            </a:endParaRPr>
          </a:p>
        </p:txBody>
      </p:sp>
      <p:sp>
        <p:nvSpPr>
          <p:cNvPr id="337"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338" name="PlaceHolder 4"/>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40"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341"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342" name="PlaceHolder 4"/>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44" name="PlaceHolder 2"/>
          <p:cNvSpPr>
            <a:spLocks noGrp="1"/>
          </p:cNvSpPr>
          <p:nvPr>
            <p:ph type="body"/>
          </p:nvPr>
        </p:nvSpPr>
        <p:spPr>
          <a:xfrm>
            <a:off x="90360" y="1285560"/>
            <a:ext cx="9839160" cy="2790720"/>
          </a:xfrm>
          <a:prstGeom prst="rect">
            <a:avLst/>
          </a:prstGeom>
        </p:spPr>
        <p:txBody>
          <a:bodyPr lIns="0" rIns="0" tIns="0" bIns="0">
            <a:normAutofit/>
          </a:bodyPr>
          <a:p>
            <a:endParaRPr b="0" lang="en-US" sz="3200" spc="-1" strike="noStrike">
              <a:latin typeface="Lato"/>
            </a:endParaRPr>
          </a:p>
        </p:txBody>
      </p:sp>
      <p:sp>
        <p:nvSpPr>
          <p:cNvPr id="345" name="PlaceHolder 3"/>
          <p:cNvSpPr>
            <a:spLocks noGrp="1"/>
          </p:cNvSpPr>
          <p:nvPr>
            <p:ph type="body"/>
          </p:nvPr>
        </p:nvSpPr>
        <p:spPr>
          <a:xfrm>
            <a:off x="90360" y="4341960"/>
            <a:ext cx="983916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47" name="PlaceHolder 2"/>
          <p:cNvSpPr>
            <a:spLocks noGrp="1"/>
          </p:cNvSpPr>
          <p:nvPr>
            <p:ph type="body"/>
          </p:nvPr>
        </p:nvSpPr>
        <p:spPr>
          <a:xfrm>
            <a:off x="90360" y="1285560"/>
            <a:ext cx="4801320" cy="2790720"/>
          </a:xfrm>
          <a:prstGeom prst="rect">
            <a:avLst/>
          </a:prstGeom>
        </p:spPr>
        <p:txBody>
          <a:bodyPr lIns="0" rIns="0" tIns="0" bIns="0">
            <a:normAutofit/>
          </a:bodyPr>
          <a:p>
            <a:endParaRPr b="0" lang="en-US" sz="3200" spc="-1" strike="noStrike">
              <a:latin typeface="Lato"/>
            </a:endParaRPr>
          </a:p>
        </p:txBody>
      </p:sp>
      <p:sp>
        <p:nvSpPr>
          <p:cNvPr id="348" name="PlaceHolder 3"/>
          <p:cNvSpPr>
            <a:spLocks noGrp="1"/>
          </p:cNvSpPr>
          <p:nvPr>
            <p:ph type="body"/>
          </p:nvPr>
        </p:nvSpPr>
        <p:spPr>
          <a:xfrm>
            <a:off x="5132160" y="1285560"/>
            <a:ext cx="4801320" cy="2790720"/>
          </a:xfrm>
          <a:prstGeom prst="rect">
            <a:avLst/>
          </a:prstGeom>
        </p:spPr>
        <p:txBody>
          <a:bodyPr lIns="0" rIns="0" tIns="0" bIns="0">
            <a:normAutofit/>
          </a:bodyPr>
          <a:p>
            <a:endParaRPr b="0" lang="en-US" sz="3200" spc="-1" strike="noStrike">
              <a:latin typeface="Lato"/>
            </a:endParaRPr>
          </a:p>
        </p:txBody>
      </p:sp>
      <p:sp>
        <p:nvSpPr>
          <p:cNvPr id="349" name="PlaceHolder 4"/>
          <p:cNvSpPr>
            <a:spLocks noGrp="1"/>
          </p:cNvSpPr>
          <p:nvPr>
            <p:ph type="body"/>
          </p:nvPr>
        </p:nvSpPr>
        <p:spPr>
          <a:xfrm>
            <a:off x="90360" y="4341960"/>
            <a:ext cx="4801320" cy="2790720"/>
          </a:xfrm>
          <a:prstGeom prst="rect">
            <a:avLst/>
          </a:prstGeom>
        </p:spPr>
        <p:txBody>
          <a:bodyPr lIns="0" rIns="0" tIns="0" bIns="0">
            <a:normAutofit/>
          </a:bodyPr>
          <a:p>
            <a:endParaRPr b="0" lang="en-US" sz="3200" spc="-1" strike="noStrike">
              <a:latin typeface="Lato"/>
            </a:endParaRPr>
          </a:p>
        </p:txBody>
      </p:sp>
      <p:sp>
        <p:nvSpPr>
          <p:cNvPr id="350" name="PlaceHolder 5"/>
          <p:cNvSpPr>
            <a:spLocks noGrp="1"/>
          </p:cNvSpPr>
          <p:nvPr>
            <p:ph type="body"/>
          </p:nvPr>
        </p:nvSpPr>
        <p:spPr>
          <a:xfrm>
            <a:off x="5132160" y="4341960"/>
            <a:ext cx="480132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52" name="PlaceHolder 2"/>
          <p:cNvSpPr>
            <a:spLocks noGrp="1"/>
          </p:cNvSpPr>
          <p:nvPr>
            <p:ph type="body"/>
          </p:nvPr>
        </p:nvSpPr>
        <p:spPr>
          <a:xfrm>
            <a:off x="90360" y="1285560"/>
            <a:ext cx="3168000" cy="2790720"/>
          </a:xfrm>
          <a:prstGeom prst="rect">
            <a:avLst/>
          </a:prstGeom>
        </p:spPr>
        <p:txBody>
          <a:bodyPr lIns="0" rIns="0" tIns="0" bIns="0">
            <a:normAutofit/>
          </a:bodyPr>
          <a:p>
            <a:endParaRPr b="0" lang="en-US" sz="3200" spc="-1" strike="noStrike">
              <a:latin typeface="Lato"/>
            </a:endParaRPr>
          </a:p>
        </p:txBody>
      </p:sp>
      <p:sp>
        <p:nvSpPr>
          <p:cNvPr id="353" name="PlaceHolder 3"/>
          <p:cNvSpPr>
            <a:spLocks noGrp="1"/>
          </p:cNvSpPr>
          <p:nvPr>
            <p:ph type="body"/>
          </p:nvPr>
        </p:nvSpPr>
        <p:spPr>
          <a:xfrm>
            <a:off x="3417120" y="1285560"/>
            <a:ext cx="3168000" cy="2790720"/>
          </a:xfrm>
          <a:prstGeom prst="rect">
            <a:avLst/>
          </a:prstGeom>
        </p:spPr>
        <p:txBody>
          <a:bodyPr lIns="0" rIns="0" tIns="0" bIns="0">
            <a:normAutofit/>
          </a:bodyPr>
          <a:p>
            <a:endParaRPr b="0" lang="en-US" sz="3200" spc="-1" strike="noStrike">
              <a:latin typeface="Lato"/>
            </a:endParaRPr>
          </a:p>
        </p:txBody>
      </p:sp>
      <p:sp>
        <p:nvSpPr>
          <p:cNvPr id="354" name="PlaceHolder 4"/>
          <p:cNvSpPr>
            <a:spLocks noGrp="1"/>
          </p:cNvSpPr>
          <p:nvPr>
            <p:ph type="body"/>
          </p:nvPr>
        </p:nvSpPr>
        <p:spPr>
          <a:xfrm>
            <a:off x="6743880" y="1285560"/>
            <a:ext cx="3168000" cy="2790720"/>
          </a:xfrm>
          <a:prstGeom prst="rect">
            <a:avLst/>
          </a:prstGeom>
        </p:spPr>
        <p:txBody>
          <a:bodyPr lIns="0" rIns="0" tIns="0" bIns="0">
            <a:normAutofit/>
          </a:bodyPr>
          <a:p>
            <a:endParaRPr b="0" lang="en-US" sz="3200" spc="-1" strike="noStrike">
              <a:latin typeface="Lato"/>
            </a:endParaRPr>
          </a:p>
        </p:txBody>
      </p:sp>
      <p:sp>
        <p:nvSpPr>
          <p:cNvPr id="355" name="PlaceHolder 5"/>
          <p:cNvSpPr>
            <a:spLocks noGrp="1"/>
          </p:cNvSpPr>
          <p:nvPr>
            <p:ph type="body"/>
          </p:nvPr>
        </p:nvSpPr>
        <p:spPr>
          <a:xfrm>
            <a:off x="90360" y="4341960"/>
            <a:ext cx="3168000" cy="2790720"/>
          </a:xfrm>
          <a:prstGeom prst="rect">
            <a:avLst/>
          </a:prstGeom>
        </p:spPr>
        <p:txBody>
          <a:bodyPr lIns="0" rIns="0" tIns="0" bIns="0">
            <a:normAutofit/>
          </a:bodyPr>
          <a:p>
            <a:endParaRPr b="0" lang="en-US" sz="3200" spc="-1" strike="noStrike">
              <a:latin typeface="Lato"/>
            </a:endParaRPr>
          </a:p>
        </p:txBody>
      </p:sp>
      <p:sp>
        <p:nvSpPr>
          <p:cNvPr id="356" name="PlaceHolder 6"/>
          <p:cNvSpPr>
            <a:spLocks noGrp="1"/>
          </p:cNvSpPr>
          <p:nvPr>
            <p:ph type="body"/>
          </p:nvPr>
        </p:nvSpPr>
        <p:spPr>
          <a:xfrm>
            <a:off x="3417120" y="4341960"/>
            <a:ext cx="3168000" cy="2790720"/>
          </a:xfrm>
          <a:prstGeom prst="rect">
            <a:avLst/>
          </a:prstGeom>
        </p:spPr>
        <p:txBody>
          <a:bodyPr lIns="0" rIns="0" tIns="0" bIns="0">
            <a:normAutofit/>
          </a:bodyPr>
          <a:p>
            <a:endParaRPr b="0" lang="en-US" sz="3200" spc="-1" strike="noStrike">
              <a:latin typeface="Lato"/>
            </a:endParaRPr>
          </a:p>
        </p:txBody>
      </p:sp>
      <p:sp>
        <p:nvSpPr>
          <p:cNvPr id="357" name="PlaceHolder 7"/>
          <p:cNvSpPr>
            <a:spLocks noGrp="1"/>
          </p:cNvSpPr>
          <p:nvPr>
            <p:ph type="body"/>
          </p:nvPr>
        </p:nvSpPr>
        <p:spPr>
          <a:xfrm>
            <a:off x="6743880" y="4341960"/>
            <a:ext cx="3168000" cy="2790720"/>
          </a:xfrm>
          <a:prstGeom prst="rect">
            <a:avLst/>
          </a:prstGeom>
        </p:spPr>
        <p:txBody>
          <a:bodyPr lIns="0" rIns="0" tIns="0" bIns="0">
            <a:normAutofit/>
          </a:bodyPr>
          <a:p>
            <a:endParaRPr b="0" lang="en-US" sz="3200" spc="-1" strike="noStrike">
              <a:latin typeface="Lato"/>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0"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71" name="PlaceHolder 2"/>
          <p:cNvSpPr>
            <a:spLocks noGrp="1"/>
          </p:cNvSpPr>
          <p:nvPr>
            <p:ph type="subTitle"/>
          </p:nvPr>
        </p:nvSpPr>
        <p:spPr>
          <a:xfrm>
            <a:off x="90360" y="1285560"/>
            <a:ext cx="9839160" cy="5851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478080" y="513720"/>
            <a:ext cx="9219600" cy="771840"/>
          </a:xfrm>
          <a:prstGeom prst="rect">
            <a:avLst/>
          </a:prstGeom>
        </p:spPr>
        <p:txBody>
          <a:bodyPr lIns="0" rIns="0" tIns="0" bIns="0" anchor="ctr">
            <a:spAutoFit/>
          </a:bodyPr>
          <a:p>
            <a:pPr algn="ctr"/>
            <a:endParaRPr b="1" lang="en-US" sz="4400" spc="-1" strike="noStrike">
              <a:latin typeface="Lato Black"/>
            </a:endParaRPr>
          </a:p>
        </p:txBody>
      </p:sp>
      <p:sp>
        <p:nvSpPr>
          <p:cNvPr id="373" name="PlaceHolder 2"/>
          <p:cNvSpPr>
            <a:spLocks noGrp="1"/>
          </p:cNvSpPr>
          <p:nvPr>
            <p:ph type="body"/>
          </p:nvPr>
        </p:nvSpPr>
        <p:spPr>
          <a:xfrm>
            <a:off x="90360" y="1285560"/>
            <a:ext cx="9839160" cy="5851080"/>
          </a:xfrm>
          <a:prstGeom prst="rect">
            <a:avLst/>
          </a:prstGeom>
        </p:spPr>
        <p:txBody>
          <a:bodyPr lIns="0" rIns="0" tIns="0" bIns="0">
            <a:normAutofit/>
          </a:bodyPr>
          <a:p>
            <a:endParaRPr b="0" lang="en-US" sz="3200" spc="-1" strike="noStrike">
              <a:latin typeface="Lat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1.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2.jpe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3.pn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4.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5.jpeg"/><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9" Type="http://schemas.openxmlformats.org/officeDocument/2006/relationships/slideLayout" Target="../slideLayouts/slideLayout211.xml"/><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6.jpe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7.png"/><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9" Type="http://schemas.openxmlformats.org/officeDocument/2006/relationships/slideLayout" Target="../slideLayouts/slideLayout235.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478080" y="513720"/>
            <a:ext cx="9219600" cy="771840"/>
          </a:xfrm>
          <a:prstGeom prst="rect">
            <a:avLst/>
          </a:prstGeom>
        </p:spPr>
        <p:txBody>
          <a:bodyPr lIns="0" rIns="0" tIns="0" bIns="0" anchor="ctr">
            <a:noAutofit/>
          </a:bodyPr>
          <a:p>
            <a:pPr algn="ctr"/>
            <a:r>
              <a:rPr b="1" lang="en-US" sz="4400" spc="-1" strike="noStrike">
                <a:latin typeface="Lato Black"/>
              </a:rPr>
              <a:t>Click to edit the title text format</a:t>
            </a:r>
            <a:endParaRPr b="1" lang="en-US" sz="4400" spc="-1" strike="noStrike">
              <a:latin typeface="Lato Black"/>
            </a:endParaRPr>
          </a:p>
        </p:txBody>
      </p:sp>
      <p:sp>
        <p:nvSpPr>
          <p:cNvPr id="1" name="PlaceHolder 2"/>
          <p:cNvSpPr>
            <a:spLocks noGrp="1"/>
          </p:cNvSpPr>
          <p:nvPr>
            <p:ph type="body"/>
          </p:nvPr>
        </p:nvSpPr>
        <p:spPr>
          <a:xfrm>
            <a:off x="90360" y="1285560"/>
            <a:ext cx="9839160" cy="5851080"/>
          </a:xfrm>
          <a:prstGeom prst="rect">
            <a:avLst/>
          </a:prstGeom>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Click to edit the outline text format</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Second Outline Level</a:t>
            </a:r>
            <a:endParaRPr b="0" lang="en-US" sz="2800" spc="-1" strike="noStrike">
              <a:latin typeface="Lato"/>
            </a:endParaRPr>
          </a:p>
          <a:p>
            <a:pPr lvl="2" marL="1296000" indent="-288000">
              <a:spcAft>
                <a:spcPts val="850"/>
              </a:spcAft>
              <a:buClr>
                <a:srgbClr val="000000"/>
              </a:buClr>
              <a:buSzPct val="75000"/>
              <a:buFont typeface="Symbol" charset="2"/>
              <a:buChar char=""/>
            </a:pPr>
            <a:r>
              <a:rPr b="0" lang="en-US" sz="2400" spc="-1" strike="noStrike">
                <a:latin typeface="Lato"/>
              </a:rPr>
              <a:t>Third Outline Level</a:t>
            </a:r>
            <a:endParaRPr b="0" lang="en-US" sz="2400" spc="-1" strike="noStrike">
              <a:latin typeface="Lato"/>
            </a:endParaRPr>
          </a:p>
          <a:p>
            <a:pPr lvl="3" marL="1728000" indent="-216000">
              <a:spcAft>
                <a:spcPts val="567"/>
              </a:spcAft>
              <a:buClr>
                <a:srgbClr val="000000"/>
              </a:buClr>
              <a:buSzPct val="45000"/>
              <a:buFont typeface="Wingdings" charset="2"/>
              <a:buChar char=""/>
            </a:pPr>
            <a:r>
              <a:rPr b="0" lang="en-US" sz="2000" spc="-1" strike="noStrike">
                <a:latin typeface="Lato"/>
              </a:rPr>
              <a:t>Fourth Outline Level</a:t>
            </a:r>
            <a:endParaRPr b="0" lang="en-US" sz="2000" spc="-1" strike="noStrike">
              <a:latin typeface="Lato"/>
            </a:endParaRPr>
          </a:p>
          <a:p>
            <a:pPr lvl="4" marL="2160000" indent="-216000">
              <a:spcAft>
                <a:spcPts val="283"/>
              </a:spcAft>
              <a:buClr>
                <a:srgbClr val="000000"/>
              </a:buClr>
              <a:buSzPct val="75000"/>
              <a:buFont typeface="Symbol" charset="2"/>
              <a:buChar char=""/>
            </a:pPr>
            <a:r>
              <a:rPr b="0" lang="en-US" sz="2000" spc="-1" strike="noStrike">
                <a:latin typeface="Lato"/>
              </a:rPr>
              <a:t>Fifth Outline Level</a:t>
            </a:r>
            <a:endParaRPr b="0" lang="en-US" sz="2000" spc="-1" strike="noStrike">
              <a:latin typeface="Lato"/>
            </a:endParaRPr>
          </a:p>
          <a:p>
            <a:pPr lvl="5" marL="2592000" indent="-216000">
              <a:spcAft>
                <a:spcPts val="283"/>
              </a:spcAft>
              <a:buClr>
                <a:srgbClr val="000000"/>
              </a:buClr>
              <a:buSzPct val="45000"/>
              <a:buFont typeface="Wingdings" charset="2"/>
              <a:buChar char=""/>
            </a:pPr>
            <a:r>
              <a:rPr b="0" lang="en-US" sz="2000" spc="-1" strike="noStrike">
                <a:latin typeface="Lato"/>
              </a:rPr>
              <a:t>Sixth Outline Level</a:t>
            </a:r>
            <a:endParaRPr b="0" lang="en-US" sz="2000" spc="-1" strike="noStrike">
              <a:latin typeface="Lato"/>
            </a:endParaRPr>
          </a:p>
          <a:p>
            <a:pPr lvl="6" marL="3024000" indent="-216000">
              <a:spcAft>
                <a:spcPts val="283"/>
              </a:spcAft>
              <a:buClr>
                <a:srgbClr val="000000"/>
              </a:buClr>
              <a:buSzPct val="45000"/>
              <a:buFont typeface="Wingdings" charset="2"/>
              <a:buChar char=""/>
            </a:pPr>
            <a:r>
              <a:rPr b="0" lang="en-US" sz="2000" spc="-1" strike="noStrike">
                <a:latin typeface="Lato"/>
              </a:rPr>
              <a:t>Seventh Outline Level</a:t>
            </a:r>
            <a:endParaRPr b="0" lang="en-US" sz="2000" spc="-1" strike="noStrike">
              <a:latin typeface="Lato"/>
            </a:endParaRPr>
          </a:p>
        </p:txBody>
      </p:sp>
      <p:sp>
        <p:nvSpPr>
          <p:cNvPr id="2" name="PlaceHolder 3"/>
          <p:cNvSpPr>
            <a:spLocks noGrp="1"/>
          </p:cNvSpPr>
          <p:nvPr>
            <p:ph type="dt"/>
          </p:nvPr>
        </p:nvSpPr>
        <p:spPr>
          <a:xfrm>
            <a:off x="503640" y="6888960"/>
            <a:ext cx="2347560" cy="52128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5920" y="6888960"/>
            <a:ext cx="3193920" cy="52128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4480" y="6888960"/>
            <a:ext cx="2347560" cy="521280"/>
          </a:xfrm>
          <a:prstGeom prst="rect">
            <a:avLst/>
          </a:prstGeom>
        </p:spPr>
        <p:txBody>
          <a:bodyPr lIns="0" rIns="0" tIns="0" bIns="0">
            <a:noAutofit/>
          </a:bodyPr>
          <a:p>
            <a:pPr algn="r"/>
            <a:fld id="{B598E2BC-52DF-41ED-BA65-7EED4EE70F95}" type="slidenum">
              <a:rPr b="0" lang="en-US" sz="1400" spc="-1" strike="noStrike">
                <a:latin typeface="Times New Roman"/>
              </a:rPr>
              <a:t>&lt;number&gt;</a:t>
            </a:fld>
            <a:endParaRPr b="0" lang="en-US" sz="1400" spc="-1" strike="noStrike">
              <a:latin typeface="Times New Roman"/>
            </a:endParaRPr>
          </a:p>
        </p:txBody>
      </p:sp>
      <p:sp>
        <p:nvSpPr>
          <p:cNvPr id="5" name="CustomShape 6"/>
          <p:cNvSpPr/>
          <p:nvPr/>
        </p:nvSpPr>
        <p:spPr>
          <a:xfrm>
            <a:off x="0" y="7210800"/>
            <a:ext cx="10076760" cy="351000"/>
          </a:xfrm>
          <a:prstGeom prst="rect">
            <a:avLst/>
          </a:prstGeom>
          <a:solidFill>
            <a:srgbClr val="cccccc"/>
          </a:solidFill>
          <a:ln>
            <a:noFill/>
          </a:ln>
        </p:spPr>
        <p:style>
          <a:lnRef idx="0"/>
          <a:fillRef idx="0"/>
          <a:effectRef idx="0"/>
          <a:fontRef idx="minor"/>
        </p:style>
      </p:sp>
      <p:sp>
        <p:nvSpPr>
          <p:cNvPr id="6" name="TextShape 7"/>
          <p:cNvSpPr txBox="1"/>
          <p:nvPr/>
        </p:nvSpPr>
        <p:spPr>
          <a:xfrm>
            <a:off x="5400000" y="7210800"/>
            <a:ext cx="4313880" cy="333000"/>
          </a:xfrm>
          <a:prstGeom prst="rect">
            <a:avLst/>
          </a:prstGeom>
          <a:noFill/>
          <a:ln>
            <a:noFill/>
          </a:ln>
        </p:spPr>
        <p:txBody>
          <a:bodyPr lIns="90000" rIns="90000" tIns="45000" bIns="45000">
            <a:spAutoFit/>
          </a:bodyPr>
          <a:p>
            <a:r>
              <a:rPr b="1" lang="en-US" sz="1600" spc="-1" strike="noStrike">
                <a:solidFill>
                  <a:srgbClr val="000066"/>
                </a:solidFill>
                <a:latin typeface="Lato"/>
              </a:rPr>
              <a:t>Bisnis Proses dan Permodelan Data/Informasi</a:t>
            </a:r>
            <a:endParaRPr b="0" lang="en-US" sz="1600" spc="-1" strike="noStrike">
              <a:latin typeface="Arial"/>
            </a:endParaRPr>
          </a:p>
        </p:txBody>
      </p:sp>
      <p:sp>
        <p:nvSpPr>
          <p:cNvPr id="7" name="CustomShape 8"/>
          <p:cNvSpPr/>
          <p:nvPr/>
        </p:nvSpPr>
        <p:spPr>
          <a:xfrm>
            <a:off x="9864720" y="7210800"/>
            <a:ext cx="212040" cy="351000"/>
          </a:xfrm>
          <a:prstGeom prst="rect">
            <a:avLst/>
          </a:prstGeom>
          <a:solidFill>
            <a:srgbClr val="000066"/>
          </a:solidFill>
          <a:ln>
            <a:noFill/>
          </a:ln>
        </p:spPr>
        <p:style>
          <a:lnRef idx="0"/>
          <a:fillRef idx="0"/>
          <a:effectRef idx="0"/>
          <a:fontRef idx="minor"/>
        </p:style>
      </p:sp>
      <p:sp>
        <p:nvSpPr>
          <p:cNvPr id="8" name="CustomShape 9"/>
          <p:cNvSpPr/>
          <p:nvPr/>
        </p:nvSpPr>
        <p:spPr>
          <a:xfrm>
            <a:off x="0" y="7210800"/>
            <a:ext cx="267840" cy="351000"/>
          </a:xfrm>
          <a:prstGeom prst="rect">
            <a:avLst/>
          </a:prstGeom>
          <a:solidFill>
            <a:srgbClr val="000066"/>
          </a:solidFill>
          <a:ln>
            <a:noFill/>
          </a:ln>
        </p:spPr>
        <p:style>
          <a:lnRef idx="0"/>
          <a:fillRef idx="0"/>
          <a:effectRef idx="0"/>
          <a:fontRef idx="minor"/>
        </p:style>
      </p:sp>
      <p:sp>
        <p:nvSpPr>
          <p:cNvPr id="9" name="CustomShape 10"/>
          <p:cNvSpPr/>
          <p:nvPr/>
        </p:nvSpPr>
        <p:spPr>
          <a:xfrm>
            <a:off x="385200" y="7210800"/>
            <a:ext cx="267840" cy="351000"/>
          </a:xfrm>
          <a:prstGeom prst="rect">
            <a:avLst/>
          </a:prstGeom>
          <a:solidFill>
            <a:srgbClr val="000066"/>
          </a:solidFill>
          <a:ln>
            <a:noFill/>
          </a:ln>
        </p:spPr>
        <p:style>
          <a:lnRef idx="0"/>
          <a:fillRef idx="0"/>
          <a:effectRef idx="0"/>
          <a:fontRef idx="minor"/>
        </p:style>
      </p:sp>
      <p:sp>
        <p:nvSpPr>
          <p:cNvPr id="10" name="CustomShape 11"/>
          <p:cNvSpPr/>
          <p:nvPr/>
        </p:nvSpPr>
        <p:spPr>
          <a:xfrm>
            <a:off x="807480" y="7210800"/>
            <a:ext cx="267840" cy="351000"/>
          </a:xfrm>
          <a:prstGeom prst="rect">
            <a:avLst/>
          </a:prstGeom>
          <a:solidFill>
            <a:srgbClr val="000066"/>
          </a:solidFill>
          <a:ln>
            <a:noFill/>
          </a:ln>
        </p:spPr>
        <p:style>
          <a:lnRef idx="0"/>
          <a:fillRef idx="0"/>
          <a:effectRef idx="0"/>
          <a:fontRef idx="minor"/>
        </p:style>
      </p:sp>
      <p:sp>
        <p:nvSpPr>
          <p:cNvPr id="11" name="CustomShape 12"/>
          <p:cNvSpPr/>
          <p:nvPr/>
        </p:nvSpPr>
        <p:spPr>
          <a:xfrm>
            <a:off x="9808920" y="16200"/>
            <a:ext cx="267840" cy="419760"/>
          </a:xfrm>
          <a:prstGeom prst="rect">
            <a:avLst/>
          </a:prstGeom>
          <a:solidFill>
            <a:srgbClr val="000066"/>
          </a:solidFill>
          <a:ln>
            <a:noFill/>
          </a:ln>
        </p:spPr>
        <p:style>
          <a:lnRef idx="0"/>
          <a:fillRef idx="0"/>
          <a:effectRef idx="0"/>
          <a:fontRef idx="minor"/>
        </p:style>
      </p:sp>
      <p:sp>
        <p:nvSpPr>
          <p:cNvPr id="12" name="CustomShape 13"/>
          <p:cNvSpPr/>
          <p:nvPr/>
        </p:nvSpPr>
        <p:spPr>
          <a:xfrm>
            <a:off x="0" y="0"/>
            <a:ext cx="267840" cy="419760"/>
          </a:xfrm>
          <a:prstGeom prst="rect">
            <a:avLst/>
          </a:prstGeom>
          <a:solidFill>
            <a:srgbClr val="000066"/>
          </a:solidFill>
          <a:ln>
            <a:noFill/>
          </a:ln>
        </p:spPr>
        <p:style>
          <a:lnRef idx="0"/>
          <a:fillRef idx="0"/>
          <a:effectRef idx="0"/>
          <a:fontRef idx="minor"/>
        </p:style>
      </p:sp>
      <p:sp>
        <p:nvSpPr>
          <p:cNvPr id="13" name="CustomShape 14"/>
          <p:cNvSpPr/>
          <p:nvPr/>
        </p:nvSpPr>
        <p:spPr>
          <a:xfrm>
            <a:off x="267480" y="16200"/>
            <a:ext cx="8410320" cy="430200"/>
          </a:xfrm>
          <a:prstGeom prst="rect">
            <a:avLst/>
          </a:prstGeom>
          <a:solidFill>
            <a:srgbClr val="cccccc"/>
          </a:solidFill>
          <a:ln>
            <a:noFill/>
          </a:ln>
        </p:spPr>
        <p:style>
          <a:lnRef idx="0"/>
          <a:fillRef idx="0"/>
          <a:effectRef idx="0"/>
          <a:fontRef idx="minor"/>
        </p:style>
      </p:sp>
      <p:sp>
        <p:nvSpPr>
          <p:cNvPr id="14" name="CustomShape 15"/>
          <p:cNvSpPr/>
          <p:nvPr/>
        </p:nvSpPr>
        <p:spPr>
          <a:xfrm>
            <a:off x="9808920" y="16200"/>
            <a:ext cx="267840" cy="419760"/>
          </a:xfrm>
          <a:prstGeom prst="rect">
            <a:avLst/>
          </a:prstGeom>
          <a:solidFill>
            <a:srgbClr val="000066"/>
          </a:solidFill>
          <a:ln>
            <a:noFill/>
          </a:ln>
        </p:spPr>
        <p:style>
          <a:lnRef idx="0"/>
          <a:fillRef idx="0"/>
          <a:effectRef idx="0"/>
          <a:fontRef idx="minor"/>
        </p:style>
      </p:sp>
      <p:sp>
        <p:nvSpPr>
          <p:cNvPr id="15" name="CustomShape 16"/>
          <p:cNvSpPr/>
          <p:nvPr/>
        </p:nvSpPr>
        <p:spPr>
          <a:xfrm>
            <a:off x="0" y="0"/>
            <a:ext cx="267840" cy="419760"/>
          </a:xfrm>
          <a:prstGeom prst="rect">
            <a:avLst/>
          </a:prstGeom>
          <a:solidFill>
            <a:srgbClr val="000066"/>
          </a:solidFill>
          <a:ln>
            <a:noFill/>
          </a:ln>
        </p:spPr>
        <p:style>
          <a:lnRef idx="0"/>
          <a:fillRef idx="0"/>
          <a:effectRef idx="0"/>
          <a:fontRef idx="minor"/>
        </p:style>
      </p:sp>
      <p:pic>
        <p:nvPicPr>
          <p:cNvPr id="16" name="" descr=""/>
          <p:cNvPicPr/>
          <p:nvPr/>
        </p:nvPicPr>
        <p:blipFill>
          <a:blip r:embed="rId2"/>
          <a:stretch/>
        </p:blipFill>
        <p:spPr>
          <a:xfrm>
            <a:off x="8762760" y="16200"/>
            <a:ext cx="1046160" cy="35784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6" name="Picture 7" descr=""/>
          <p:cNvPicPr/>
          <p:nvPr/>
        </p:nvPicPr>
        <p:blipFill>
          <a:blip r:embed="rId2"/>
          <a:stretch/>
        </p:blipFill>
        <p:spPr>
          <a:xfrm>
            <a:off x="0" y="0"/>
            <a:ext cx="10076760" cy="7569360"/>
          </a:xfrm>
          <a:prstGeom prst="rect">
            <a:avLst/>
          </a:prstGeom>
          <a:ln>
            <a:noFill/>
          </a:ln>
        </p:spPr>
      </p:pic>
      <p:sp>
        <p:nvSpPr>
          <p:cNvPr id="407" name="PlaceHolder 1"/>
          <p:cNvSpPr>
            <a:spLocks noGrp="1"/>
          </p:cNvSpPr>
          <p:nvPr>
            <p:ph type="title"/>
          </p:nvPr>
        </p:nvSpPr>
        <p:spPr>
          <a:xfrm>
            <a:off x="335520" y="167400"/>
            <a:ext cx="9488880" cy="1260360"/>
          </a:xfrm>
          <a:prstGeom prst="rect">
            <a:avLst/>
          </a:prstGeom>
        </p:spPr>
        <p:txBody>
          <a:bodyPr lIns="90000" rIns="90000" tIns="46800" bIns="46800" anchor="ctr">
            <a:noAutofit/>
          </a:bodyPr>
          <a:p>
            <a:pPr algn="ctr"/>
            <a:r>
              <a:rPr b="0" lang="en-US" sz="4850" spc="-1" strike="noStrike">
                <a:solidFill>
                  <a:srgbClr val="ffffff"/>
                </a:solidFill>
                <a:latin typeface="Arial"/>
              </a:rPr>
              <a:t>Click to edit the title text format</a:t>
            </a:r>
            <a:endParaRPr b="0" lang="en-US" sz="4850" spc="-1" strike="noStrike">
              <a:solidFill>
                <a:srgbClr val="ffffff"/>
              </a:solidFill>
              <a:latin typeface="Arial"/>
            </a:endParaRPr>
          </a:p>
        </p:txBody>
      </p:sp>
      <p:sp>
        <p:nvSpPr>
          <p:cNvPr id="408" name="PlaceHolder 2"/>
          <p:cNvSpPr>
            <a:spLocks noGrp="1"/>
          </p:cNvSpPr>
          <p:nvPr>
            <p:ph type="body"/>
          </p:nvPr>
        </p:nvSpPr>
        <p:spPr>
          <a:xfrm>
            <a:off x="251640" y="1764360"/>
            <a:ext cx="9572760" cy="4990680"/>
          </a:xfrm>
          <a:prstGeom prst="rect">
            <a:avLst/>
          </a:prstGeom>
        </p:spPr>
        <p:txBody>
          <a:bodyPr lIns="90000" rIns="90000" tIns="46800" bIns="46800">
            <a:normAutofit/>
          </a:bodyPr>
          <a:p>
            <a:pPr marL="342720" indent="-342720">
              <a:spcBef>
                <a:spcPts val="879"/>
              </a:spcBef>
              <a:buClr>
                <a:srgbClr val="000000"/>
              </a:buClr>
              <a:buFont typeface="Arial"/>
              <a:buChar char="•"/>
            </a:pPr>
            <a:r>
              <a:rPr b="0" lang="en-US" sz="3530" spc="-1" strike="noStrike">
                <a:solidFill>
                  <a:srgbClr val="000000"/>
                </a:solidFill>
                <a:latin typeface="Arial"/>
              </a:rPr>
              <a:t>Click to edit the outline text format</a:t>
            </a:r>
            <a:endParaRPr b="0" lang="en-US" sz="3530" spc="-1" strike="noStrike">
              <a:solidFill>
                <a:srgbClr val="000000"/>
              </a:solidFill>
              <a:latin typeface="Arial"/>
            </a:endParaRPr>
          </a:p>
          <a:p>
            <a:pPr lvl="1" marL="742680" indent="-285480">
              <a:spcBef>
                <a:spcPts val="768"/>
              </a:spcBef>
              <a:buClr>
                <a:srgbClr val="000000"/>
              </a:buClr>
              <a:buFont typeface="Arial"/>
              <a:buChar char="–"/>
            </a:pPr>
            <a:r>
              <a:rPr b="0" lang="en-US" sz="3090" spc="-1" strike="noStrike">
                <a:solidFill>
                  <a:srgbClr val="000000"/>
                </a:solidFill>
                <a:latin typeface="Arial"/>
              </a:rPr>
              <a:t>Second Outline Level</a:t>
            </a:r>
            <a:endParaRPr b="0" lang="en-US" sz="3090" spc="-1" strike="noStrike">
              <a:solidFill>
                <a:srgbClr val="000000"/>
              </a:solidFill>
              <a:latin typeface="Arial"/>
            </a:endParaRPr>
          </a:p>
          <a:p>
            <a:pPr lvl="2" marL="1143000" indent="-228600">
              <a:spcBef>
                <a:spcPts val="658"/>
              </a:spcBef>
              <a:buClr>
                <a:srgbClr val="000000"/>
              </a:buClr>
              <a:buFont typeface="Arial"/>
              <a:buChar char="•"/>
            </a:pPr>
            <a:r>
              <a:rPr b="0" lang="en-US" sz="2650" spc="-1" strike="noStrike">
                <a:solidFill>
                  <a:srgbClr val="000000"/>
                </a:solidFill>
                <a:latin typeface="Arial"/>
              </a:rPr>
              <a:t>Third Outline Level</a:t>
            </a:r>
            <a:endParaRPr b="0" lang="en-US" sz="2650" spc="-1" strike="noStrike">
              <a:solidFill>
                <a:srgbClr val="000000"/>
              </a:solidFill>
              <a:latin typeface="Arial"/>
            </a:endParaRPr>
          </a:p>
          <a:p>
            <a:pPr lvl="3" marL="1600200" indent="-228600">
              <a:spcBef>
                <a:spcPts val="547"/>
              </a:spcBef>
              <a:buClr>
                <a:srgbClr val="000000"/>
              </a:buClr>
              <a:buFont typeface="Arial"/>
              <a:buChar char="–"/>
            </a:pPr>
            <a:r>
              <a:rPr b="0" lang="en-US" sz="2210" spc="-1" strike="noStrike">
                <a:solidFill>
                  <a:srgbClr val="000000"/>
                </a:solidFill>
                <a:latin typeface="Arial"/>
              </a:rPr>
              <a:t>Fourth Outline Level</a:t>
            </a:r>
            <a:endParaRPr b="0" lang="en-US" sz="2210" spc="-1" strike="noStrike">
              <a:solidFill>
                <a:srgbClr val="000000"/>
              </a:solidFill>
              <a:latin typeface="Arial"/>
            </a:endParaRPr>
          </a:p>
          <a:p>
            <a:pPr lvl="4" marL="2057400" indent="-228600">
              <a:spcBef>
                <a:spcPts val="547"/>
              </a:spcBef>
              <a:buClr>
                <a:srgbClr val="000000"/>
              </a:buClr>
              <a:buFont typeface="Arial"/>
              <a:buChar char="»"/>
            </a:pPr>
            <a:r>
              <a:rPr b="0" lang="en-US" sz="2210" spc="-1" strike="noStrike">
                <a:solidFill>
                  <a:srgbClr val="000000"/>
                </a:solidFill>
                <a:latin typeface="Arial"/>
              </a:rPr>
              <a:t>Fifth Outline Level</a:t>
            </a:r>
            <a:endParaRPr b="0" lang="en-US" sz="2210" spc="-1" strike="noStrike">
              <a:solidFill>
                <a:srgbClr val="000000"/>
              </a:solidFill>
              <a:latin typeface="Arial"/>
            </a:endParaRPr>
          </a:p>
          <a:p>
            <a:pPr lvl="5" marL="2057400" indent="-228600">
              <a:spcBef>
                <a:spcPts val="547"/>
              </a:spcBef>
              <a:buClr>
                <a:srgbClr val="000000"/>
              </a:buClr>
              <a:buFont typeface="Arial"/>
              <a:buChar char="»"/>
            </a:pPr>
            <a:r>
              <a:rPr b="0" lang="en-US" sz="2210" spc="-1" strike="noStrike">
                <a:solidFill>
                  <a:srgbClr val="000000"/>
                </a:solidFill>
                <a:latin typeface="Arial"/>
              </a:rPr>
              <a:t>Sixth Outline Level</a:t>
            </a:r>
            <a:endParaRPr b="0" lang="en-US" sz="2210" spc="-1" strike="noStrike">
              <a:solidFill>
                <a:srgbClr val="000000"/>
              </a:solidFill>
              <a:latin typeface="Arial"/>
            </a:endParaRPr>
          </a:p>
          <a:p>
            <a:pPr lvl="6" marL="2057400" indent="-228600">
              <a:spcBef>
                <a:spcPts val="547"/>
              </a:spcBef>
              <a:buClr>
                <a:srgbClr val="000000"/>
              </a:buClr>
              <a:buFont typeface="Arial"/>
              <a:buChar char="»"/>
            </a:pPr>
            <a:r>
              <a:rPr b="0" lang="en-US" sz="2210" spc="-1" strike="noStrike">
                <a:solidFill>
                  <a:srgbClr val="000000"/>
                </a:solidFill>
                <a:latin typeface="Arial"/>
              </a:rPr>
              <a:t>Seventh Outline Level</a:t>
            </a:r>
            <a:endParaRPr b="0" lang="en-US" sz="2210" spc="-1" strike="noStrike">
              <a:solidFill>
                <a:srgbClr val="000000"/>
              </a:solidFill>
              <a:latin typeface="Arial"/>
            </a:endParaRPr>
          </a:p>
        </p:txBody>
      </p:sp>
      <p:sp>
        <p:nvSpPr>
          <p:cNvPr id="409" name="PlaceHolder 3"/>
          <p:cNvSpPr>
            <a:spLocks noGrp="1"/>
          </p:cNvSpPr>
          <p:nvPr>
            <p:ph type="dt"/>
          </p:nvPr>
        </p:nvSpPr>
        <p:spPr>
          <a:xfrm>
            <a:off x="502920" y="6885720"/>
            <a:ext cx="2351520" cy="524880"/>
          </a:xfrm>
          <a:prstGeom prst="rect">
            <a:avLst/>
          </a:prstGeom>
        </p:spPr>
        <p:txBody>
          <a:bodyPr lIns="90000" rIns="90000" tIns="46800" bIns="46800">
            <a:noAutofit/>
          </a:bodyPr>
          <a:p>
            <a:endParaRPr b="0" lang="en-US" sz="2400" spc="-1" strike="noStrike">
              <a:latin typeface="Times New Roman"/>
            </a:endParaRPr>
          </a:p>
        </p:txBody>
      </p:sp>
      <p:sp>
        <p:nvSpPr>
          <p:cNvPr id="410" name="PlaceHolder 4"/>
          <p:cNvSpPr>
            <a:spLocks noGrp="1"/>
          </p:cNvSpPr>
          <p:nvPr>
            <p:ph type="ftr"/>
          </p:nvPr>
        </p:nvSpPr>
        <p:spPr>
          <a:xfrm>
            <a:off x="3442320" y="6885720"/>
            <a:ext cx="3191040" cy="524880"/>
          </a:xfrm>
          <a:prstGeom prst="rect">
            <a:avLst/>
          </a:prstGeom>
        </p:spPr>
        <p:txBody>
          <a:bodyPr lIns="90000" rIns="90000" tIns="46800" bIns="46800">
            <a:noAutofit/>
          </a:bodyPr>
          <a:p>
            <a:endParaRPr b="0" lang="en-US" sz="2400" spc="-1" strike="noStrike">
              <a:latin typeface="Times New Roman"/>
            </a:endParaRPr>
          </a:p>
        </p:txBody>
      </p:sp>
      <p:sp>
        <p:nvSpPr>
          <p:cNvPr id="411" name="PlaceHolder 5"/>
          <p:cNvSpPr>
            <a:spLocks noGrp="1"/>
          </p:cNvSpPr>
          <p:nvPr>
            <p:ph type="sldNum"/>
          </p:nvPr>
        </p:nvSpPr>
        <p:spPr>
          <a:xfrm>
            <a:off x="9488160" y="7141320"/>
            <a:ext cx="420120" cy="252000"/>
          </a:xfrm>
          <a:prstGeom prst="rect">
            <a:avLst/>
          </a:prstGeom>
        </p:spPr>
        <p:txBody>
          <a:bodyPr lIns="90000" rIns="90000" tIns="46800" bIns="46800">
            <a:noAutofit/>
          </a:bodyPr>
          <a:p>
            <a:pPr marL="216000" indent="-216000" algn="r">
              <a:buClr>
                <a:srgbClr val="000000"/>
              </a:buClr>
              <a:buSzPct val="45000"/>
              <a:buFont typeface="Wingdings" charset="2"/>
              <a:buChar char=""/>
            </a:pPr>
            <a:fld id="{87268378-E2BB-4304-970F-0549FFE99B8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48" name="PlaceHolder 1"/>
          <p:cNvSpPr>
            <a:spLocks noGrp="1"/>
          </p:cNvSpPr>
          <p:nvPr>
            <p:ph type="title"/>
          </p:nvPr>
        </p:nvSpPr>
        <p:spPr>
          <a:xfrm>
            <a:off x="503640" y="302760"/>
            <a:ext cx="9068760" cy="957240"/>
          </a:xfrm>
          <a:prstGeom prst="rect">
            <a:avLst/>
          </a:prstGeom>
        </p:spPr>
        <p:txBody>
          <a:bodyPr anchor="ctr">
            <a:noAutofit/>
          </a:bodyPr>
          <a:p>
            <a:pPr algn="r">
              <a:lnSpc>
                <a:spcPct val="100000"/>
              </a:lnSpc>
            </a:pPr>
            <a:r>
              <a:rPr b="1" i="1" lang="en-US" sz="4400" spc="-1" strike="noStrike">
                <a:solidFill>
                  <a:srgbClr val="215968"/>
                </a:solidFill>
                <a:latin typeface="Calibri"/>
              </a:rPr>
              <a:t>Click to edit Master title style</a:t>
            </a:r>
            <a:endParaRPr b="0" lang="en-US" sz="4400" spc="-1" strike="noStrike">
              <a:solidFill>
                <a:srgbClr val="000000"/>
              </a:solidFill>
              <a:latin typeface="Calibri"/>
            </a:endParaRPr>
          </a:p>
        </p:txBody>
      </p:sp>
      <p:sp>
        <p:nvSpPr>
          <p:cNvPr id="449" name="PlaceHolder 2"/>
          <p:cNvSpPr>
            <a:spLocks noGrp="1"/>
          </p:cNvSpPr>
          <p:nvPr>
            <p:ph type="body"/>
          </p:nvPr>
        </p:nvSpPr>
        <p:spPr>
          <a:xfrm>
            <a:off x="503640" y="1764360"/>
            <a:ext cx="9068760" cy="4990320"/>
          </a:xfrm>
          <a:prstGeom prst="rect">
            <a:avLst/>
          </a:prstGeom>
        </p:spPr>
        <p:txBody>
          <a:bodyPr>
            <a:noAutofit/>
          </a:bodyPr>
          <a:p>
            <a:pPr marL="432000" indent="-324000">
              <a:spcBef>
                <a:spcPts val="1559"/>
              </a:spcBef>
              <a:buClr>
                <a:srgbClr val="000000"/>
              </a:buClr>
              <a:buSzPct val="45000"/>
              <a:buFont typeface="Wingdings" charset="2"/>
              <a:buChar char=""/>
            </a:pPr>
            <a:r>
              <a:rPr b="0" lang="en-US" sz="2400" spc="-1" strike="noStrike">
                <a:solidFill>
                  <a:srgbClr val="17375e"/>
                </a:solidFill>
                <a:latin typeface="Cambria"/>
              </a:rPr>
              <a:t>Click to edit the outline text format</a:t>
            </a:r>
            <a:endParaRPr b="0" lang="en-US" sz="2400" spc="-1" strike="noStrike">
              <a:solidFill>
                <a:srgbClr val="17375e"/>
              </a:solidFill>
              <a:latin typeface="Cambria"/>
            </a:endParaRPr>
          </a:p>
          <a:p>
            <a:pPr lvl="1" marL="864000" indent="-324000">
              <a:spcBef>
                <a:spcPts val="1247"/>
              </a:spcBef>
              <a:buClr>
                <a:srgbClr val="000000"/>
              </a:buClr>
              <a:buSzPct val="75000"/>
              <a:buFont typeface="Symbol" charset="2"/>
              <a:buChar char=""/>
            </a:pPr>
            <a:r>
              <a:rPr b="0" lang="en-US" sz="2400" spc="-1" strike="noStrike">
                <a:solidFill>
                  <a:srgbClr val="17375e"/>
                </a:solidFill>
                <a:latin typeface="Cambria"/>
              </a:rPr>
              <a:t>Second Outline Level</a:t>
            </a:r>
            <a:endParaRPr b="0" lang="en-US" sz="2400" spc="-1" strike="noStrike">
              <a:solidFill>
                <a:srgbClr val="403152"/>
              </a:solidFill>
              <a:latin typeface="Calibri"/>
            </a:endParaRPr>
          </a:p>
          <a:p>
            <a:pPr lvl="2" marL="1296000" indent="-288000">
              <a:spcBef>
                <a:spcPts val="935"/>
              </a:spcBef>
              <a:buClr>
                <a:srgbClr val="000000"/>
              </a:buClr>
              <a:buSzPct val="45000"/>
              <a:buFont typeface="Wingdings" charset="2"/>
              <a:buChar char=""/>
            </a:pPr>
            <a:r>
              <a:rPr b="0" lang="en-US" sz="2400" spc="-1" strike="noStrike">
                <a:solidFill>
                  <a:srgbClr val="17375e"/>
                </a:solidFill>
                <a:latin typeface="Cambria"/>
              </a:rPr>
              <a:t>Third Outline Level</a:t>
            </a:r>
            <a:endParaRPr b="0" lang="en-US" sz="2400" spc="-1" strike="noStrike">
              <a:solidFill>
                <a:srgbClr val="000000"/>
              </a:solidFill>
              <a:latin typeface="Calibri"/>
            </a:endParaRPr>
          </a:p>
          <a:p>
            <a:pPr lvl="3" marL="1728000" indent="-216000">
              <a:spcBef>
                <a:spcPts val="624"/>
              </a:spcBef>
              <a:buClr>
                <a:srgbClr val="000000"/>
              </a:buClr>
              <a:buSzPct val="75000"/>
              <a:buFont typeface="Symbol" charset="2"/>
              <a:buChar char=""/>
            </a:pPr>
            <a:r>
              <a:rPr b="0" lang="en-US" sz="2400" spc="-1" strike="noStrike">
                <a:solidFill>
                  <a:srgbClr val="17375e"/>
                </a:solidFill>
                <a:latin typeface="Cambria"/>
              </a:rPr>
              <a:t>Fourth Outline Level</a:t>
            </a:r>
            <a:endParaRPr b="0" lang="en-US" sz="2400" spc="-1" strike="noStrike">
              <a:solidFill>
                <a:srgbClr val="000000"/>
              </a:solidFill>
              <a:latin typeface="Calibri"/>
            </a:endParaRPr>
          </a:p>
          <a:p>
            <a:pPr lvl="4" marL="2160000" indent="-216000">
              <a:spcBef>
                <a:spcPts val="312"/>
              </a:spcBef>
              <a:buClr>
                <a:srgbClr val="000000"/>
              </a:buClr>
              <a:buSzPct val="45000"/>
              <a:buFont typeface="Wingdings" charset="2"/>
              <a:buChar char=""/>
            </a:pPr>
            <a:r>
              <a:rPr b="0" lang="en-US" sz="2400" spc="-1" strike="noStrike">
                <a:solidFill>
                  <a:srgbClr val="17375e"/>
                </a:solidFill>
                <a:latin typeface="Cambria"/>
              </a:rPr>
              <a:t>Fifth Outline Level</a:t>
            </a:r>
            <a:endParaRPr b="0" lang="en-US" sz="2400" spc="-1" strike="noStrike">
              <a:solidFill>
                <a:srgbClr val="000000"/>
              </a:solidFill>
              <a:latin typeface="Calibri"/>
            </a:endParaRPr>
          </a:p>
          <a:p>
            <a:pPr lvl="5" marL="2592000" indent="-216000">
              <a:spcBef>
                <a:spcPts val="312"/>
              </a:spcBef>
              <a:buClr>
                <a:srgbClr val="000000"/>
              </a:buClr>
              <a:buSzPct val="45000"/>
              <a:buFont typeface="Wingdings" charset="2"/>
              <a:buChar char=""/>
            </a:pPr>
            <a:r>
              <a:rPr b="0" lang="en-US" sz="2400" spc="-1" strike="noStrike">
                <a:solidFill>
                  <a:srgbClr val="17375e"/>
                </a:solidFill>
                <a:latin typeface="Cambria"/>
              </a:rPr>
              <a:t>Sixth Outline Level</a:t>
            </a:r>
            <a:endParaRPr b="0" lang="en-US" sz="2400" spc="-1" strike="noStrike">
              <a:solidFill>
                <a:srgbClr val="000000"/>
              </a:solidFill>
              <a:latin typeface="Calibri"/>
            </a:endParaRPr>
          </a:p>
          <a:p>
            <a:pPr lvl="6" marL="3024000" indent="-216000">
              <a:spcBef>
                <a:spcPts val="312"/>
              </a:spcBef>
              <a:buClr>
                <a:srgbClr val="000000"/>
              </a:buClr>
              <a:buSzPct val="45000"/>
              <a:buFont typeface="Wingdings" charset="2"/>
              <a:buChar char=""/>
            </a:pPr>
            <a:r>
              <a:rPr b="0" lang="en-US" sz="2400" spc="-1" strike="noStrike">
                <a:solidFill>
                  <a:srgbClr val="17375e"/>
                </a:solidFill>
                <a:latin typeface="Cambria"/>
              </a:rPr>
              <a:t>Seventh Outline LevelClick to edit Master text styles</a:t>
            </a:r>
            <a:endParaRPr b="0" lang="en-US" sz="2400" spc="-1" strike="noStrike">
              <a:solidFill>
                <a:srgbClr val="000000"/>
              </a:solidFill>
              <a:latin typeface="Calibri"/>
            </a:endParaRPr>
          </a:p>
          <a:p>
            <a:pPr lvl="7" marL="3456000" indent="-216000">
              <a:spcBef>
                <a:spcPts val="312"/>
              </a:spcBef>
              <a:buClr>
                <a:srgbClr val="000000"/>
              </a:buClr>
              <a:buSzPct val="45000"/>
              <a:buFont typeface="Wingdings" charset="2"/>
              <a:buChar char=""/>
            </a:pPr>
            <a:r>
              <a:rPr b="0" lang="en-US" sz="2000" spc="-1" strike="noStrike">
                <a:solidFill>
                  <a:srgbClr val="4f6228"/>
                </a:solidFill>
                <a:latin typeface="Cambria"/>
              </a:rPr>
              <a:t>Second level</a:t>
            </a:r>
            <a:endParaRPr b="0" lang="en-US" sz="2000" spc="-1" strike="noStrike">
              <a:solidFill>
                <a:srgbClr val="000000"/>
              </a:solidFill>
              <a:latin typeface="Calibri"/>
            </a:endParaRPr>
          </a:p>
          <a:p>
            <a:pPr lvl="8" marL="3888000" indent="-216000">
              <a:spcBef>
                <a:spcPts val="312"/>
              </a:spcBef>
              <a:buClr>
                <a:srgbClr val="000000"/>
              </a:buClr>
              <a:buSzPct val="45000"/>
              <a:buFont typeface="Wingdings" charset="2"/>
              <a:buChar char=""/>
            </a:pPr>
            <a:r>
              <a:rPr b="0" lang="en-US" sz="1800" spc="-1" strike="noStrike">
                <a:solidFill>
                  <a:srgbClr val="403152"/>
                </a:solidFill>
                <a:latin typeface="Calibri"/>
              </a:rPr>
              <a:t>Third level</a:t>
            </a:r>
            <a:endParaRPr b="0" lang="en-US" sz="1800" spc="-1" strike="noStrike">
              <a:solidFill>
                <a:srgbClr val="000000"/>
              </a:solidFill>
              <a:latin typeface="Calibri"/>
            </a:endParaRPr>
          </a:p>
          <a:p>
            <a:pPr lvl="9" marL="4320000" indent="-216000">
              <a:lnSpc>
                <a:spcPct val="100000"/>
              </a:lnSpc>
              <a:spcBef>
                <a:spcPts val="400"/>
              </a:spcBef>
              <a:buClr>
                <a:srgbClr val="000000"/>
              </a:buClr>
              <a:buSzPct val="45000"/>
              <a:buFont typeface="Wingdings" charset="2"/>
              <a:buChar char=""/>
            </a:pPr>
            <a:r>
              <a:rPr b="0" lang="en-US" sz="2000" spc="-1" strike="noStrike">
                <a:solidFill>
                  <a:srgbClr val="000000"/>
                </a:solidFill>
                <a:latin typeface="Calibri"/>
              </a:rPr>
              <a:t>Fourth level</a:t>
            </a:r>
            <a:endParaRPr b="0" lang="en-US" sz="2000" spc="-1" strike="noStrike">
              <a:solidFill>
                <a:srgbClr val="17375e"/>
              </a:solidFill>
              <a:latin typeface="Cambria"/>
            </a:endParaRPr>
          </a:p>
          <a:p>
            <a:pPr lvl="9" marL="4320000" indent="-216000">
              <a:lnSpc>
                <a:spcPct val="100000"/>
              </a:lnSpc>
              <a:spcBef>
                <a:spcPts val="400"/>
              </a:spcBef>
              <a:buClr>
                <a:srgbClr val="000000"/>
              </a:buClr>
              <a:buSzPct val="45000"/>
              <a:buFont typeface="Wingdings" charset="2"/>
              <a:buChar char=""/>
            </a:pPr>
            <a:r>
              <a:rPr b="0" lang="en-US" sz="2000" spc="-1" strike="noStrike">
                <a:solidFill>
                  <a:srgbClr val="000000"/>
                </a:solidFill>
                <a:latin typeface="Calibri"/>
              </a:rPr>
              <a:t>Fifth level</a:t>
            </a:r>
            <a:endParaRPr b="0" lang="en-US" sz="2000" spc="-1" strike="noStrike">
              <a:solidFill>
                <a:srgbClr val="17375e"/>
              </a:solidFill>
              <a:latin typeface="Cambria"/>
            </a:endParaRPr>
          </a:p>
        </p:txBody>
      </p:sp>
      <p:sp>
        <p:nvSpPr>
          <p:cNvPr id="450" name="PlaceHolder 3"/>
          <p:cNvSpPr>
            <a:spLocks noGrp="1"/>
          </p:cNvSpPr>
          <p:nvPr>
            <p:ph type="dt"/>
          </p:nvPr>
        </p:nvSpPr>
        <p:spPr>
          <a:xfrm>
            <a:off x="503640" y="7008840"/>
            <a:ext cx="2351160" cy="402120"/>
          </a:xfrm>
          <a:prstGeom prst="rect">
            <a:avLst/>
          </a:prstGeom>
        </p:spPr>
        <p:txBody>
          <a:bodyPr anchor="ctr">
            <a:noAutofit/>
          </a:bodyPr>
          <a:p>
            <a:pPr>
              <a:lnSpc>
                <a:spcPct val="100000"/>
              </a:lnSpc>
            </a:pPr>
            <a:fld id="{6130D539-E42B-4ED1-AA51-4AEED12930B4}" type="datetime">
              <a:rPr b="0" lang="en-US" sz="1200" spc="-1" strike="noStrike">
                <a:solidFill>
                  <a:srgbClr val="8b8b8b"/>
                </a:solidFill>
                <a:latin typeface="Calibri"/>
              </a:rPr>
              <a:t>11/12/19</a:t>
            </a:fld>
            <a:endParaRPr b="0" lang="en-US" sz="1200" spc="-1" strike="noStrike">
              <a:latin typeface="Times New Roman"/>
            </a:endParaRPr>
          </a:p>
        </p:txBody>
      </p:sp>
      <p:sp>
        <p:nvSpPr>
          <p:cNvPr id="451" name="PlaceHolder 4"/>
          <p:cNvSpPr>
            <a:spLocks noGrp="1"/>
          </p:cNvSpPr>
          <p:nvPr>
            <p:ph type="ftr"/>
          </p:nvPr>
        </p:nvSpPr>
        <p:spPr>
          <a:xfrm>
            <a:off x="3442320" y="7008840"/>
            <a:ext cx="3190320" cy="402120"/>
          </a:xfrm>
          <a:prstGeom prst="rect">
            <a:avLst/>
          </a:prstGeom>
        </p:spPr>
        <p:txBody>
          <a:bodyPr anchor="ctr">
            <a:noAutofit/>
          </a:bodyPr>
          <a:p>
            <a:endParaRPr b="0" lang="en-US" sz="2400" spc="-1" strike="noStrike">
              <a:latin typeface="Times New Roman"/>
            </a:endParaRPr>
          </a:p>
        </p:txBody>
      </p:sp>
      <p:sp>
        <p:nvSpPr>
          <p:cNvPr id="452" name="PlaceHolder 5"/>
          <p:cNvSpPr>
            <a:spLocks noGrp="1"/>
          </p:cNvSpPr>
          <p:nvPr>
            <p:ph type="sldNum"/>
          </p:nvPr>
        </p:nvSpPr>
        <p:spPr>
          <a:xfrm>
            <a:off x="7221240" y="7008840"/>
            <a:ext cx="2351160" cy="402120"/>
          </a:xfrm>
          <a:prstGeom prst="rect">
            <a:avLst/>
          </a:prstGeom>
        </p:spPr>
        <p:txBody>
          <a:bodyPr anchor="ctr">
            <a:noAutofit/>
          </a:bodyPr>
          <a:p>
            <a:pPr algn="r">
              <a:lnSpc>
                <a:spcPct val="100000"/>
              </a:lnSpc>
            </a:pPr>
            <a:fld id="{49C7065C-1CF6-41CF-BAB0-B3F0D022B167}"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9" name="PlaceHolder 1"/>
          <p:cNvSpPr>
            <a:spLocks noGrp="1"/>
          </p:cNvSpPr>
          <p:nvPr>
            <p:ph type="title"/>
          </p:nvPr>
        </p:nvSpPr>
        <p:spPr>
          <a:xfrm>
            <a:off x="502920" y="301320"/>
            <a:ext cx="9064800" cy="1259280"/>
          </a:xfrm>
          <a:prstGeom prst="rect">
            <a:avLst/>
          </a:prstGeom>
        </p:spPr>
        <p:txBody>
          <a:bodyPr lIns="0" rIns="0" tIns="0" bIns="0" anchor="ctr">
            <a:noAutofit/>
          </a:bodyPr>
          <a:p>
            <a:pPr algn="ct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90" name="PlaceHolder 2"/>
          <p:cNvSpPr>
            <a:spLocks noGrp="1"/>
          </p:cNvSpPr>
          <p:nvPr>
            <p:ph type="body"/>
          </p:nvPr>
        </p:nvSpPr>
        <p:spPr>
          <a:xfrm>
            <a:off x="502920" y="1768320"/>
            <a:ext cx="9064800" cy="4382640"/>
          </a:xfrm>
          <a:prstGeom prst="rect">
            <a:avLst/>
          </a:prstGeom>
        </p:spPr>
        <p:txBody>
          <a:bodyPr lIns="0" rIns="0" tIns="28440" bIns="0">
            <a:normAutofit/>
          </a:bodyPr>
          <a:p>
            <a:pPr marL="342720" indent="-342720">
              <a:spcBef>
                <a:spcPts val="1412"/>
              </a:spcBef>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742680" indent="-285480">
              <a:spcBef>
                <a:spcPts val="1137"/>
              </a:spcBef>
              <a:buClr>
                <a:srgbClr val="000000"/>
              </a:buClr>
              <a:buFont typeface="Times New Roman"/>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143000" indent="-228600">
              <a:spcBef>
                <a:spcPts val="848"/>
              </a:spcBef>
              <a:buClr>
                <a:srgbClr val="000000"/>
              </a:buClr>
              <a:buFont typeface="Times New Roman"/>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600200" indent="-228600">
              <a:spcBef>
                <a:spcPts val="573"/>
              </a:spcBef>
              <a:buClr>
                <a:srgbClr val="000000"/>
              </a:buClr>
              <a:buFont typeface="Times New Roman"/>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057400" indent="-228600">
              <a:spcBef>
                <a:spcPts val="286"/>
              </a:spcBef>
              <a:buClr>
                <a:srgbClr val="000000"/>
              </a:buClr>
              <a:buFont typeface="Times New Roman"/>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057400" indent="-228600">
              <a:spcBef>
                <a:spcPts val="286"/>
              </a:spcBef>
              <a:buClr>
                <a:srgbClr val="000000"/>
              </a:buClr>
              <a:buFont typeface="Times New Roman"/>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2057400" indent="-228600">
              <a:spcBef>
                <a:spcPts val="286"/>
              </a:spcBef>
              <a:buClr>
                <a:srgbClr val="000000"/>
              </a:buClr>
              <a:buFont typeface="Times New Roman"/>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491" name="CustomShape 3"/>
          <p:cNvSpPr/>
          <p:nvPr/>
        </p:nvSpPr>
        <p:spPr>
          <a:xfrm>
            <a:off x="503280" y="6888240"/>
            <a:ext cx="2345040" cy="519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492" name="CustomShape 4"/>
          <p:cNvSpPr/>
          <p:nvPr/>
        </p:nvSpPr>
        <p:spPr>
          <a:xfrm>
            <a:off x="3447000" y="6888240"/>
            <a:ext cx="3192840" cy="519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493" name="PlaceHolder 5"/>
          <p:cNvSpPr>
            <a:spLocks noGrp="1"/>
          </p:cNvSpPr>
          <p:nvPr>
            <p:ph type="sldNum"/>
          </p:nvPr>
        </p:nvSpPr>
        <p:spPr>
          <a:xfrm>
            <a:off x="7225200" y="6888240"/>
            <a:ext cx="2344320" cy="517680"/>
          </a:xfrm>
          <a:prstGeom prst="rect">
            <a:avLst/>
          </a:prstGeom>
        </p:spPr>
        <p:txBody>
          <a:bodyPr lIns="0" rIns="0" tIns="0" bIns="0">
            <a:noAutofit/>
          </a:bodyPr>
          <a:p>
            <a:pPr marL="215640" indent="-215640" algn="r">
              <a:lnSpc>
                <a:spcPct val="93000"/>
              </a:lnSpc>
            </a:pPr>
            <a:fld id="{AAC01DFC-A2BC-44FB-9653-AA40EA46EE29}"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0" name="PlaceHolder 1"/>
          <p:cNvSpPr>
            <a:spLocks noGrp="1"/>
          </p:cNvSpPr>
          <p:nvPr>
            <p:ph type="title"/>
          </p:nvPr>
        </p:nvSpPr>
        <p:spPr>
          <a:xfrm>
            <a:off x="503640" y="301320"/>
            <a:ext cx="9068760" cy="1262520"/>
          </a:xfrm>
          <a:prstGeom prst="rect">
            <a:avLst/>
          </a:prstGeom>
        </p:spPr>
        <p:txBody>
          <a:bodyPr lIns="0" rIns="0" tIns="0" bIns="0" anchor="ctr">
            <a:noAutofit/>
          </a:bodyPr>
          <a:p>
            <a:pPr algn="ctr"/>
            <a:r>
              <a:rPr b="1" lang="en-US" sz="4400" spc="-1" strike="noStrike">
                <a:solidFill>
                  <a:srgbClr val="000000"/>
                </a:solidFill>
                <a:latin typeface="Lato Black"/>
              </a:rPr>
              <a:t>Click to edit the title text format</a:t>
            </a:r>
            <a:endParaRPr b="1" lang="en-US" sz="4400" spc="-1" strike="noStrike">
              <a:solidFill>
                <a:srgbClr val="000000"/>
              </a:solidFill>
              <a:latin typeface="Lato Black"/>
            </a:endParaRPr>
          </a:p>
        </p:txBody>
      </p:sp>
      <p:sp>
        <p:nvSpPr>
          <p:cNvPr id="531" name="PlaceHolder 2"/>
          <p:cNvSpPr>
            <a:spLocks noGrp="1"/>
          </p:cNvSpPr>
          <p:nvPr>
            <p:ph type="body"/>
          </p:nvPr>
        </p:nvSpPr>
        <p:spPr>
          <a:xfrm>
            <a:off x="503640" y="1769400"/>
            <a:ext cx="9068760" cy="4385520"/>
          </a:xfrm>
          <a:prstGeom prst="rect">
            <a:avLst/>
          </a:prstGeom>
        </p:spPr>
        <p:txBody>
          <a:bodyPr lIns="0" rIns="0" tIns="0" bIns="0">
            <a:normAutofit/>
          </a:bodyPr>
          <a:p>
            <a:pPr marL="342720">
              <a:spcAft>
                <a:spcPts val="1423"/>
              </a:spcAft>
            </a:pPr>
            <a:r>
              <a:rPr b="0" lang="en-US" sz="3200" spc="-1" strike="noStrike">
                <a:solidFill>
                  <a:srgbClr val="000000"/>
                </a:solidFill>
                <a:latin typeface="Lato"/>
              </a:rPr>
              <a:t>Click to edit the outline text format</a:t>
            </a:r>
            <a:endParaRPr b="0" lang="en-US" sz="3200" spc="-1" strike="noStrike">
              <a:solidFill>
                <a:srgbClr val="000000"/>
              </a:solidFill>
              <a:latin typeface="Lato"/>
            </a:endParaRPr>
          </a:p>
          <a:p>
            <a:pPr lvl="1" marL="742680">
              <a:spcAft>
                <a:spcPts val="1137"/>
              </a:spcAft>
              <a:buClr>
                <a:srgbClr val="000000"/>
              </a:buClr>
              <a:buFont typeface="Times New Roman"/>
              <a:buChar char="–"/>
            </a:pPr>
            <a:r>
              <a:rPr b="0" lang="en-US" sz="2800" spc="-1" strike="noStrike">
                <a:solidFill>
                  <a:srgbClr val="000000"/>
                </a:solidFill>
                <a:latin typeface="Lato"/>
              </a:rPr>
              <a:t>Second Outline Level</a:t>
            </a:r>
            <a:endParaRPr b="0" lang="en-US" sz="2800" spc="-1" strike="noStrike">
              <a:solidFill>
                <a:srgbClr val="000000"/>
              </a:solidFill>
              <a:latin typeface="Lato"/>
            </a:endParaRPr>
          </a:p>
          <a:p>
            <a:pPr lvl="2" marL="1143000">
              <a:spcAft>
                <a:spcPts val="848"/>
              </a:spcAft>
              <a:buClr>
                <a:srgbClr val="000000"/>
              </a:buClr>
              <a:buFont typeface="Times New Roman"/>
              <a:buChar char="•"/>
            </a:pPr>
            <a:r>
              <a:rPr b="0" lang="en-US" sz="2400" spc="-1" strike="noStrike">
                <a:solidFill>
                  <a:srgbClr val="000000"/>
                </a:solidFill>
                <a:latin typeface="Lato"/>
              </a:rPr>
              <a:t>Third Outline Level</a:t>
            </a:r>
            <a:endParaRPr b="0" lang="en-US" sz="2400" spc="-1" strike="noStrike">
              <a:solidFill>
                <a:srgbClr val="000000"/>
              </a:solidFill>
              <a:latin typeface="Lato"/>
            </a:endParaRPr>
          </a:p>
          <a:p>
            <a:pPr lvl="3" marL="1600200">
              <a:spcAft>
                <a:spcPts val="573"/>
              </a:spcAft>
              <a:buClr>
                <a:srgbClr val="000000"/>
              </a:buClr>
              <a:buFont typeface="Times New Roman"/>
              <a:buChar char="–"/>
            </a:pPr>
            <a:r>
              <a:rPr b="0" lang="en-US" sz="2000" spc="-1" strike="noStrike">
                <a:solidFill>
                  <a:srgbClr val="000000"/>
                </a:solidFill>
                <a:latin typeface="Lato"/>
              </a:rPr>
              <a:t>Fourth Outline Level</a:t>
            </a:r>
            <a:endParaRPr b="0" lang="en-US" sz="2000" spc="-1" strike="noStrike">
              <a:solidFill>
                <a:srgbClr val="000000"/>
              </a:solidFill>
              <a:latin typeface="Lato"/>
            </a:endParaRPr>
          </a:p>
          <a:p>
            <a:pPr lvl="4" marL="2057400">
              <a:spcAft>
                <a:spcPts val="286"/>
              </a:spcAft>
              <a:buClr>
                <a:srgbClr val="000000"/>
              </a:buClr>
              <a:buFont typeface="Times New Roman"/>
              <a:buChar char="»"/>
            </a:pPr>
            <a:r>
              <a:rPr b="0" lang="en-US" sz="2000" spc="-1" strike="noStrike">
                <a:solidFill>
                  <a:srgbClr val="000000"/>
                </a:solidFill>
                <a:latin typeface="Lato"/>
              </a:rPr>
              <a:t>Fifth Outline Level</a:t>
            </a:r>
            <a:endParaRPr b="0" lang="en-US" sz="2000" spc="-1" strike="noStrike">
              <a:solidFill>
                <a:srgbClr val="000000"/>
              </a:solidFill>
              <a:latin typeface="Lato"/>
            </a:endParaRPr>
          </a:p>
          <a:p>
            <a:pPr lvl="5" marL="2057400">
              <a:spcAft>
                <a:spcPts val="286"/>
              </a:spcAft>
              <a:buClr>
                <a:srgbClr val="000000"/>
              </a:buClr>
              <a:buFont typeface="Times New Roman"/>
              <a:buChar char="»"/>
            </a:pPr>
            <a:r>
              <a:rPr b="0" lang="en-US" sz="2000" spc="-1" strike="noStrike">
                <a:solidFill>
                  <a:srgbClr val="000000"/>
                </a:solidFill>
                <a:latin typeface="Lato"/>
              </a:rPr>
              <a:t>Sixth Outline Level</a:t>
            </a:r>
            <a:endParaRPr b="0" lang="en-US" sz="2000" spc="-1" strike="noStrike">
              <a:solidFill>
                <a:srgbClr val="000000"/>
              </a:solidFill>
              <a:latin typeface="Lato"/>
            </a:endParaRPr>
          </a:p>
          <a:p>
            <a:pPr lvl="6" marL="2057400">
              <a:spcAft>
                <a:spcPts val="286"/>
              </a:spcAft>
              <a:buClr>
                <a:srgbClr val="000000"/>
              </a:buClr>
              <a:buFont typeface="Times New Roman"/>
              <a:buChar char="»"/>
            </a:pPr>
            <a:r>
              <a:rPr b="0" lang="en-US" sz="2000" spc="-1" strike="noStrike">
                <a:solidFill>
                  <a:srgbClr val="000000"/>
                </a:solidFill>
                <a:latin typeface="Lato"/>
              </a:rPr>
              <a:t>Seventh Outline Level</a:t>
            </a:r>
            <a:endParaRPr b="0" lang="en-US" sz="2000" spc="-1" strike="noStrike">
              <a:solidFill>
                <a:srgbClr val="000000"/>
              </a:solidFill>
              <a:latin typeface="Lato"/>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8" name="PlaceHolder 1"/>
          <p:cNvSpPr>
            <a:spLocks noGrp="1"/>
          </p:cNvSpPr>
          <p:nvPr>
            <p:ph type="dt"/>
          </p:nvPr>
        </p:nvSpPr>
        <p:spPr>
          <a:xfrm>
            <a:off x="503640" y="7008840"/>
            <a:ext cx="2351160" cy="402120"/>
          </a:xfrm>
          <a:prstGeom prst="rect">
            <a:avLst/>
          </a:prstGeom>
        </p:spPr>
        <p:txBody>
          <a:bodyPr anchor="ctr">
            <a:noAutofit/>
          </a:bodyPr>
          <a:p>
            <a:pPr>
              <a:lnSpc>
                <a:spcPct val="100000"/>
              </a:lnSpc>
            </a:pPr>
            <a:fld id="{F72B78C5-4C12-4700-9D45-F8FF81B49B88}" type="datetime">
              <a:rPr b="0" lang="en-US" sz="1200" spc="-1" strike="noStrike">
                <a:solidFill>
                  <a:srgbClr val="8b8b8b"/>
                </a:solidFill>
                <a:latin typeface="Calibri"/>
              </a:rPr>
              <a:t>11/12/19</a:t>
            </a:fld>
            <a:endParaRPr b="0" lang="en-US" sz="1200" spc="-1" strike="noStrike">
              <a:latin typeface="Times New Roman"/>
            </a:endParaRPr>
          </a:p>
        </p:txBody>
      </p:sp>
      <p:sp>
        <p:nvSpPr>
          <p:cNvPr id="569" name="PlaceHolder 2"/>
          <p:cNvSpPr>
            <a:spLocks noGrp="1"/>
          </p:cNvSpPr>
          <p:nvPr>
            <p:ph type="ftr"/>
          </p:nvPr>
        </p:nvSpPr>
        <p:spPr>
          <a:xfrm>
            <a:off x="3442320" y="7008840"/>
            <a:ext cx="3190320" cy="402120"/>
          </a:xfrm>
          <a:prstGeom prst="rect">
            <a:avLst/>
          </a:prstGeom>
        </p:spPr>
        <p:txBody>
          <a:bodyPr anchor="ctr">
            <a:noAutofit/>
          </a:bodyPr>
          <a:p>
            <a:endParaRPr b="0" lang="en-US" sz="2400" spc="-1" strike="noStrike">
              <a:latin typeface="Times New Roman"/>
            </a:endParaRPr>
          </a:p>
        </p:txBody>
      </p:sp>
      <p:sp>
        <p:nvSpPr>
          <p:cNvPr id="570" name="PlaceHolder 3"/>
          <p:cNvSpPr>
            <a:spLocks noGrp="1"/>
          </p:cNvSpPr>
          <p:nvPr>
            <p:ph type="sldNum"/>
          </p:nvPr>
        </p:nvSpPr>
        <p:spPr>
          <a:xfrm>
            <a:off x="7221240" y="7008840"/>
            <a:ext cx="2351160" cy="402120"/>
          </a:xfrm>
          <a:prstGeom prst="rect">
            <a:avLst/>
          </a:prstGeom>
        </p:spPr>
        <p:txBody>
          <a:bodyPr anchor="ctr">
            <a:noAutofit/>
          </a:bodyPr>
          <a:p>
            <a:pPr algn="r">
              <a:lnSpc>
                <a:spcPct val="100000"/>
              </a:lnSpc>
            </a:pPr>
            <a:fld id="{E6C4CBB4-A8AD-4049-A926-70571EB6DC3D}" type="slidenum">
              <a:rPr b="0" lang="en-US" sz="1200" spc="-1" strike="noStrike">
                <a:solidFill>
                  <a:srgbClr val="8b8b8b"/>
                </a:solidFill>
                <a:latin typeface="Calibri"/>
              </a:rPr>
              <a:t>&lt;number&gt;</a:t>
            </a:fld>
            <a:endParaRPr b="0" lang="en-US" sz="1200" spc="-1" strike="noStrike">
              <a:latin typeface="Times New Roman"/>
            </a:endParaRPr>
          </a:p>
        </p:txBody>
      </p:sp>
      <p:sp>
        <p:nvSpPr>
          <p:cNvPr id="571" name="PlaceHolder 4"/>
          <p:cNvSpPr>
            <a:spLocks noGrp="1"/>
          </p:cNvSpPr>
          <p:nvPr>
            <p:ph type="title"/>
          </p:nvPr>
        </p:nvSpPr>
        <p:spPr>
          <a:xfrm>
            <a:off x="503640" y="301320"/>
            <a:ext cx="9068760" cy="1262520"/>
          </a:xfrm>
          <a:prstGeom prst="rect">
            <a:avLst/>
          </a:prstGeom>
        </p:spPr>
        <p:txBody>
          <a:bodyPr lIns="0" rIns="0" tIns="0" bIns="0" anchor="ctr">
            <a:noAutofit/>
          </a:bodyPr>
          <a:p>
            <a:r>
              <a:rPr b="0" lang="id-ID" sz="2190" spc="-1" strike="noStrike">
                <a:solidFill>
                  <a:srgbClr val="000000"/>
                </a:solidFill>
                <a:latin typeface="Calibri"/>
              </a:rPr>
              <a:t>Click to edit the title text format</a:t>
            </a:r>
            <a:endParaRPr b="0" lang="id-ID" sz="2190" spc="-1" strike="noStrike">
              <a:solidFill>
                <a:srgbClr val="000000"/>
              </a:solidFill>
              <a:latin typeface="Calibri"/>
            </a:endParaRPr>
          </a:p>
        </p:txBody>
      </p:sp>
      <p:sp>
        <p:nvSpPr>
          <p:cNvPr id="572" name="PlaceHolder 5"/>
          <p:cNvSpPr>
            <a:spLocks noGrp="1"/>
          </p:cNvSpPr>
          <p:nvPr>
            <p:ph type="body"/>
          </p:nvPr>
        </p:nvSpPr>
        <p:spPr>
          <a:xfrm>
            <a:off x="503640" y="1769040"/>
            <a:ext cx="9068760" cy="4385520"/>
          </a:xfrm>
          <a:prstGeom prst="rect">
            <a:avLst/>
          </a:prstGeom>
        </p:spPr>
        <p:txBody>
          <a:bodyPr lIns="0" rIns="0" tIns="0" bIns="0">
            <a:normAutofit/>
          </a:bodyPr>
          <a:p>
            <a:pPr marL="432000" indent="-324000">
              <a:spcBef>
                <a:spcPts val="1559"/>
              </a:spcBef>
              <a:buClr>
                <a:srgbClr val="000000"/>
              </a:buClr>
              <a:buSzPct val="45000"/>
              <a:buFont typeface="Wingdings" charset="2"/>
              <a:buChar char=""/>
            </a:pPr>
            <a:r>
              <a:rPr b="0" lang="id-ID" sz="3530" spc="-1" strike="noStrike">
                <a:solidFill>
                  <a:srgbClr val="000000"/>
                </a:solidFill>
                <a:latin typeface="Calibri"/>
              </a:rPr>
              <a:t>Click to edit the outline text format</a:t>
            </a:r>
            <a:endParaRPr b="0" lang="id-ID" sz="3530" spc="-1" strike="noStrike">
              <a:solidFill>
                <a:srgbClr val="000000"/>
              </a:solidFill>
              <a:latin typeface="Calibri"/>
            </a:endParaRPr>
          </a:p>
          <a:p>
            <a:pPr lvl="1" marL="864000" indent="-324000">
              <a:spcBef>
                <a:spcPts val="1247"/>
              </a:spcBef>
              <a:buClr>
                <a:srgbClr val="000000"/>
              </a:buClr>
              <a:buSzPct val="75000"/>
              <a:buFont typeface="Symbol" charset="2"/>
              <a:buChar char=""/>
            </a:pPr>
            <a:r>
              <a:rPr b="0" lang="id-ID" sz="2650" spc="-1" strike="noStrike">
                <a:solidFill>
                  <a:srgbClr val="000000"/>
                </a:solidFill>
                <a:latin typeface="Calibri"/>
              </a:rPr>
              <a:t>Second Outline Level</a:t>
            </a:r>
            <a:endParaRPr b="0" lang="id-ID" sz="2650" spc="-1" strike="noStrike">
              <a:solidFill>
                <a:srgbClr val="000000"/>
              </a:solidFill>
              <a:latin typeface="Calibri"/>
            </a:endParaRPr>
          </a:p>
          <a:p>
            <a:pPr lvl="2" marL="1296000" indent="-288000">
              <a:spcBef>
                <a:spcPts val="935"/>
              </a:spcBef>
              <a:buClr>
                <a:srgbClr val="000000"/>
              </a:buClr>
              <a:buSzPct val="45000"/>
              <a:buFont typeface="Wingdings" charset="2"/>
              <a:buChar char=""/>
            </a:pPr>
            <a:r>
              <a:rPr b="0" lang="id-ID" sz="2210" spc="-1" strike="noStrike">
                <a:solidFill>
                  <a:srgbClr val="000000"/>
                </a:solidFill>
                <a:latin typeface="Calibri"/>
              </a:rPr>
              <a:t>Third Outline Level</a:t>
            </a:r>
            <a:endParaRPr b="0" lang="id-ID" sz="2210" spc="-1" strike="noStrike">
              <a:solidFill>
                <a:srgbClr val="000000"/>
              </a:solidFill>
              <a:latin typeface="Calibri"/>
            </a:endParaRPr>
          </a:p>
          <a:p>
            <a:pPr lvl="3" marL="1728000" indent="-216000">
              <a:spcBef>
                <a:spcPts val="624"/>
              </a:spcBef>
              <a:buClr>
                <a:srgbClr val="000000"/>
              </a:buClr>
              <a:buSzPct val="75000"/>
              <a:buFont typeface="Symbol" charset="2"/>
              <a:buChar char=""/>
            </a:pPr>
            <a:r>
              <a:rPr b="0" lang="id-ID" sz="2210" spc="-1" strike="noStrike">
                <a:solidFill>
                  <a:srgbClr val="000000"/>
                </a:solidFill>
                <a:latin typeface="Calibri"/>
              </a:rPr>
              <a:t>Fourth Outline Level</a:t>
            </a:r>
            <a:endParaRPr b="0" lang="id-ID" sz="2210" spc="-1" strike="noStrike">
              <a:solidFill>
                <a:srgbClr val="000000"/>
              </a:solidFill>
              <a:latin typeface="Calibri"/>
            </a:endParaRPr>
          </a:p>
          <a:p>
            <a:pPr lvl="4" marL="2160000" indent="-216000">
              <a:spcBef>
                <a:spcPts val="312"/>
              </a:spcBef>
              <a:buClr>
                <a:srgbClr val="000000"/>
              </a:buClr>
              <a:buSzPct val="45000"/>
              <a:buFont typeface="Wingdings" charset="2"/>
              <a:buChar char=""/>
            </a:pPr>
            <a:r>
              <a:rPr b="0" lang="id-ID" sz="2210" spc="-1" strike="noStrike">
                <a:solidFill>
                  <a:srgbClr val="000000"/>
                </a:solidFill>
                <a:latin typeface="Calibri"/>
              </a:rPr>
              <a:t>Fifth Outline Level</a:t>
            </a:r>
            <a:endParaRPr b="0" lang="id-ID" sz="2210" spc="-1" strike="noStrike">
              <a:solidFill>
                <a:srgbClr val="000000"/>
              </a:solidFill>
              <a:latin typeface="Calibri"/>
            </a:endParaRPr>
          </a:p>
          <a:p>
            <a:pPr lvl="5" marL="2592000" indent="-216000">
              <a:spcBef>
                <a:spcPts val="312"/>
              </a:spcBef>
              <a:buClr>
                <a:srgbClr val="000000"/>
              </a:buClr>
              <a:buSzPct val="45000"/>
              <a:buFont typeface="Wingdings" charset="2"/>
              <a:buChar char=""/>
            </a:pPr>
            <a:r>
              <a:rPr b="0" lang="id-ID" sz="2210" spc="-1" strike="noStrike">
                <a:solidFill>
                  <a:srgbClr val="000000"/>
                </a:solidFill>
                <a:latin typeface="Calibri"/>
              </a:rPr>
              <a:t>Sixth Outline Level</a:t>
            </a:r>
            <a:endParaRPr b="0" lang="id-ID" sz="2210" spc="-1" strike="noStrike">
              <a:solidFill>
                <a:srgbClr val="000000"/>
              </a:solidFill>
              <a:latin typeface="Calibri"/>
            </a:endParaRPr>
          </a:p>
          <a:p>
            <a:pPr lvl="6" marL="3024000" indent="-216000">
              <a:spcBef>
                <a:spcPts val="312"/>
              </a:spcBef>
              <a:buClr>
                <a:srgbClr val="000000"/>
              </a:buClr>
              <a:buSzPct val="45000"/>
              <a:buFont typeface="Wingdings" charset="2"/>
              <a:buChar char=""/>
            </a:pPr>
            <a:r>
              <a:rPr b="0" lang="id-ID" sz="2210" spc="-1" strike="noStrike">
                <a:solidFill>
                  <a:srgbClr val="000000"/>
                </a:solidFill>
                <a:latin typeface="Calibri"/>
              </a:rPr>
              <a:t>Seventh Outline Level</a:t>
            </a:r>
            <a:endParaRPr b="0" lang="id-ID" sz="221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9" name="PlaceHolder 1"/>
          <p:cNvSpPr>
            <a:spLocks noGrp="1"/>
          </p:cNvSpPr>
          <p:nvPr>
            <p:ph type="title"/>
          </p:nvPr>
        </p:nvSpPr>
        <p:spPr>
          <a:xfrm>
            <a:off x="503640" y="302760"/>
            <a:ext cx="9068760" cy="1260000"/>
          </a:xfrm>
          <a:prstGeom prst="rect">
            <a:avLst/>
          </a:prstGeom>
        </p:spPr>
        <p:txBody>
          <a:bodyPr anchor="ctr">
            <a:noAutofit/>
          </a:bodyPr>
          <a:p>
            <a:pPr algn="ctr">
              <a:lnSpc>
                <a:spcPct val="100000"/>
              </a:lnSpc>
            </a:pPr>
            <a:r>
              <a:rPr b="0" lang="id-ID" sz="4400" spc="-1" strike="noStrike">
                <a:solidFill>
                  <a:srgbClr val="000000"/>
                </a:solidFill>
                <a:latin typeface="Calibri"/>
              </a:rPr>
              <a:t>Click to edit Master title style</a:t>
            </a:r>
            <a:endParaRPr b="0" lang="id-ID" sz="4400" spc="-1" strike="noStrike">
              <a:solidFill>
                <a:srgbClr val="000000"/>
              </a:solidFill>
              <a:latin typeface="Calibri"/>
            </a:endParaRPr>
          </a:p>
        </p:txBody>
      </p:sp>
      <p:sp>
        <p:nvSpPr>
          <p:cNvPr id="610" name="PlaceHolder 2"/>
          <p:cNvSpPr>
            <a:spLocks noGrp="1"/>
          </p:cNvSpPr>
          <p:nvPr>
            <p:ph type="body"/>
          </p:nvPr>
        </p:nvSpPr>
        <p:spPr>
          <a:xfrm>
            <a:off x="503640" y="1764360"/>
            <a:ext cx="9068760" cy="4990320"/>
          </a:xfrm>
          <a:prstGeom prst="rect">
            <a:avLst/>
          </a:prstGeom>
        </p:spPr>
        <p:txBody>
          <a:bodyPr>
            <a:noAutofit/>
          </a:bodyPr>
          <a:p>
            <a:pPr marL="432000" indent="-324000">
              <a:lnSpc>
                <a:spcPct val="100000"/>
              </a:lnSpc>
              <a:spcBef>
                <a:spcPts val="641"/>
              </a:spcBef>
              <a:buClr>
                <a:srgbClr val="000000"/>
              </a:buClr>
              <a:buSzPct val="45000"/>
              <a:buFont typeface="Wingdings" charset="2"/>
              <a:buChar char=""/>
            </a:pPr>
            <a:r>
              <a:rPr b="0" lang="id-ID" sz="3200" spc="-1" strike="noStrike">
                <a:solidFill>
                  <a:srgbClr val="000000"/>
                </a:solidFill>
                <a:latin typeface="Calibri"/>
              </a:rPr>
              <a:t>Click to edit Master text styles</a:t>
            </a:r>
            <a:endParaRPr b="0" lang="id-ID" sz="3200" spc="-1" strike="noStrike">
              <a:solidFill>
                <a:srgbClr val="000000"/>
              </a:solidFill>
              <a:latin typeface="Calibri"/>
            </a:endParaRPr>
          </a:p>
          <a:p>
            <a:pPr lvl="1" marL="864000" indent="-324000">
              <a:lnSpc>
                <a:spcPct val="100000"/>
              </a:lnSpc>
              <a:spcBef>
                <a:spcPts val="561"/>
              </a:spcBef>
              <a:buClr>
                <a:srgbClr val="000000"/>
              </a:buClr>
              <a:buSzPct val="75000"/>
              <a:buFont typeface="Symbol" charset="2"/>
              <a:buChar char=""/>
            </a:pPr>
            <a:r>
              <a:rPr b="0" lang="id-ID" sz="2800" spc="-1" strike="noStrike">
                <a:solidFill>
                  <a:srgbClr val="000000"/>
                </a:solidFill>
                <a:latin typeface="Calibri"/>
              </a:rPr>
              <a:t>Second level</a:t>
            </a:r>
            <a:endParaRPr b="0" lang="id-ID" sz="2800" spc="-1" strike="noStrike">
              <a:solidFill>
                <a:srgbClr val="000000"/>
              </a:solidFill>
              <a:latin typeface="Calibri"/>
            </a:endParaRPr>
          </a:p>
          <a:p>
            <a:pPr lvl="2" marL="1296000" indent="-288000">
              <a:lnSpc>
                <a:spcPct val="100000"/>
              </a:lnSpc>
              <a:spcBef>
                <a:spcPts val="479"/>
              </a:spcBef>
              <a:buClr>
                <a:srgbClr val="000000"/>
              </a:buClr>
              <a:buSzPct val="45000"/>
              <a:buFont typeface="Wingdings" charset="2"/>
              <a:buChar char=""/>
            </a:pPr>
            <a:r>
              <a:rPr b="0" lang="id-ID" sz="2400" spc="-1" strike="noStrike">
                <a:solidFill>
                  <a:srgbClr val="000000"/>
                </a:solidFill>
                <a:latin typeface="Calibri"/>
              </a:rPr>
              <a:t>Third level</a:t>
            </a:r>
            <a:endParaRPr b="0" lang="id-ID" sz="2400" spc="-1" strike="noStrike">
              <a:solidFill>
                <a:srgbClr val="000000"/>
              </a:solidFill>
              <a:latin typeface="Calibri"/>
            </a:endParaRPr>
          </a:p>
          <a:p>
            <a:pPr lvl="3" marL="1728000" indent="-216000">
              <a:lnSpc>
                <a:spcPct val="100000"/>
              </a:lnSpc>
              <a:spcBef>
                <a:spcPts val="400"/>
              </a:spcBef>
              <a:buClr>
                <a:srgbClr val="000000"/>
              </a:buClr>
              <a:buSzPct val="75000"/>
              <a:buFont typeface="Symbol" charset="2"/>
              <a:buChar char=""/>
            </a:pPr>
            <a:r>
              <a:rPr b="0" lang="id-ID" sz="2000" spc="-1" strike="noStrike">
                <a:solidFill>
                  <a:srgbClr val="000000"/>
                </a:solidFill>
                <a:latin typeface="Calibri"/>
              </a:rPr>
              <a:t>Fourth level</a:t>
            </a:r>
            <a:endParaRPr b="0" lang="id-ID" sz="2000" spc="-1" strike="noStrike">
              <a:solidFill>
                <a:srgbClr val="000000"/>
              </a:solidFill>
              <a:latin typeface="Calibri"/>
            </a:endParaRPr>
          </a:p>
          <a:p>
            <a:pPr lvl="4" marL="2160000" indent="-216000">
              <a:lnSpc>
                <a:spcPct val="100000"/>
              </a:lnSpc>
              <a:spcBef>
                <a:spcPts val="400"/>
              </a:spcBef>
              <a:buClr>
                <a:srgbClr val="000000"/>
              </a:buClr>
              <a:buSzPct val="45000"/>
              <a:buFont typeface="Wingdings" charset="2"/>
              <a:buChar char=""/>
            </a:pPr>
            <a:r>
              <a:rPr b="0" lang="id-ID" sz="2000" spc="-1" strike="noStrike">
                <a:solidFill>
                  <a:srgbClr val="000000"/>
                </a:solidFill>
                <a:latin typeface="Calibri"/>
              </a:rPr>
              <a:t>Fifth level</a:t>
            </a:r>
            <a:endParaRPr b="0" lang="id-ID" sz="2000" spc="-1" strike="noStrike">
              <a:solidFill>
                <a:srgbClr val="000000"/>
              </a:solidFill>
              <a:latin typeface="Calibri"/>
            </a:endParaRPr>
          </a:p>
        </p:txBody>
      </p:sp>
      <p:sp>
        <p:nvSpPr>
          <p:cNvPr id="611" name="PlaceHolder 3"/>
          <p:cNvSpPr>
            <a:spLocks noGrp="1"/>
          </p:cNvSpPr>
          <p:nvPr>
            <p:ph type="dt"/>
          </p:nvPr>
        </p:nvSpPr>
        <p:spPr>
          <a:xfrm>
            <a:off x="503640" y="7008840"/>
            <a:ext cx="2351160" cy="402120"/>
          </a:xfrm>
          <a:prstGeom prst="rect">
            <a:avLst/>
          </a:prstGeom>
        </p:spPr>
        <p:txBody>
          <a:bodyPr anchor="ctr">
            <a:noAutofit/>
          </a:bodyPr>
          <a:p>
            <a:pPr>
              <a:lnSpc>
                <a:spcPct val="100000"/>
              </a:lnSpc>
            </a:pPr>
            <a:fld id="{BD4B4CC2-056E-473C-88DB-25E15EAEE925}" type="datetime">
              <a:rPr b="0" lang="en-US" sz="1200" spc="-1" strike="noStrike">
                <a:solidFill>
                  <a:srgbClr val="8b8b8b"/>
                </a:solidFill>
                <a:latin typeface="Calibri"/>
              </a:rPr>
              <a:t>11/12/19</a:t>
            </a:fld>
            <a:endParaRPr b="0" lang="en-US" sz="1200" spc="-1" strike="noStrike">
              <a:latin typeface="Times New Roman"/>
            </a:endParaRPr>
          </a:p>
        </p:txBody>
      </p:sp>
      <p:sp>
        <p:nvSpPr>
          <p:cNvPr id="612" name="PlaceHolder 4"/>
          <p:cNvSpPr>
            <a:spLocks noGrp="1"/>
          </p:cNvSpPr>
          <p:nvPr>
            <p:ph type="ftr"/>
          </p:nvPr>
        </p:nvSpPr>
        <p:spPr>
          <a:xfrm>
            <a:off x="3442320" y="7008840"/>
            <a:ext cx="3190320" cy="402120"/>
          </a:xfrm>
          <a:prstGeom prst="rect">
            <a:avLst/>
          </a:prstGeom>
        </p:spPr>
        <p:txBody>
          <a:bodyPr anchor="ctr">
            <a:noAutofit/>
          </a:bodyPr>
          <a:p>
            <a:endParaRPr b="0" lang="en-US" sz="2400" spc="-1" strike="noStrike">
              <a:latin typeface="Times New Roman"/>
            </a:endParaRPr>
          </a:p>
        </p:txBody>
      </p:sp>
      <p:sp>
        <p:nvSpPr>
          <p:cNvPr id="613" name="PlaceHolder 5"/>
          <p:cNvSpPr>
            <a:spLocks noGrp="1"/>
          </p:cNvSpPr>
          <p:nvPr>
            <p:ph type="sldNum"/>
          </p:nvPr>
        </p:nvSpPr>
        <p:spPr>
          <a:xfrm>
            <a:off x="7221240" y="7008840"/>
            <a:ext cx="2351160" cy="402120"/>
          </a:xfrm>
          <a:prstGeom prst="rect">
            <a:avLst/>
          </a:prstGeom>
        </p:spPr>
        <p:txBody>
          <a:bodyPr anchor="ctr">
            <a:noAutofit/>
          </a:bodyPr>
          <a:p>
            <a:pPr algn="r">
              <a:lnSpc>
                <a:spcPct val="100000"/>
              </a:lnSpc>
            </a:pPr>
            <a:fld id="{83910B14-46C3-425D-88B9-F456F701C425}"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650" name="PlaceHolder 1"/>
          <p:cNvSpPr>
            <a:spLocks noGrp="1"/>
          </p:cNvSpPr>
          <p:nvPr>
            <p:ph type="title"/>
          </p:nvPr>
        </p:nvSpPr>
        <p:spPr>
          <a:xfrm>
            <a:off x="335520" y="722520"/>
            <a:ext cx="5457600" cy="620640"/>
          </a:xfrm>
          <a:prstGeom prst="rect">
            <a:avLst/>
          </a:prstGeom>
        </p:spPr>
        <p:txBody>
          <a:bodyPr anchor="ctr">
            <a:noAutofit/>
          </a:bodyPr>
          <a:p>
            <a:pPr>
              <a:lnSpc>
                <a:spcPct val="100000"/>
              </a:lnSpc>
            </a:pPr>
            <a:r>
              <a:rPr b="1" lang="en-US" sz="2800" spc="-1" strike="noStrike">
                <a:solidFill>
                  <a:srgbClr val="000000"/>
                </a:solidFill>
                <a:latin typeface="Arial"/>
              </a:rPr>
              <a:t>Click to edit Master title style</a:t>
            </a:r>
            <a:endParaRPr b="0" lang="en-US" sz="2800" spc="-1" strike="noStrike">
              <a:solidFill>
                <a:srgbClr val="000000"/>
              </a:solidFill>
              <a:latin typeface="Verdana"/>
            </a:endParaRPr>
          </a:p>
        </p:txBody>
      </p:sp>
      <p:sp>
        <p:nvSpPr>
          <p:cNvPr id="651" name="PlaceHolder 2"/>
          <p:cNvSpPr>
            <a:spLocks noGrp="1"/>
          </p:cNvSpPr>
          <p:nvPr>
            <p:ph type="body"/>
          </p:nvPr>
        </p:nvSpPr>
        <p:spPr>
          <a:xfrm>
            <a:off x="419400" y="1764360"/>
            <a:ext cx="9153000" cy="5125320"/>
          </a:xfrm>
          <a:prstGeom prst="rect">
            <a:avLst/>
          </a:prstGeom>
        </p:spPr>
        <p:txBody>
          <a:bodyPr lIns="90000" rIns="90000" tIns="45000" bIns="45000">
            <a:noAutofit/>
          </a:bodyPr>
          <a:p>
            <a:pPr marL="432000" indent="-324000">
              <a:lnSpc>
                <a:spcPct val="100000"/>
              </a:lnSpc>
              <a:buClr>
                <a:srgbClr val="000000"/>
              </a:buClr>
              <a:buSzPct val="45000"/>
              <a:buFont typeface="Wingdings" charset="2"/>
              <a:buChar char=""/>
            </a:pPr>
            <a:r>
              <a:rPr b="0" lang="en-US" sz="1200" spc="-1" strike="noStrike">
                <a:solidFill>
                  <a:srgbClr val="000000"/>
                </a:solidFill>
                <a:latin typeface="Verdana"/>
              </a:rPr>
              <a:t>Click icon to add table</a:t>
            </a:r>
            <a:endParaRPr b="0" lang="en-US" sz="1200" spc="-1" strike="noStrike">
              <a:solidFill>
                <a:srgbClr val="000000"/>
              </a:solidFill>
              <a:latin typeface="Arial"/>
            </a:endParaRPr>
          </a:p>
        </p:txBody>
      </p:sp>
      <p:sp>
        <p:nvSpPr>
          <p:cNvPr id="652" name="PlaceHolder 3"/>
          <p:cNvSpPr>
            <a:spLocks noGrp="1"/>
          </p:cNvSpPr>
          <p:nvPr>
            <p:ph type="dt"/>
          </p:nvPr>
        </p:nvSpPr>
        <p:spPr>
          <a:xfrm>
            <a:off x="335520" y="7057800"/>
            <a:ext cx="2351160" cy="251640"/>
          </a:xfrm>
          <a:prstGeom prst="rect">
            <a:avLst/>
          </a:prstGeom>
        </p:spPr>
        <p:txBody>
          <a:bodyPr>
            <a:noAutofit/>
          </a:bodyPr>
          <a:p>
            <a:endParaRPr b="0" lang="en-US" sz="2400" spc="-1" strike="noStrike">
              <a:latin typeface="Times New Roman"/>
            </a:endParaRPr>
          </a:p>
        </p:txBody>
      </p:sp>
      <p:sp>
        <p:nvSpPr>
          <p:cNvPr id="653" name="PlaceHolder 4"/>
          <p:cNvSpPr>
            <a:spLocks noGrp="1"/>
          </p:cNvSpPr>
          <p:nvPr>
            <p:ph type="ftr"/>
          </p:nvPr>
        </p:nvSpPr>
        <p:spPr>
          <a:xfrm>
            <a:off x="6717600" y="7057800"/>
            <a:ext cx="3190320" cy="251640"/>
          </a:xfrm>
          <a:prstGeom prst="rect">
            <a:avLst/>
          </a:prstGeom>
        </p:spPr>
        <p:txBody>
          <a:bodyPr lIns="90000" rIns="90000" tIns="45000" bIns="45000">
            <a:noAutofit/>
          </a:bodyPr>
          <a:p>
            <a:endParaRPr b="0" lang="en-US" sz="2400" spc="-1" strike="noStrike">
              <a:latin typeface="Times New Roman"/>
            </a:endParaRPr>
          </a:p>
        </p:txBody>
      </p:sp>
      <p:sp>
        <p:nvSpPr>
          <p:cNvPr id="654" name="PlaceHolder 5"/>
          <p:cNvSpPr>
            <a:spLocks noGrp="1"/>
          </p:cNvSpPr>
          <p:nvPr>
            <p:ph type="sldNum"/>
          </p:nvPr>
        </p:nvSpPr>
        <p:spPr>
          <a:xfrm>
            <a:off x="3274920" y="7057800"/>
            <a:ext cx="2351160" cy="251640"/>
          </a:xfrm>
          <a:prstGeom prst="rect">
            <a:avLst/>
          </a:prstGeom>
        </p:spPr>
        <p:txBody>
          <a:bodyPr>
            <a:noAutofit/>
          </a:bodyPr>
          <a:p>
            <a:pPr algn="r">
              <a:lnSpc>
                <a:spcPct val="100000"/>
              </a:lnSpc>
            </a:pPr>
            <a:fld id="{2CDA93C7-2FB9-42E1-BB93-523B748D6704}" type="slidenum">
              <a:rPr b="0" lang="en-US" sz="1200" spc="-1" strike="noStrike">
                <a:solidFill>
                  <a:srgbClr val="000000"/>
                </a:solidFill>
                <a:latin typeface="Verdana"/>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1" name="CustomShape 1"/>
          <p:cNvSpPr/>
          <p:nvPr/>
        </p:nvSpPr>
        <p:spPr>
          <a:xfrm>
            <a:off x="856440" y="0"/>
            <a:ext cx="8313120" cy="419400"/>
          </a:xfrm>
          <a:prstGeom prst="rect">
            <a:avLst/>
          </a:prstGeom>
          <a:solidFill>
            <a:srgbClr val="ad0101"/>
          </a:solidFill>
          <a:ln w="22320">
            <a:noFill/>
          </a:ln>
        </p:spPr>
        <p:style>
          <a:lnRef idx="0"/>
          <a:fillRef idx="0"/>
          <a:effectRef idx="0"/>
          <a:fontRef idx="minor"/>
        </p:style>
      </p:sp>
      <p:sp>
        <p:nvSpPr>
          <p:cNvPr id="692" name="CustomShape 2"/>
          <p:cNvSpPr/>
          <p:nvPr/>
        </p:nvSpPr>
        <p:spPr>
          <a:xfrm>
            <a:off x="856440" y="7427880"/>
            <a:ext cx="8313120" cy="29880"/>
          </a:xfrm>
          <a:prstGeom prst="rect">
            <a:avLst/>
          </a:prstGeom>
          <a:solidFill>
            <a:srgbClr val="ad0101"/>
          </a:solidFill>
          <a:ln w="22320">
            <a:noFill/>
          </a:ln>
        </p:spPr>
        <p:style>
          <a:lnRef idx="0"/>
          <a:fillRef idx="0"/>
          <a:effectRef idx="0"/>
          <a:fontRef idx="minor"/>
        </p:style>
      </p:sp>
      <p:pic>
        <p:nvPicPr>
          <p:cNvPr id="693" name="Picture 10" descr=""/>
          <p:cNvPicPr/>
          <p:nvPr/>
        </p:nvPicPr>
        <p:blipFill>
          <a:blip r:embed="rId2"/>
          <a:stretch/>
        </p:blipFill>
        <p:spPr>
          <a:xfrm>
            <a:off x="0" y="0"/>
            <a:ext cx="1511280" cy="624240"/>
          </a:xfrm>
          <a:prstGeom prst="rect">
            <a:avLst/>
          </a:prstGeom>
          <a:ln>
            <a:noFill/>
          </a:ln>
        </p:spPr>
      </p:pic>
      <p:sp>
        <p:nvSpPr>
          <p:cNvPr id="694" name="PlaceHolder 3"/>
          <p:cNvSpPr>
            <a:spLocks noGrp="1"/>
          </p:cNvSpPr>
          <p:nvPr>
            <p:ph type="dt"/>
          </p:nvPr>
        </p:nvSpPr>
        <p:spPr>
          <a:xfrm>
            <a:off x="6885360" y="6846120"/>
            <a:ext cx="2351160" cy="402120"/>
          </a:xfrm>
          <a:prstGeom prst="rect">
            <a:avLst/>
          </a:prstGeom>
        </p:spPr>
        <p:txBody>
          <a:bodyPr anchor="ctr">
            <a:noAutofit/>
          </a:bodyPr>
          <a:p>
            <a:endParaRPr b="0" lang="en-US" sz="2400" spc="-1" strike="noStrike">
              <a:latin typeface="Times New Roman"/>
            </a:endParaRPr>
          </a:p>
        </p:txBody>
      </p:sp>
      <p:sp>
        <p:nvSpPr>
          <p:cNvPr id="695" name="PlaceHolder 4"/>
          <p:cNvSpPr>
            <a:spLocks noGrp="1"/>
          </p:cNvSpPr>
          <p:nvPr>
            <p:ph type="ftr"/>
          </p:nvPr>
        </p:nvSpPr>
        <p:spPr>
          <a:xfrm>
            <a:off x="839520" y="6846120"/>
            <a:ext cx="5370840" cy="402120"/>
          </a:xfrm>
          <a:prstGeom prst="rect">
            <a:avLst/>
          </a:prstGeom>
        </p:spPr>
        <p:txBody>
          <a:bodyPr anchor="ctr">
            <a:noAutofit/>
          </a:bodyPr>
          <a:p>
            <a:endParaRPr b="0" lang="en-US" sz="2400" spc="-1" strike="noStrike">
              <a:latin typeface="Times New Roman"/>
            </a:endParaRPr>
          </a:p>
        </p:txBody>
      </p:sp>
      <p:sp>
        <p:nvSpPr>
          <p:cNvPr id="696" name="PlaceHolder 5"/>
          <p:cNvSpPr>
            <a:spLocks noGrp="1"/>
          </p:cNvSpPr>
          <p:nvPr>
            <p:ph type="sldNum"/>
          </p:nvPr>
        </p:nvSpPr>
        <p:spPr>
          <a:xfrm>
            <a:off x="8397000" y="6271200"/>
            <a:ext cx="839520" cy="402120"/>
          </a:xfrm>
          <a:prstGeom prst="rect">
            <a:avLst/>
          </a:prstGeom>
        </p:spPr>
        <p:txBody>
          <a:bodyPr anchor="ctr">
            <a:noAutofit/>
          </a:bodyPr>
          <a:p>
            <a:pPr algn="r">
              <a:lnSpc>
                <a:spcPct val="100000"/>
              </a:lnSpc>
            </a:pPr>
            <a:fld id="{75066F24-C068-424D-AC8F-63856380F355}" type="slidenum">
              <a:rPr b="0" lang="en-US" sz="2400" spc="-1" strike="noStrike">
                <a:solidFill>
                  <a:srgbClr val="262626"/>
                </a:solidFill>
                <a:latin typeface="Impact"/>
              </a:rPr>
              <a:t>&lt;number&gt;</a:t>
            </a:fld>
            <a:endParaRPr b="0" lang="en-US" sz="2400" spc="-1" strike="noStrike">
              <a:latin typeface="Times New Roman"/>
            </a:endParaRPr>
          </a:p>
        </p:txBody>
      </p:sp>
      <p:sp>
        <p:nvSpPr>
          <p:cNvPr id="697" name="PlaceHolder 6"/>
          <p:cNvSpPr>
            <a:spLocks noGrp="1"/>
          </p:cNvSpPr>
          <p:nvPr>
            <p:ph type="title"/>
          </p:nvPr>
        </p:nvSpPr>
        <p:spPr>
          <a:xfrm>
            <a:off x="503640" y="301320"/>
            <a:ext cx="9068760" cy="1262520"/>
          </a:xfrm>
          <a:prstGeom prst="rect">
            <a:avLst/>
          </a:prstGeom>
        </p:spPr>
        <p:txBody>
          <a:bodyPr lIns="0" rIns="0" tIns="0" bIns="0" anchor="ctr">
            <a:noAutofit/>
          </a:bodyPr>
          <a:p>
            <a:pPr algn="ctr"/>
            <a:r>
              <a:rPr b="0" lang="en-US" sz="3259" spc="-1" strike="noStrike">
                <a:solidFill>
                  <a:srgbClr val="000000"/>
                </a:solidFill>
                <a:latin typeface="Gill Sans"/>
              </a:rPr>
              <a:t>Click to edit the title text format</a:t>
            </a:r>
            <a:endParaRPr b="0" lang="en-US" sz="3259" spc="-1" strike="noStrike">
              <a:solidFill>
                <a:srgbClr val="000000"/>
              </a:solidFill>
              <a:latin typeface="Gill Sans"/>
            </a:endParaRPr>
          </a:p>
        </p:txBody>
      </p:sp>
      <p:sp>
        <p:nvSpPr>
          <p:cNvPr id="698" name="PlaceHolder 7"/>
          <p:cNvSpPr>
            <a:spLocks noGrp="1"/>
          </p:cNvSpPr>
          <p:nvPr>
            <p:ph type="body"/>
          </p:nvPr>
        </p:nvSpPr>
        <p:spPr>
          <a:xfrm>
            <a:off x="503640" y="1769040"/>
            <a:ext cx="9068760" cy="4385520"/>
          </a:xfrm>
          <a:prstGeom prst="rect">
            <a:avLst/>
          </a:prstGeom>
        </p:spPr>
        <p:txBody>
          <a:bodyPr lIns="0" rIns="0" tIns="0" bIns="0">
            <a:normAutofit/>
          </a:bodyPr>
          <a:p>
            <a:pPr marL="432000" indent="-324000">
              <a:spcBef>
                <a:spcPts val="1097"/>
              </a:spcBef>
              <a:buClr>
                <a:srgbClr val="000000"/>
              </a:buClr>
              <a:buSzPct val="45000"/>
              <a:buFont typeface="Wingdings" charset="2"/>
              <a:buChar char=""/>
            </a:pPr>
            <a:r>
              <a:rPr b="0" lang="en-US" sz="3259" spc="-1" strike="noStrike">
                <a:solidFill>
                  <a:srgbClr val="000000"/>
                </a:solidFill>
                <a:latin typeface="Gill Sans"/>
              </a:rPr>
              <a:t>Click to edit the outline text format</a:t>
            </a:r>
            <a:endParaRPr b="0" lang="en-US" sz="3259" spc="-1" strike="noStrike">
              <a:solidFill>
                <a:srgbClr val="000000"/>
              </a:solidFill>
              <a:latin typeface="Gill Sans"/>
            </a:endParaRPr>
          </a:p>
          <a:p>
            <a:pPr lvl="1" marL="864000" indent="-324000">
              <a:spcBef>
                <a:spcPts val="876"/>
              </a:spcBef>
              <a:buClr>
                <a:srgbClr val="000000"/>
              </a:buClr>
              <a:buSzPct val="75000"/>
              <a:buFont typeface="Symbol" charset="2"/>
              <a:buChar char=""/>
            </a:pPr>
            <a:r>
              <a:rPr b="0" lang="en-US" sz="3259" spc="-1" strike="noStrike">
                <a:solidFill>
                  <a:srgbClr val="000000"/>
                </a:solidFill>
                <a:latin typeface="Gill Sans"/>
              </a:rPr>
              <a:t>Second Outline Level</a:t>
            </a:r>
            <a:endParaRPr b="0" lang="en-US" sz="3259" spc="-1" strike="noStrike">
              <a:solidFill>
                <a:srgbClr val="000000"/>
              </a:solidFill>
              <a:latin typeface="Gill Sans"/>
            </a:endParaRPr>
          </a:p>
          <a:p>
            <a:pPr lvl="2" marL="1296000" indent="-288000">
              <a:spcBef>
                <a:spcPts val="658"/>
              </a:spcBef>
              <a:buClr>
                <a:srgbClr val="000000"/>
              </a:buClr>
              <a:buSzPct val="45000"/>
              <a:buFont typeface="Wingdings" charset="2"/>
              <a:buChar char=""/>
            </a:pPr>
            <a:r>
              <a:rPr b="0" lang="en-US" sz="3259" spc="-1" strike="noStrike">
                <a:solidFill>
                  <a:srgbClr val="000000"/>
                </a:solidFill>
                <a:latin typeface="Gill Sans"/>
              </a:rPr>
              <a:t>Third Outline Level</a:t>
            </a:r>
            <a:endParaRPr b="0" lang="en-US" sz="3259" spc="-1" strike="noStrike">
              <a:solidFill>
                <a:srgbClr val="000000"/>
              </a:solidFill>
              <a:latin typeface="Gill Sans"/>
            </a:endParaRPr>
          </a:p>
          <a:p>
            <a:pPr lvl="3" marL="1728000" indent="-216000">
              <a:spcBef>
                <a:spcPts val="434"/>
              </a:spcBef>
              <a:buClr>
                <a:srgbClr val="000000"/>
              </a:buClr>
              <a:buSzPct val="75000"/>
              <a:buFont typeface="Symbol" charset="2"/>
              <a:buChar char=""/>
            </a:pPr>
            <a:r>
              <a:rPr b="0" lang="en-US" sz="3259" spc="-1" strike="noStrike">
                <a:solidFill>
                  <a:srgbClr val="000000"/>
                </a:solidFill>
                <a:latin typeface="Gill Sans"/>
              </a:rPr>
              <a:t>Fourth Outline Level</a:t>
            </a:r>
            <a:endParaRPr b="0" lang="en-US" sz="3259" spc="-1" strike="noStrike">
              <a:solidFill>
                <a:srgbClr val="000000"/>
              </a:solidFill>
              <a:latin typeface="Gill Sans"/>
            </a:endParaRPr>
          </a:p>
          <a:p>
            <a:pPr lvl="4" marL="2160000" indent="-216000">
              <a:spcBef>
                <a:spcPts val="218"/>
              </a:spcBef>
              <a:buClr>
                <a:srgbClr val="000000"/>
              </a:buClr>
              <a:buSzPct val="45000"/>
              <a:buFont typeface="Wingdings" charset="2"/>
              <a:buChar char=""/>
            </a:pPr>
            <a:r>
              <a:rPr b="0" lang="en-US" sz="1550" spc="-1" strike="noStrike">
                <a:solidFill>
                  <a:srgbClr val="000000"/>
                </a:solidFill>
                <a:latin typeface="Gill Sans"/>
              </a:rPr>
              <a:t>Fifth Outline Level</a:t>
            </a:r>
            <a:endParaRPr b="0" lang="en-US" sz="1550" spc="-1" strike="noStrike">
              <a:solidFill>
                <a:srgbClr val="000000"/>
              </a:solidFill>
              <a:latin typeface="Gill Sans"/>
            </a:endParaRPr>
          </a:p>
          <a:p>
            <a:pPr lvl="5" marL="2592000" indent="-216000">
              <a:spcBef>
                <a:spcPts val="218"/>
              </a:spcBef>
              <a:buClr>
                <a:srgbClr val="000000"/>
              </a:buClr>
              <a:buSzPct val="45000"/>
              <a:buFont typeface="Wingdings" charset="2"/>
              <a:buChar char=""/>
            </a:pPr>
            <a:r>
              <a:rPr b="0" lang="en-US" sz="1550" spc="-1" strike="noStrike">
                <a:solidFill>
                  <a:srgbClr val="000000"/>
                </a:solidFill>
                <a:latin typeface="Gill Sans"/>
              </a:rPr>
              <a:t>Sixth Outline Level</a:t>
            </a:r>
            <a:endParaRPr b="0" lang="en-US" sz="1550" spc="-1" strike="noStrike">
              <a:solidFill>
                <a:srgbClr val="000000"/>
              </a:solidFill>
              <a:latin typeface="Gill Sans"/>
            </a:endParaRPr>
          </a:p>
          <a:p>
            <a:pPr lvl="6" marL="3024000" indent="-216000">
              <a:spcBef>
                <a:spcPts val="218"/>
              </a:spcBef>
              <a:buClr>
                <a:srgbClr val="000000"/>
              </a:buClr>
              <a:buSzPct val="45000"/>
              <a:buFont typeface="Wingdings" charset="2"/>
              <a:buChar char=""/>
            </a:pPr>
            <a:r>
              <a:rPr b="0" lang="en-US" sz="1550" spc="-1" strike="noStrike">
                <a:solidFill>
                  <a:srgbClr val="000000"/>
                </a:solidFill>
                <a:latin typeface="Gill Sans"/>
              </a:rPr>
              <a:t>Seventh Outline Level</a:t>
            </a:r>
            <a:endParaRPr b="0" lang="en-US" sz="1550" spc="-1" strike="noStrike">
              <a:solidFill>
                <a:srgbClr val="000000"/>
              </a:solidFill>
              <a:latin typeface="Gill Sans"/>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0000"/>
        </a:solidFill>
      </p:bgPr>
    </p:bg>
    <p:spTree>
      <p:nvGrpSpPr>
        <p:cNvPr id="1" name=""/>
        <p:cNvGrpSpPr/>
        <p:nvPr/>
      </p:nvGrpSpPr>
      <p:grpSpPr>
        <a:xfrm>
          <a:off x="0" y="0"/>
          <a:ext cx="0" cy="0"/>
          <a:chOff x="0" y="0"/>
          <a:chExt cx="0" cy="0"/>
        </a:xfrm>
      </p:grpSpPr>
      <p:pic>
        <p:nvPicPr>
          <p:cNvPr id="735" name="Picture 13" descr=""/>
          <p:cNvPicPr/>
          <p:nvPr/>
        </p:nvPicPr>
        <p:blipFill>
          <a:blip r:embed="rId2"/>
          <a:stretch/>
        </p:blipFill>
        <p:spPr>
          <a:xfrm>
            <a:off x="0" y="0"/>
            <a:ext cx="10077840" cy="7563240"/>
          </a:xfrm>
          <a:prstGeom prst="rect">
            <a:avLst/>
          </a:prstGeom>
          <a:ln>
            <a:noFill/>
          </a:ln>
        </p:spPr>
      </p:pic>
      <p:sp>
        <p:nvSpPr>
          <p:cNvPr id="736" name="PlaceHolder 1"/>
          <p:cNvSpPr>
            <a:spLocks noGrp="1"/>
          </p:cNvSpPr>
          <p:nvPr>
            <p:ph type="title"/>
          </p:nvPr>
        </p:nvSpPr>
        <p:spPr>
          <a:xfrm>
            <a:off x="587520" y="587880"/>
            <a:ext cx="9236520" cy="840240"/>
          </a:xfrm>
          <a:prstGeom prst="rect">
            <a:avLst/>
          </a:prstGeom>
        </p:spPr>
        <p:txBody>
          <a:bodyPr anchor="b">
            <a:noAutofit/>
          </a:bodyPr>
          <a:p>
            <a:pPr>
              <a:lnSpc>
                <a:spcPct val="100000"/>
              </a:lnSpc>
            </a:pPr>
            <a:r>
              <a:rPr b="0" lang="en-US" sz="4000" spc="-1" strike="noStrike">
                <a:solidFill>
                  <a:srgbClr val="5c1f00"/>
                </a:solidFill>
                <a:latin typeface="Gill Sans MT Pro Bold"/>
                <a:ea typeface="ＭＳ Ｐゴシック"/>
              </a:rPr>
              <a:t>Click to edit Master title style</a:t>
            </a:r>
            <a:endParaRPr b="0" lang="en-US" sz="4000" spc="-1" strike="noStrike">
              <a:solidFill>
                <a:srgbClr val="5c1f00"/>
              </a:solidFill>
              <a:latin typeface="Arial"/>
            </a:endParaRPr>
          </a:p>
        </p:txBody>
      </p:sp>
      <p:sp>
        <p:nvSpPr>
          <p:cNvPr id="737" name="PlaceHolder 2"/>
          <p:cNvSpPr>
            <a:spLocks noGrp="1"/>
          </p:cNvSpPr>
          <p:nvPr>
            <p:ph type="sldNum"/>
          </p:nvPr>
        </p:nvSpPr>
        <p:spPr>
          <a:xfrm>
            <a:off x="7976880" y="7057800"/>
            <a:ext cx="2099160" cy="503640"/>
          </a:xfrm>
          <a:prstGeom prst="rect">
            <a:avLst/>
          </a:prstGeom>
        </p:spPr>
        <p:txBody>
          <a:bodyPr>
            <a:noAutofit/>
          </a:bodyPr>
          <a:p>
            <a:pPr>
              <a:lnSpc>
                <a:spcPct val="100000"/>
              </a:lnSpc>
            </a:pPr>
            <a:fld id="{D04B2F3A-FDF8-442F-8F64-A16C349E7EDD}" type="slidenum">
              <a:rPr b="0" lang="en-US" sz="1400" spc="-1" strike="noStrike">
                <a:solidFill>
                  <a:srgbClr val="5c1f00"/>
                </a:solidFill>
                <a:latin typeface="Arial"/>
                <a:ea typeface="ＭＳ Ｐゴシック"/>
              </a:rPr>
              <a:t>&lt;number&gt;</a:t>
            </a:fld>
            <a:endParaRPr b="0" lang="en-US" sz="1400" spc="-1" strike="noStrike">
              <a:latin typeface="Times New Roman"/>
            </a:endParaRPr>
          </a:p>
        </p:txBody>
      </p:sp>
      <p:sp>
        <p:nvSpPr>
          <p:cNvPr id="738" name="PlaceHolder 3"/>
          <p:cNvSpPr>
            <a:spLocks noGrp="1"/>
          </p:cNvSpPr>
          <p:nvPr>
            <p:ph type="body"/>
          </p:nvPr>
        </p:nvSpPr>
        <p:spPr>
          <a:xfrm>
            <a:off x="587520" y="1795680"/>
            <a:ext cx="8984520" cy="5429520"/>
          </a:xfrm>
          <a:prstGeom prst="rect">
            <a:avLst/>
          </a:prstGeom>
        </p:spPr>
        <p:txBody>
          <a:bodyPr>
            <a:noAutofit/>
          </a:bodyPr>
          <a:p>
            <a:pPr marL="432000" indent="-324000">
              <a:lnSpc>
                <a:spcPct val="100000"/>
              </a:lnSpc>
              <a:spcBef>
                <a:spcPts val="601"/>
              </a:spcBef>
              <a:buClr>
                <a:srgbClr val="ffffff"/>
              </a:buClr>
              <a:buSzPct val="45000"/>
              <a:buFont typeface="Wingdings" charset="2"/>
              <a:buChar char=""/>
            </a:pPr>
            <a:r>
              <a:rPr b="0" lang="en-US" sz="3200" spc="-1" strike="noStrike">
                <a:solidFill>
                  <a:srgbClr val="800000"/>
                </a:solidFill>
                <a:latin typeface="Gill Sans MT Pro Book"/>
                <a:ea typeface="ＭＳ Ｐゴシック"/>
              </a:rPr>
              <a:t>Click to edit Master text styles</a:t>
            </a:r>
            <a:endParaRPr b="0" lang="en-US" sz="3200" spc="-1" strike="noStrike">
              <a:solidFill>
                <a:srgbClr val="800000"/>
              </a:solidFill>
              <a:latin typeface="Gill Sans MT Pro Book"/>
            </a:endParaRPr>
          </a:p>
          <a:p>
            <a:pPr lvl="1" marL="864000" indent="-324000">
              <a:lnSpc>
                <a:spcPct val="100000"/>
              </a:lnSpc>
              <a:spcBef>
                <a:spcPts val="499"/>
              </a:spcBef>
              <a:buClr>
                <a:srgbClr val="ffffff"/>
              </a:buClr>
              <a:buSzPct val="75000"/>
              <a:buFont typeface="Symbol" charset="2"/>
              <a:buChar char=""/>
            </a:pPr>
            <a:r>
              <a:rPr b="0" lang="en-US" sz="2800" spc="-1" strike="noStrike">
                <a:solidFill>
                  <a:srgbClr val="800000"/>
                </a:solidFill>
                <a:latin typeface="Gill Sans MT Pro Book"/>
                <a:ea typeface="ＭＳ Ｐゴシック"/>
              </a:rPr>
              <a:t>Second level</a:t>
            </a:r>
            <a:endParaRPr b="0" lang="en-US" sz="2800" spc="-1" strike="noStrike">
              <a:solidFill>
                <a:srgbClr val="800000"/>
              </a:solidFill>
              <a:latin typeface="Gill Sans MT Pro Book"/>
            </a:endParaRPr>
          </a:p>
          <a:p>
            <a:pPr lvl="2" marL="1296000" indent="-288000">
              <a:lnSpc>
                <a:spcPct val="100000"/>
              </a:lnSpc>
              <a:spcBef>
                <a:spcPts val="561"/>
              </a:spcBef>
              <a:buClr>
                <a:srgbClr val="ffffff"/>
              </a:buClr>
              <a:buSzPct val="45000"/>
              <a:buFont typeface="Wingdings" charset="2"/>
              <a:buChar char=""/>
            </a:pPr>
            <a:r>
              <a:rPr b="0" lang="en-US" sz="2800" spc="-1" strike="noStrike">
                <a:solidFill>
                  <a:srgbClr val="800000"/>
                </a:solidFill>
                <a:latin typeface="Gill Sans MT Pro Book"/>
                <a:ea typeface="ＭＳ Ｐゴシック"/>
              </a:rPr>
              <a:t>Third level</a:t>
            </a:r>
            <a:endParaRPr b="0" lang="en-US" sz="2800" spc="-1" strike="noStrike">
              <a:solidFill>
                <a:srgbClr val="800000"/>
              </a:solidFill>
              <a:latin typeface="Gill Sans MT Pro Book"/>
            </a:endParaRPr>
          </a:p>
          <a:p>
            <a:pPr lvl="3" marL="1728000" indent="-216000">
              <a:lnSpc>
                <a:spcPct val="100000"/>
              </a:lnSpc>
              <a:spcBef>
                <a:spcPts val="479"/>
              </a:spcBef>
              <a:buClr>
                <a:srgbClr val="ffffff"/>
              </a:buClr>
              <a:buSzPct val="75000"/>
              <a:buFont typeface="Symbol" charset="2"/>
              <a:buChar char=""/>
            </a:pPr>
            <a:r>
              <a:rPr b="0" lang="en-US" sz="2400" spc="-1" strike="noStrike">
                <a:solidFill>
                  <a:srgbClr val="800000"/>
                </a:solidFill>
                <a:latin typeface="Gill Sans MT Pro Book"/>
                <a:ea typeface="ＭＳ Ｐゴシック"/>
              </a:rPr>
              <a:t>Fourth level</a:t>
            </a:r>
            <a:endParaRPr b="0" lang="en-US" sz="2400" spc="-1" strike="noStrike">
              <a:solidFill>
                <a:srgbClr val="800000"/>
              </a:solidFill>
              <a:latin typeface="Gill Sans MT Pro Book"/>
            </a:endParaRPr>
          </a:p>
          <a:p>
            <a:pPr lvl="4" marL="2160000" indent="-216000">
              <a:lnSpc>
                <a:spcPct val="100000"/>
              </a:lnSpc>
              <a:spcBef>
                <a:spcPts val="479"/>
              </a:spcBef>
              <a:buClr>
                <a:srgbClr val="ffffff"/>
              </a:buClr>
              <a:buSzPct val="45000"/>
              <a:buFont typeface="Wingdings" charset="2"/>
              <a:buChar char=""/>
            </a:pPr>
            <a:r>
              <a:rPr b="0" lang="en-US" sz="2400" spc="-1" strike="noStrike">
                <a:solidFill>
                  <a:srgbClr val="800000"/>
                </a:solidFill>
                <a:latin typeface="Gill Sans MT Pro Book"/>
                <a:ea typeface="ＭＳ Ｐゴシック"/>
              </a:rPr>
              <a:t>Fifth level</a:t>
            </a:r>
            <a:endParaRPr b="0" lang="en-US" sz="2400" spc="-1" strike="noStrike">
              <a:solidFill>
                <a:srgbClr val="800000"/>
              </a:solidFill>
              <a:latin typeface="Gill Sans MT Pro Book"/>
            </a:endParaRPr>
          </a:p>
        </p:txBody>
      </p:sp>
    </p:spTree>
  </p:cSld>
  <p:clrMap bg1="lt1" bg2="lt2" tx1="dk1" tx2="dk2" accent1="accent1" accent2="accent2" accent3="accent3" accent4="accent4" accent5="accent5" accent6="accent6" hlink="hlink" folHlink="folHlink"/>
  <p:sldLayoutIdLst>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0000"/>
        </a:solidFill>
      </p:bgPr>
    </p:bg>
    <p:spTree>
      <p:nvGrpSpPr>
        <p:cNvPr id="1" name=""/>
        <p:cNvGrpSpPr/>
        <p:nvPr/>
      </p:nvGrpSpPr>
      <p:grpSpPr>
        <a:xfrm>
          <a:off x="0" y="0"/>
          <a:ext cx="0" cy="0"/>
          <a:chOff x="0" y="0"/>
          <a:chExt cx="0" cy="0"/>
        </a:xfrm>
      </p:grpSpPr>
      <p:pic>
        <p:nvPicPr>
          <p:cNvPr id="775" name="Picture 13" descr=""/>
          <p:cNvPicPr/>
          <p:nvPr/>
        </p:nvPicPr>
        <p:blipFill>
          <a:blip r:embed="rId2"/>
          <a:stretch/>
        </p:blipFill>
        <p:spPr>
          <a:xfrm>
            <a:off x="0" y="0"/>
            <a:ext cx="10077840" cy="7563240"/>
          </a:xfrm>
          <a:prstGeom prst="rect">
            <a:avLst/>
          </a:prstGeom>
          <a:ln>
            <a:noFill/>
          </a:ln>
        </p:spPr>
      </p:pic>
      <p:sp>
        <p:nvSpPr>
          <p:cNvPr id="776" name="PlaceHolder 1"/>
          <p:cNvSpPr>
            <a:spLocks noGrp="1"/>
          </p:cNvSpPr>
          <p:nvPr>
            <p:ph type="title"/>
          </p:nvPr>
        </p:nvSpPr>
        <p:spPr>
          <a:xfrm>
            <a:off x="587520" y="587880"/>
            <a:ext cx="9236520" cy="840240"/>
          </a:xfrm>
          <a:prstGeom prst="rect">
            <a:avLst/>
          </a:prstGeom>
        </p:spPr>
        <p:txBody>
          <a:bodyPr anchor="b">
            <a:noAutofit/>
          </a:bodyPr>
          <a:p>
            <a:pPr>
              <a:lnSpc>
                <a:spcPct val="100000"/>
              </a:lnSpc>
            </a:pPr>
            <a:r>
              <a:rPr b="0" lang="en-US" sz="3800" spc="-1" strike="noStrike">
                <a:solidFill>
                  <a:srgbClr val="5c1f00"/>
                </a:solidFill>
                <a:latin typeface="Gill Sans MT Pro Bold"/>
                <a:ea typeface="ＭＳ Ｐゴシック"/>
              </a:rPr>
              <a:t>Click to edit Master title style</a:t>
            </a:r>
            <a:endParaRPr b="0" lang="en-US" sz="3800" spc="-1" strike="noStrike">
              <a:solidFill>
                <a:srgbClr val="5c1f00"/>
              </a:solidFill>
              <a:latin typeface="Arial"/>
            </a:endParaRPr>
          </a:p>
        </p:txBody>
      </p:sp>
      <p:sp>
        <p:nvSpPr>
          <p:cNvPr id="777" name="PlaceHolder 2"/>
          <p:cNvSpPr>
            <a:spLocks noGrp="1"/>
          </p:cNvSpPr>
          <p:nvPr>
            <p:ph type="sldNum"/>
          </p:nvPr>
        </p:nvSpPr>
        <p:spPr>
          <a:xfrm>
            <a:off x="7976880" y="7057800"/>
            <a:ext cx="2099160" cy="503640"/>
          </a:xfrm>
          <a:prstGeom prst="rect">
            <a:avLst/>
          </a:prstGeom>
        </p:spPr>
        <p:txBody>
          <a:bodyPr>
            <a:noAutofit/>
          </a:bodyPr>
          <a:p>
            <a:pPr>
              <a:lnSpc>
                <a:spcPct val="100000"/>
              </a:lnSpc>
            </a:pPr>
            <a:fld id="{61738DAE-B9D3-4D4B-AE05-B6AA13AF509A}" type="slidenum">
              <a:rPr b="0" lang="en-US" sz="1400" spc="-1" strike="noStrike">
                <a:solidFill>
                  <a:srgbClr val="5c1f00"/>
                </a:solidFill>
                <a:latin typeface="Arial"/>
                <a:ea typeface="ＭＳ Ｐゴシック"/>
              </a:rPr>
              <a:t>&lt;number&gt;</a:t>
            </a:fld>
            <a:endParaRPr b="0" lang="en-US" sz="1400" spc="-1" strike="noStrike">
              <a:latin typeface="Times New Roman"/>
            </a:endParaRPr>
          </a:p>
        </p:txBody>
      </p:sp>
      <p:sp>
        <p:nvSpPr>
          <p:cNvPr id="778" name="PlaceHolder 3"/>
          <p:cNvSpPr>
            <a:spLocks noGrp="1"/>
          </p:cNvSpPr>
          <p:nvPr>
            <p:ph type="body"/>
          </p:nvPr>
        </p:nvSpPr>
        <p:spPr>
          <a:xfrm>
            <a:off x="503640" y="1769040"/>
            <a:ext cx="9068760" cy="4385520"/>
          </a:xfrm>
          <a:prstGeom prst="rect">
            <a:avLst/>
          </a:prstGeom>
        </p:spPr>
        <p:txBody>
          <a:bodyPr lIns="0" rIns="0" tIns="0" bIns="0">
            <a:normAutofit/>
          </a:bodyPr>
          <a:p>
            <a:pPr marL="432000" indent="-324000">
              <a:spcBef>
                <a:spcPts val="1559"/>
              </a:spcBef>
              <a:buClr>
                <a:srgbClr val="ffffff"/>
              </a:buClr>
              <a:buSzPct val="45000"/>
              <a:buFont typeface="Wingdings" charset="2"/>
              <a:buChar char=""/>
            </a:pPr>
            <a:r>
              <a:rPr b="0" lang="en-US" sz="3530" spc="-1" strike="noStrike">
                <a:solidFill>
                  <a:srgbClr val="800000"/>
                </a:solidFill>
                <a:latin typeface="Gill Sans MT Pro Book"/>
              </a:rPr>
              <a:t>Click to edit the outline text format</a:t>
            </a:r>
            <a:endParaRPr b="0" lang="en-US" sz="3530" spc="-1" strike="noStrike">
              <a:solidFill>
                <a:srgbClr val="800000"/>
              </a:solidFill>
              <a:latin typeface="Gill Sans MT Pro Book"/>
            </a:endParaRPr>
          </a:p>
          <a:p>
            <a:pPr lvl="1" marL="864000" indent="-324000">
              <a:spcBef>
                <a:spcPts val="1247"/>
              </a:spcBef>
              <a:buClr>
                <a:srgbClr val="ffffff"/>
              </a:buClr>
              <a:buSzPct val="75000"/>
              <a:buFont typeface="Symbol" charset="2"/>
              <a:buChar char=""/>
            </a:pPr>
            <a:r>
              <a:rPr b="0" lang="en-US" sz="2650" spc="-1" strike="noStrike">
                <a:solidFill>
                  <a:srgbClr val="800000"/>
                </a:solidFill>
                <a:latin typeface="Gill Sans MT Pro Book"/>
              </a:rPr>
              <a:t>Second Outline Level</a:t>
            </a:r>
            <a:endParaRPr b="0" lang="en-US" sz="2650" spc="-1" strike="noStrike">
              <a:solidFill>
                <a:srgbClr val="800000"/>
              </a:solidFill>
              <a:latin typeface="Gill Sans MT Pro Book"/>
            </a:endParaRPr>
          </a:p>
          <a:p>
            <a:pPr lvl="2" marL="1296000" indent="-288000">
              <a:spcBef>
                <a:spcPts val="935"/>
              </a:spcBef>
              <a:buClr>
                <a:srgbClr val="ffffff"/>
              </a:buClr>
              <a:buSzPct val="45000"/>
              <a:buFont typeface="Wingdings" charset="2"/>
              <a:buChar char=""/>
            </a:pPr>
            <a:r>
              <a:rPr b="0" lang="en-US" sz="2210" spc="-1" strike="noStrike">
                <a:solidFill>
                  <a:srgbClr val="800000"/>
                </a:solidFill>
                <a:latin typeface="Gill Sans MT Pro Book"/>
              </a:rPr>
              <a:t>Third Outline Level</a:t>
            </a:r>
            <a:endParaRPr b="0" lang="en-US" sz="2210" spc="-1" strike="noStrike">
              <a:solidFill>
                <a:srgbClr val="800000"/>
              </a:solidFill>
              <a:latin typeface="Gill Sans MT Pro Book"/>
            </a:endParaRPr>
          </a:p>
          <a:p>
            <a:pPr lvl="3" marL="1728000" indent="-216000">
              <a:spcBef>
                <a:spcPts val="624"/>
              </a:spcBef>
              <a:buClr>
                <a:srgbClr val="ffffff"/>
              </a:buClr>
              <a:buSzPct val="75000"/>
              <a:buFont typeface="Symbol" charset="2"/>
              <a:buChar char=""/>
            </a:pPr>
            <a:r>
              <a:rPr b="0" lang="en-US" sz="2210" spc="-1" strike="noStrike">
                <a:solidFill>
                  <a:srgbClr val="800000"/>
                </a:solidFill>
                <a:latin typeface="Gill Sans MT Pro Book"/>
              </a:rPr>
              <a:t>Fourth Outline Level</a:t>
            </a:r>
            <a:endParaRPr b="0" lang="en-US" sz="2210" spc="-1" strike="noStrike">
              <a:solidFill>
                <a:srgbClr val="800000"/>
              </a:solidFill>
              <a:latin typeface="Gill Sans MT Pro Book"/>
            </a:endParaRPr>
          </a:p>
          <a:p>
            <a:pPr lvl="4" marL="2160000" indent="-216000">
              <a:spcBef>
                <a:spcPts val="312"/>
              </a:spcBef>
              <a:buClr>
                <a:srgbClr val="ffffff"/>
              </a:buClr>
              <a:buSzPct val="45000"/>
              <a:buFont typeface="Wingdings" charset="2"/>
              <a:buChar char=""/>
            </a:pPr>
            <a:r>
              <a:rPr b="0" lang="en-US" sz="2210" spc="-1" strike="noStrike">
                <a:solidFill>
                  <a:srgbClr val="800000"/>
                </a:solidFill>
                <a:latin typeface="Gill Sans MT Pro Book"/>
              </a:rPr>
              <a:t>Fifth Outline Level</a:t>
            </a:r>
            <a:endParaRPr b="0" lang="en-US" sz="2210" spc="-1" strike="noStrike">
              <a:solidFill>
                <a:srgbClr val="800000"/>
              </a:solidFill>
              <a:latin typeface="Gill Sans MT Pro Book"/>
            </a:endParaRPr>
          </a:p>
          <a:p>
            <a:pPr lvl="5" marL="2592000" indent="-216000">
              <a:spcBef>
                <a:spcPts val="312"/>
              </a:spcBef>
              <a:buClr>
                <a:srgbClr val="ffffff"/>
              </a:buClr>
              <a:buSzPct val="45000"/>
              <a:buFont typeface="Wingdings" charset="2"/>
              <a:buChar char=""/>
            </a:pPr>
            <a:r>
              <a:rPr b="0" lang="en-US" sz="2210" spc="-1" strike="noStrike">
                <a:solidFill>
                  <a:srgbClr val="800000"/>
                </a:solidFill>
                <a:latin typeface="Gill Sans MT Pro Book"/>
              </a:rPr>
              <a:t>Sixth Outline Level</a:t>
            </a:r>
            <a:endParaRPr b="0" lang="en-US" sz="2210" spc="-1" strike="noStrike">
              <a:solidFill>
                <a:srgbClr val="800000"/>
              </a:solidFill>
              <a:latin typeface="Gill Sans MT Pro Book"/>
            </a:endParaRPr>
          </a:p>
          <a:p>
            <a:pPr lvl="6" marL="3024000" indent="-216000">
              <a:spcBef>
                <a:spcPts val="312"/>
              </a:spcBef>
              <a:buClr>
                <a:srgbClr val="ffffff"/>
              </a:buClr>
              <a:buSzPct val="45000"/>
              <a:buFont typeface="Wingdings" charset="2"/>
              <a:buChar char=""/>
            </a:pPr>
            <a:r>
              <a:rPr b="0" lang="en-US" sz="2210" spc="-1" strike="noStrike">
                <a:solidFill>
                  <a:srgbClr val="800000"/>
                </a:solidFill>
                <a:latin typeface="Gill Sans MT Pro Book"/>
              </a:rPr>
              <a:t>Seventh Outline Level</a:t>
            </a:r>
            <a:endParaRPr b="0" lang="en-US" sz="2210" spc="-1" strike="noStrike">
              <a:solidFill>
                <a:srgbClr val="800000"/>
              </a:solidFill>
              <a:latin typeface="Gill Sans MT Pro Book"/>
            </a:endParaRPr>
          </a:p>
        </p:txBody>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503640" y="301320"/>
            <a:ext cx="9068760" cy="126252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4" name="PlaceHolder 2"/>
          <p:cNvSpPr>
            <a:spLocks noGrp="1"/>
          </p:cNvSpPr>
          <p:nvPr>
            <p:ph type="body"/>
          </p:nvPr>
        </p:nvSpPr>
        <p:spPr>
          <a:xfrm>
            <a:off x="503640" y="1769400"/>
            <a:ext cx="9068760" cy="4385880"/>
          </a:xfrm>
          <a:prstGeom prst="rect">
            <a:avLst/>
          </a:prstGeom>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Aft>
                <a:spcPts val="1134"/>
              </a:spcAft>
              <a:buClr>
                <a:srgbClr val="000000"/>
              </a:buClr>
              <a:buSzPct val="45000"/>
              <a:buFont typeface="Wingdings" charset="2"/>
              <a:buChar char=""/>
            </a:pPr>
            <a:r>
              <a:rPr b="0" lang="en-US" sz="2800" spc="-1" strike="noStrike">
                <a:latin typeface="Arial"/>
              </a:rPr>
              <a:t>Second Outline Level</a:t>
            </a:r>
            <a:endParaRPr b="0" lang="en-US" sz="2800" spc="-1" strike="noStrike">
              <a:latin typeface="Arial"/>
            </a:endParaRPr>
          </a:p>
          <a:p>
            <a:pPr lvl="2" marL="1296000" indent="-288000">
              <a:spcAft>
                <a:spcPts val="850"/>
              </a:spcAft>
              <a:buClr>
                <a:srgbClr val="000000"/>
              </a:buClr>
              <a:buSzPct val="75000"/>
              <a:buFont typeface="Symbol" charset="2"/>
              <a:buChar char=""/>
            </a:pPr>
            <a:r>
              <a:rPr b="0" lang="en-US" sz="2400" spc="-1" strike="noStrike">
                <a:latin typeface="Arial"/>
              </a:rPr>
              <a:t>Third Outline Level</a:t>
            </a:r>
            <a:endParaRPr b="0" lang="en-US" sz="2400" spc="-1" strike="noStrike">
              <a:latin typeface="Arial"/>
            </a:endParaRPr>
          </a:p>
          <a:p>
            <a:pPr lvl="3" marL="1728000" indent="-216000">
              <a:spcAft>
                <a:spcPts val="567"/>
              </a:spcAft>
              <a:buClr>
                <a:srgbClr val="000000"/>
              </a:buClr>
              <a:buSzPct val="45000"/>
              <a:buFont typeface="Wingdings" charset="2"/>
              <a:buChar char=""/>
            </a:pPr>
            <a:r>
              <a:rPr b="0" lang="en-US" sz="2000" spc="-1" strike="noStrike">
                <a:latin typeface="Arial"/>
              </a:rPr>
              <a:t>Fourth Outline Level</a:t>
            </a:r>
            <a:endParaRPr b="0" lang="en-US" sz="2000" spc="-1" strike="noStrike">
              <a:latin typeface="Arial"/>
            </a:endParaRPr>
          </a:p>
          <a:p>
            <a:pPr lvl="4" marL="2160000" indent="-216000">
              <a:spcAft>
                <a:spcPts val="283"/>
              </a:spcAft>
              <a:buClr>
                <a:srgbClr val="000000"/>
              </a:buClr>
              <a:buSzPct val="75000"/>
              <a:buFont typeface="Symbol" charset="2"/>
              <a:buChar char=""/>
            </a:pPr>
            <a:r>
              <a:rPr b="0" lang="en-US" sz="2000" spc="-1" strike="noStrike">
                <a:latin typeface="Arial"/>
              </a:rPr>
              <a:t>Fifth Outline Level</a:t>
            </a:r>
            <a:endParaRPr b="0" lang="en-US" sz="2000" spc="-1" strike="noStrike">
              <a:latin typeface="Arial"/>
            </a:endParaRPr>
          </a:p>
          <a:p>
            <a:pPr lvl="5" marL="2592000" indent="-216000">
              <a:spcAft>
                <a:spcPts val="283"/>
              </a:spcAft>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Aft>
                <a:spcPts val="283"/>
              </a:spcAft>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55" name="PlaceHolder 3"/>
          <p:cNvSpPr>
            <a:spLocks noGrp="1"/>
          </p:cNvSpPr>
          <p:nvPr>
            <p:ph type="dt"/>
          </p:nvPr>
        </p:nvSpPr>
        <p:spPr>
          <a:xfrm>
            <a:off x="503640" y="6888960"/>
            <a:ext cx="2347560" cy="52128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56" name="PlaceHolder 4"/>
          <p:cNvSpPr>
            <a:spLocks noGrp="1"/>
          </p:cNvSpPr>
          <p:nvPr>
            <p:ph type="ftr"/>
          </p:nvPr>
        </p:nvSpPr>
        <p:spPr>
          <a:xfrm>
            <a:off x="3445920" y="6888960"/>
            <a:ext cx="3193920" cy="52128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57" name="PlaceHolder 5"/>
          <p:cNvSpPr>
            <a:spLocks noGrp="1"/>
          </p:cNvSpPr>
          <p:nvPr>
            <p:ph type="sldNum"/>
          </p:nvPr>
        </p:nvSpPr>
        <p:spPr>
          <a:xfrm>
            <a:off x="7224480" y="6888960"/>
            <a:ext cx="2347560" cy="521280"/>
          </a:xfrm>
          <a:prstGeom prst="rect">
            <a:avLst/>
          </a:prstGeom>
        </p:spPr>
        <p:txBody>
          <a:bodyPr lIns="0" rIns="0" tIns="0" bIns="0">
            <a:noAutofit/>
          </a:bodyPr>
          <a:p>
            <a:pPr algn="r"/>
            <a:fld id="{A4DB8DF6-980E-4DFA-AD75-371BAC38CAB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CustomShape 1"/>
          <p:cNvSpPr/>
          <p:nvPr/>
        </p:nvSpPr>
        <p:spPr>
          <a:xfrm>
            <a:off x="1589760" y="16200"/>
            <a:ext cx="8485200" cy="419400"/>
          </a:xfrm>
          <a:prstGeom prst="rect">
            <a:avLst/>
          </a:prstGeom>
          <a:solidFill>
            <a:srgbClr val="cccccc"/>
          </a:solidFill>
          <a:ln>
            <a:noFill/>
          </a:ln>
        </p:spPr>
        <p:style>
          <a:lnRef idx="0"/>
          <a:fillRef idx="0"/>
          <a:effectRef idx="0"/>
          <a:fontRef idx="minor"/>
        </p:style>
      </p:sp>
      <p:sp>
        <p:nvSpPr>
          <p:cNvPr id="816" name="CustomShape 2"/>
          <p:cNvSpPr/>
          <p:nvPr/>
        </p:nvSpPr>
        <p:spPr>
          <a:xfrm>
            <a:off x="9892800" y="16200"/>
            <a:ext cx="182880" cy="419400"/>
          </a:xfrm>
          <a:prstGeom prst="rect">
            <a:avLst/>
          </a:prstGeom>
          <a:solidFill>
            <a:srgbClr val="6600cc"/>
          </a:solidFill>
          <a:ln>
            <a:noFill/>
          </a:ln>
        </p:spPr>
        <p:style>
          <a:lnRef idx="0"/>
          <a:fillRef idx="0"/>
          <a:effectRef idx="0"/>
          <a:fontRef idx="minor"/>
        </p:style>
      </p:sp>
      <p:sp>
        <p:nvSpPr>
          <p:cNvPr id="817" name="CustomShape 3"/>
          <p:cNvSpPr/>
          <p:nvPr/>
        </p:nvSpPr>
        <p:spPr>
          <a:xfrm>
            <a:off x="3760200" y="-8640"/>
            <a:ext cx="5744880" cy="45576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1" lang="en-US" sz="2400" spc="-1" strike="noStrike">
                <a:solidFill>
                  <a:srgbClr val="000066"/>
                </a:solidFill>
                <a:latin typeface="Lato"/>
              </a:rPr>
              <a:t>Universitas Gunadarma</a:t>
            </a:r>
            <a:endParaRPr b="0" lang="en-US" sz="2400" spc="-1" strike="noStrike">
              <a:latin typeface="Arial"/>
            </a:endParaRPr>
          </a:p>
        </p:txBody>
      </p:sp>
      <p:pic>
        <p:nvPicPr>
          <p:cNvPr id="818" name="" descr=""/>
          <p:cNvPicPr/>
          <p:nvPr/>
        </p:nvPicPr>
        <p:blipFill>
          <a:blip r:embed="rId2"/>
          <a:srcRect l="0" t="0" r="25244" b="0"/>
          <a:stretch/>
        </p:blipFill>
        <p:spPr>
          <a:xfrm>
            <a:off x="395640" y="0"/>
            <a:ext cx="1035000" cy="424080"/>
          </a:xfrm>
          <a:prstGeom prst="rect">
            <a:avLst/>
          </a:prstGeom>
          <a:ln>
            <a:noFill/>
          </a:ln>
        </p:spPr>
      </p:pic>
      <p:sp>
        <p:nvSpPr>
          <p:cNvPr id="819" name="CustomShape 4"/>
          <p:cNvSpPr/>
          <p:nvPr/>
        </p:nvSpPr>
        <p:spPr>
          <a:xfrm>
            <a:off x="9643320" y="16200"/>
            <a:ext cx="182520" cy="419400"/>
          </a:xfrm>
          <a:prstGeom prst="rect">
            <a:avLst/>
          </a:prstGeom>
          <a:solidFill>
            <a:srgbClr val="ff6600"/>
          </a:solidFill>
          <a:ln>
            <a:noFill/>
          </a:ln>
        </p:spPr>
        <p:style>
          <a:lnRef idx="0"/>
          <a:fillRef idx="0"/>
          <a:effectRef idx="0"/>
          <a:fontRef idx="minor"/>
        </p:style>
      </p:sp>
      <p:sp>
        <p:nvSpPr>
          <p:cNvPr id="820" name="CustomShape 5"/>
          <p:cNvSpPr/>
          <p:nvPr/>
        </p:nvSpPr>
        <p:spPr>
          <a:xfrm>
            <a:off x="360" y="7210800"/>
            <a:ext cx="10075680" cy="350640"/>
          </a:xfrm>
          <a:prstGeom prst="rect">
            <a:avLst/>
          </a:prstGeom>
          <a:solidFill>
            <a:srgbClr val="cccccc"/>
          </a:solidFill>
          <a:ln>
            <a:noFill/>
          </a:ln>
        </p:spPr>
        <p:style>
          <a:lnRef idx="0"/>
          <a:fillRef idx="0"/>
          <a:effectRef idx="0"/>
          <a:fontRef idx="minor"/>
        </p:style>
      </p:sp>
      <p:sp>
        <p:nvSpPr>
          <p:cNvPr id="821" name="CustomShape 6"/>
          <p:cNvSpPr/>
          <p:nvPr/>
        </p:nvSpPr>
        <p:spPr>
          <a:xfrm>
            <a:off x="360" y="7208640"/>
            <a:ext cx="140040" cy="352800"/>
          </a:xfrm>
          <a:prstGeom prst="rect">
            <a:avLst/>
          </a:prstGeom>
          <a:solidFill>
            <a:srgbClr val="ff6600"/>
          </a:solidFill>
          <a:ln>
            <a:noFill/>
          </a:ln>
        </p:spPr>
        <p:style>
          <a:lnRef idx="0"/>
          <a:fillRef idx="0"/>
          <a:effectRef idx="0"/>
          <a:fontRef idx="minor"/>
        </p:style>
      </p:sp>
      <p:sp>
        <p:nvSpPr>
          <p:cNvPr id="822" name="CustomShape 7"/>
          <p:cNvSpPr/>
          <p:nvPr/>
        </p:nvSpPr>
        <p:spPr>
          <a:xfrm>
            <a:off x="7223760" y="7228800"/>
            <a:ext cx="2655720" cy="33264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1600" spc="-1" strike="noStrike">
                <a:solidFill>
                  <a:srgbClr val="000066"/>
                </a:solidFill>
                <a:latin typeface="Lato"/>
              </a:rPr>
              <a:t>Aspek Manusia pada RI 4.0</a:t>
            </a:r>
            <a:endParaRPr b="0" lang="en-US" sz="1600" spc="-1" strike="noStrike">
              <a:latin typeface="Arial"/>
            </a:endParaRPr>
          </a:p>
        </p:txBody>
      </p:sp>
      <p:sp>
        <p:nvSpPr>
          <p:cNvPr id="823" name="CustomShape 8"/>
          <p:cNvSpPr/>
          <p:nvPr/>
        </p:nvSpPr>
        <p:spPr>
          <a:xfrm flipH="1">
            <a:off x="226800" y="7210800"/>
            <a:ext cx="154800" cy="350640"/>
          </a:xfrm>
          <a:prstGeom prst="rect">
            <a:avLst/>
          </a:prstGeom>
          <a:solidFill>
            <a:srgbClr val="6600cc"/>
          </a:solidFill>
          <a:ln>
            <a:noFill/>
          </a:ln>
        </p:spPr>
        <p:style>
          <a:lnRef idx="0"/>
          <a:fillRef idx="0"/>
          <a:effectRef idx="0"/>
          <a:fontRef idx="minor"/>
        </p:style>
      </p:sp>
      <p:sp>
        <p:nvSpPr>
          <p:cNvPr id="824" name="CustomShape 9"/>
          <p:cNvSpPr/>
          <p:nvPr/>
        </p:nvSpPr>
        <p:spPr>
          <a:xfrm>
            <a:off x="360" y="0"/>
            <a:ext cx="267480" cy="470160"/>
          </a:xfrm>
          <a:prstGeom prst="rect">
            <a:avLst/>
          </a:prstGeom>
          <a:solidFill>
            <a:srgbClr val="000066"/>
          </a:solidFill>
          <a:ln>
            <a:noFill/>
          </a:ln>
        </p:spPr>
        <p:style>
          <a:lnRef idx="0"/>
          <a:fillRef idx="0"/>
          <a:effectRef idx="0"/>
          <a:fontRef idx="minor"/>
        </p:style>
      </p:sp>
      <p:sp>
        <p:nvSpPr>
          <p:cNvPr id="825" name="CustomShape 10"/>
          <p:cNvSpPr/>
          <p:nvPr/>
        </p:nvSpPr>
        <p:spPr>
          <a:xfrm>
            <a:off x="9864000" y="7210800"/>
            <a:ext cx="211680" cy="350640"/>
          </a:xfrm>
          <a:prstGeom prst="rect">
            <a:avLst/>
          </a:prstGeom>
          <a:solidFill>
            <a:srgbClr val="000066"/>
          </a:solidFill>
          <a:ln>
            <a:noFill/>
          </a:ln>
        </p:spPr>
        <p:style>
          <a:lnRef idx="0"/>
          <a:fillRef idx="0"/>
          <a:effectRef idx="0"/>
          <a:fontRef idx="minor"/>
        </p:style>
      </p:sp>
      <p:sp>
        <p:nvSpPr>
          <p:cNvPr id="826" name="CustomShape 11"/>
          <p:cNvSpPr/>
          <p:nvPr/>
        </p:nvSpPr>
        <p:spPr>
          <a:xfrm>
            <a:off x="387360" y="7225560"/>
            <a:ext cx="999000" cy="303480"/>
          </a:xfrm>
          <a:prstGeom prst="rect">
            <a:avLst/>
          </a:prstGeom>
          <a:noFill/>
          <a:ln>
            <a:noFill/>
          </a:ln>
        </p:spPr>
        <p:style>
          <a:lnRef idx="0"/>
          <a:fillRef idx="0"/>
          <a:effectRef idx="0"/>
          <a:fontRef idx="minor"/>
        </p:style>
        <p:txBody>
          <a:bodyPr lIns="90000" rIns="90000" tIns="45000" bIns="45000">
            <a:noAutofit/>
          </a:bodyPr>
          <a:p>
            <a:pPr>
              <a:lnSpc>
                <a:spcPct val="100000"/>
              </a:lnSpc>
            </a:pPr>
            <a:fld id="{194F508B-345C-4A62-9E03-21C2272EC8EF}" type="slidenum">
              <a:rPr b="0" lang="en-US" sz="1400" spc="-1" strike="noStrike">
                <a:latin typeface="Lato"/>
              </a:rPr>
              <a:t>&lt;number&gt;</a:t>
            </a:fld>
            <a:endParaRPr b="0" lang="en-US" sz="1400" spc="-1" strike="noStrike">
              <a:latin typeface="Arial"/>
            </a:endParaRPr>
          </a:p>
        </p:txBody>
      </p:sp>
      <p:sp>
        <p:nvSpPr>
          <p:cNvPr id="827" name="PlaceHolder 12"/>
          <p:cNvSpPr>
            <a:spLocks noGrp="1"/>
          </p:cNvSpPr>
          <p:nvPr>
            <p:ph type="title"/>
          </p:nvPr>
        </p:nvSpPr>
        <p:spPr>
          <a:xfrm>
            <a:off x="477720" y="513720"/>
            <a:ext cx="9218520" cy="77148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28" name="PlaceHolder 13"/>
          <p:cNvSpPr>
            <a:spLocks noGrp="1"/>
          </p:cNvSpPr>
          <p:nvPr>
            <p:ph type="body"/>
          </p:nvPr>
        </p:nvSpPr>
        <p:spPr>
          <a:xfrm>
            <a:off x="90000" y="1285560"/>
            <a:ext cx="9838080" cy="5851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503280" y="302040"/>
            <a:ext cx="9069120" cy="1260720"/>
          </a:xfrm>
          <a:prstGeom prst="rect">
            <a:avLst/>
          </a:prstGeom>
        </p:spPr>
        <p:txBody>
          <a:bodyPr lIns="90000" rIns="90000" tIns="46800" bIns="46800" anchor="ctr">
            <a:noAutofit/>
          </a:bodyPr>
          <a:p>
            <a:pPr algn="ctr"/>
            <a:r>
              <a:rPr b="1" lang="en-US" sz="4000" spc="-1" strike="noStrike">
                <a:solidFill>
                  <a:srgbClr val="000000"/>
                </a:solidFill>
                <a:latin typeface="Verdana"/>
              </a:rPr>
              <a:t>Click to edit the title text format</a:t>
            </a:r>
            <a:endParaRPr b="1" lang="en-US" sz="4000" spc="-1" strike="noStrike">
              <a:solidFill>
                <a:srgbClr val="000000"/>
              </a:solidFill>
              <a:latin typeface="Verdana"/>
            </a:endParaRPr>
          </a:p>
        </p:txBody>
      </p:sp>
      <p:sp>
        <p:nvSpPr>
          <p:cNvPr id="95" name="PlaceHolder 2"/>
          <p:cNvSpPr>
            <a:spLocks noGrp="1"/>
          </p:cNvSpPr>
          <p:nvPr>
            <p:ph type="body"/>
          </p:nvPr>
        </p:nvSpPr>
        <p:spPr>
          <a:xfrm>
            <a:off x="503280" y="1764000"/>
            <a:ext cx="9069120" cy="4990680"/>
          </a:xfrm>
          <a:prstGeom prst="rect">
            <a:avLst/>
          </a:prstGeom>
        </p:spPr>
        <p:txBody>
          <a:bodyPr lIns="90000" rIns="90000" tIns="46800" bIns="46800">
            <a:normAutofit/>
          </a:bodyPr>
          <a:p>
            <a:pPr marL="342720" indent="-342720">
              <a:spcBef>
                <a:spcPts val="799"/>
              </a:spcBef>
              <a:buClr>
                <a:srgbClr val="000000"/>
              </a:buClr>
              <a:buFont typeface="Arial"/>
              <a:buChar char="•"/>
            </a:pPr>
            <a:r>
              <a:rPr b="0" lang="en-US" sz="3200" spc="-1" strike="noStrike">
                <a:solidFill>
                  <a:srgbClr val="000000"/>
                </a:solidFill>
                <a:latin typeface="Verdana"/>
              </a:rPr>
              <a:t>Click to edit the outline text format</a:t>
            </a:r>
            <a:endParaRPr b="0" lang="en-US" sz="3200" spc="-1" strike="noStrike">
              <a:solidFill>
                <a:srgbClr val="000000"/>
              </a:solidFill>
              <a:latin typeface="Verdana"/>
            </a:endParaRPr>
          </a:p>
          <a:p>
            <a:pPr lvl="1" marL="742680" indent="-285480">
              <a:spcBef>
                <a:spcPts val="697"/>
              </a:spcBef>
              <a:buClr>
                <a:srgbClr val="000000"/>
              </a:buClr>
              <a:buFont typeface="Arial"/>
              <a:buChar char="–"/>
            </a:pPr>
            <a:r>
              <a:rPr b="0" lang="en-US" sz="2800" spc="-1" strike="noStrike">
                <a:solidFill>
                  <a:srgbClr val="000000"/>
                </a:solidFill>
                <a:latin typeface="Verdana"/>
              </a:rPr>
              <a:t>Second Outline Level</a:t>
            </a:r>
            <a:endParaRPr b="0" lang="en-US" sz="2800" spc="-1" strike="noStrike">
              <a:solidFill>
                <a:srgbClr val="000000"/>
              </a:solidFill>
              <a:latin typeface="Verdana"/>
            </a:endParaRPr>
          </a:p>
          <a:p>
            <a:pPr lvl="2" marL="1143000" indent="-228600">
              <a:spcBef>
                <a:spcPts val="598"/>
              </a:spcBef>
              <a:buClr>
                <a:srgbClr val="000000"/>
              </a:buClr>
              <a:buFont typeface="Arial"/>
              <a:buChar char="•"/>
            </a:pPr>
            <a:r>
              <a:rPr b="0" lang="en-US" sz="2400" spc="-1" strike="noStrike">
                <a:solidFill>
                  <a:srgbClr val="000000"/>
                </a:solidFill>
                <a:latin typeface="Verdana"/>
              </a:rPr>
              <a:t>Third Outline Level</a:t>
            </a:r>
            <a:endParaRPr b="0" lang="en-US" sz="2400" spc="-1" strike="noStrike">
              <a:solidFill>
                <a:srgbClr val="000000"/>
              </a:solidFill>
              <a:latin typeface="Verdana"/>
            </a:endParaRPr>
          </a:p>
          <a:p>
            <a:pPr lvl="3" marL="1600200" indent="-228600">
              <a:spcBef>
                <a:spcPts val="499"/>
              </a:spcBef>
              <a:buClr>
                <a:srgbClr val="000000"/>
              </a:buClr>
              <a:buFont typeface="Arial"/>
              <a:buChar char="–"/>
            </a:pPr>
            <a:r>
              <a:rPr b="0" lang="en-US" sz="2000" spc="-1" strike="noStrike">
                <a:solidFill>
                  <a:srgbClr val="000000"/>
                </a:solidFill>
                <a:latin typeface="Verdana"/>
              </a:rPr>
              <a:t>Fourth Outline Level</a:t>
            </a:r>
            <a:endParaRPr b="0" lang="en-US" sz="2000" spc="-1" strike="noStrike">
              <a:solidFill>
                <a:srgbClr val="000000"/>
              </a:solidFill>
              <a:latin typeface="Verdana"/>
            </a:endParaRPr>
          </a:p>
          <a:p>
            <a:pPr lvl="4" marL="2057400" indent="-228600">
              <a:spcBef>
                <a:spcPts val="499"/>
              </a:spcBef>
              <a:buClr>
                <a:srgbClr val="000000"/>
              </a:buClr>
              <a:buFont typeface="Arial"/>
              <a:buChar char="»"/>
            </a:pPr>
            <a:r>
              <a:rPr b="0" lang="en-US" sz="2000" spc="-1" strike="noStrike">
                <a:solidFill>
                  <a:srgbClr val="000000"/>
                </a:solidFill>
                <a:latin typeface="Verdana"/>
              </a:rPr>
              <a:t>Fifth Outline Level</a:t>
            </a:r>
            <a:endParaRPr b="0" lang="en-US" sz="2000" spc="-1" strike="noStrike">
              <a:solidFill>
                <a:srgbClr val="000000"/>
              </a:solidFill>
              <a:latin typeface="Verdana"/>
            </a:endParaRPr>
          </a:p>
          <a:p>
            <a:pPr lvl="5" marL="2057400" indent="-228600">
              <a:spcBef>
                <a:spcPts val="499"/>
              </a:spcBef>
              <a:buClr>
                <a:srgbClr val="000000"/>
              </a:buClr>
              <a:buFont typeface="Arial"/>
              <a:buChar char="»"/>
            </a:pPr>
            <a:r>
              <a:rPr b="0" lang="en-US" sz="2000" spc="-1" strike="noStrike">
                <a:solidFill>
                  <a:srgbClr val="000000"/>
                </a:solidFill>
                <a:latin typeface="Verdana"/>
              </a:rPr>
              <a:t>Sixth Outline Level</a:t>
            </a:r>
            <a:endParaRPr b="0" lang="en-US" sz="2000" spc="-1" strike="noStrike">
              <a:solidFill>
                <a:srgbClr val="000000"/>
              </a:solidFill>
              <a:latin typeface="Verdana"/>
            </a:endParaRPr>
          </a:p>
          <a:p>
            <a:pPr lvl="6" marL="2057400" indent="-228600">
              <a:spcBef>
                <a:spcPts val="499"/>
              </a:spcBef>
              <a:buClr>
                <a:srgbClr val="000000"/>
              </a:buClr>
              <a:buFont typeface="Arial"/>
              <a:buChar char="»"/>
            </a:pPr>
            <a:r>
              <a:rPr b="0" lang="en-US" sz="2000" spc="-1" strike="noStrike">
                <a:solidFill>
                  <a:srgbClr val="000000"/>
                </a:solidFill>
                <a:latin typeface="Verdana"/>
              </a:rPr>
              <a:t>Seventh Outline Level</a:t>
            </a:r>
            <a:endParaRPr b="0" lang="en-US" sz="2000" spc="-1" strike="noStrike">
              <a:solidFill>
                <a:srgbClr val="000000"/>
              </a:solidFill>
              <a:latin typeface="Verdana"/>
            </a:endParaRPr>
          </a:p>
          <a:p>
            <a:pPr lvl="7" marL="2057400" indent="-228600">
              <a:spcBef>
                <a:spcPts val="499"/>
              </a:spcBef>
              <a:buClr>
                <a:srgbClr val="000000"/>
              </a:buClr>
              <a:buFont typeface="Arial"/>
              <a:buChar char="»"/>
            </a:pPr>
            <a:r>
              <a:rPr b="0" lang="en-US" sz="2000" spc="-1" strike="noStrike">
                <a:solidFill>
                  <a:srgbClr val="000000"/>
                </a:solidFill>
                <a:latin typeface="Verdana"/>
              </a:rPr>
              <a:t>Eighth Outline Level</a:t>
            </a:r>
            <a:endParaRPr b="0" lang="en-US" sz="2000" spc="-1" strike="noStrike">
              <a:solidFill>
                <a:srgbClr val="000000"/>
              </a:solidFill>
              <a:latin typeface="Verdana"/>
            </a:endParaRPr>
          </a:p>
          <a:p>
            <a:pPr lvl="8" marL="2057400" indent="-228600">
              <a:spcBef>
                <a:spcPts val="499"/>
              </a:spcBef>
              <a:buClr>
                <a:srgbClr val="000000"/>
              </a:buClr>
              <a:buFont typeface="Arial"/>
              <a:buChar char="»"/>
            </a:pPr>
            <a:r>
              <a:rPr b="0" lang="en-US" sz="2000" spc="-1" strike="noStrike">
                <a:solidFill>
                  <a:srgbClr val="000000"/>
                </a:solidFill>
                <a:latin typeface="Verdana"/>
              </a:rPr>
              <a:t>Ninth Outline Level</a:t>
            </a:r>
            <a:endParaRPr b="0" lang="en-US" sz="2000" spc="-1" strike="noStrike">
              <a:solidFill>
                <a:srgbClr val="000000"/>
              </a:solidFill>
              <a:latin typeface="Verdana"/>
            </a:endParaRPr>
          </a:p>
        </p:txBody>
      </p:sp>
      <p:sp>
        <p:nvSpPr>
          <p:cNvPr id="96" name="PlaceHolder 3"/>
          <p:cNvSpPr>
            <a:spLocks noGrp="1"/>
          </p:cNvSpPr>
          <p:nvPr>
            <p:ph type="dt"/>
          </p:nvPr>
        </p:nvSpPr>
        <p:spPr>
          <a:xfrm>
            <a:off x="502920" y="7008840"/>
            <a:ext cx="2351520" cy="402840"/>
          </a:xfrm>
          <a:prstGeom prst="rect">
            <a:avLst/>
          </a:prstGeom>
        </p:spPr>
        <p:txBody>
          <a:bodyPr lIns="90000" rIns="90000" tIns="46800" bIns="46800" anchor="ctr">
            <a:noAutofit/>
          </a:bodyPr>
          <a:p>
            <a:pPr>
              <a:lnSpc>
                <a:spcPct val="100000"/>
              </a:lnSpc>
            </a:pPr>
            <a:fld id="{C3D3C6B6-0FD9-4C76-92B3-9920D056A0F7}" type="datetime">
              <a:rPr b="0" lang="en-US" sz="1200" spc="-1" strike="noStrike">
                <a:solidFill>
                  <a:srgbClr val="898989"/>
                </a:solidFill>
                <a:latin typeface="Calibri"/>
              </a:rPr>
              <a:t>11/12/19</a:t>
            </a:fld>
            <a:endParaRPr b="0" lang="en-US" sz="1200" spc="-1" strike="noStrike">
              <a:latin typeface="Times New Roman"/>
            </a:endParaRPr>
          </a:p>
        </p:txBody>
      </p:sp>
      <p:sp>
        <p:nvSpPr>
          <p:cNvPr id="97" name="PlaceHolder 4"/>
          <p:cNvSpPr>
            <a:spLocks noGrp="1"/>
          </p:cNvSpPr>
          <p:nvPr>
            <p:ph type="ftr"/>
          </p:nvPr>
        </p:nvSpPr>
        <p:spPr>
          <a:xfrm>
            <a:off x="3442320" y="7008840"/>
            <a:ext cx="3191400" cy="402840"/>
          </a:xfrm>
          <a:prstGeom prst="rect">
            <a:avLst/>
          </a:prstGeom>
        </p:spPr>
        <p:txBody>
          <a:bodyPr lIns="90000" rIns="90000" tIns="46800" bIns="46800" anchor="ctr">
            <a:noAutofit/>
          </a:bodyPr>
          <a:p>
            <a:endParaRPr b="0" lang="en-US" sz="2400" spc="-1" strike="noStrike">
              <a:latin typeface="Times New Roman"/>
            </a:endParaRPr>
          </a:p>
        </p:txBody>
      </p:sp>
      <p:sp>
        <p:nvSpPr>
          <p:cNvPr id="98" name="PlaceHolder 5"/>
          <p:cNvSpPr>
            <a:spLocks noGrp="1"/>
          </p:cNvSpPr>
          <p:nvPr>
            <p:ph type="sldNum"/>
          </p:nvPr>
        </p:nvSpPr>
        <p:spPr>
          <a:xfrm>
            <a:off x="7724160" y="7157880"/>
            <a:ext cx="2351520" cy="402840"/>
          </a:xfrm>
          <a:prstGeom prst="rect">
            <a:avLst/>
          </a:prstGeom>
        </p:spPr>
        <p:txBody>
          <a:bodyPr lIns="90000" rIns="90000" tIns="46800" bIns="46800" anchor="ctr">
            <a:noAutofit/>
          </a:bodyPr>
          <a:p>
            <a:pPr algn="r">
              <a:lnSpc>
                <a:spcPct val="100000"/>
              </a:lnSpc>
            </a:pPr>
            <a:fld id="{4E3EF639-AA21-4209-980F-1A76128775AB}" type="slidenum">
              <a:rPr b="1" lang="en-US" sz="1400" spc="-1" strike="noStrike">
                <a:latin typeface="Calibri"/>
              </a:rPr>
              <a:t>&lt;number&gt;</a:t>
            </a:fld>
            <a:endParaRPr b="0" lang="en-US" sz="1400" spc="-1" strike="noStrike">
              <a:latin typeface="Times New Roman"/>
            </a:endParaRPr>
          </a:p>
        </p:txBody>
      </p:sp>
      <p:pic>
        <p:nvPicPr>
          <p:cNvPr id="99" name="" descr=""/>
          <p:cNvPicPr/>
          <p:nvPr/>
        </p:nvPicPr>
        <p:blipFill>
          <a:blip r:embed="rId2"/>
          <a:stretch/>
        </p:blipFill>
        <p:spPr>
          <a:xfrm>
            <a:off x="0" y="0"/>
            <a:ext cx="462240" cy="4752720"/>
          </a:xfrm>
          <a:prstGeom prst="rect">
            <a:avLst/>
          </a:prstGeom>
          <a:ln>
            <a:noFill/>
          </a:ln>
        </p:spPr>
      </p:pic>
      <p:pic>
        <p:nvPicPr>
          <p:cNvPr id="100" name="" descr=""/>
          <p:cNvPicPr/>
          <p:nvPr/>
        </p:nvPicPr>
        <p:blipFill>
          <a:blip r:embed="rId3"/>
          <a:stretch/>
        </p:blipFill>
        <p:spPr>
          <a:xfrm>
            <a:off x="0" y="4721400"/>
            <a:ext cx="476280" cy="1910160"/>
          </a:xfrm>
          <a:prstGeom prst="rect">
            <a:avLst/>
          </a:prstGeom>
          <a:ln>
            <a:noFill/>
          </a:ln>
        </p:spPr>
      </p:pic>
      <p:pic>
        <p:nvPicPr>
          <p:cNvPr id="101" name="" descr=""/>
          <p:cNvPicPr/>
          <p:nvPr/>
        </p:nvPicPr>
        <p:blipFill>
          <a:blip r:embed="rId4"/>
          <a:stretch/>
        </p:blipFill>
        <p:spPr>
          <a:xfrm>
            <a:off x="0" y="6654960"/>
            <a:ext cx="10076760" cy="90792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719640" y="684000"/>
            <a:ext cx="8457120" cy="10238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9" name="PlaceHolder 2"/>
          <p:cNvSpPr>
            <a:spLocks noGrp="1"/>
          </p:cNvSpPr>
          <p:nvPr>
            <p:ph type="body"/>
          </p:nvPr>
        </p:nvSpPr>
        <p:spPr>
          <a:xfrm>
            <a:off x="719640" y="1949400"/>
            <a:ext cx="8852760" cy="4385880"/>
          </a:xfrm>
          <a:prstGeom prst="rect">
            <a:avLst/>
          </a:prstGeom>
        </p:spPr>
        <p:txBody>
          <a:bodyPr lIns="0" rIns="0" tIns="0" bIns="0">
            <a:spAutoFit/>
          </a:bodyPr>
          <a:p>
            <a:pPr marL="432000" indent="-324000">
              <a:spcAft>
                <a:spcPts val="1417"/>
              </a:spcAft>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a:spcAft>
                <a:spcPts val="1134"/>
              </a:spcAft>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a:spcAft>
                <a:spcPts val="850"/>
              </a:spcAft>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a:spcAft>
                <a:spcPts val="567"/>
              </a:spcAft>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a:spcAft>
                <a:spcPts val="283"/>
              </a:spcAft>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a:spcAft>
                <a:spcPts val="283"/>
              </a:spcAft>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a:spcAft>
                <a:spcPts val="283"/>
              </a:spcAft>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140" name="PlaceHolder 3"/>
          <p:cNvSpPr>
            <a:spLocks noGrp="1"/>
          </p:cNvSpPr>
          <p:nvPr>
            <p:ph type="dt"/>
          </p:nvPr>
        </p:nvSpPr>
        <p:spPr>
          <a:xfrm>
            <a:off x="539640" y="6320520"/>
            <a:ext cx="2347560" cy="52128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141" name="PlaceHolder 4"/>
          <p:cNvSpPr>
            <a:spLocks noGrp="1"/>
          </p:cNvSpPr>
          <p:nvPr>
            <p:ph type="ftr"/>
          </p:nvPr>
        </p:nvSpPr>
        <p:spPr>
          <a:xfrm>
            <a:off x="3266280" y="6348960"/>
            <a:ext cx="3193920" cy="52128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142" name="PlaceHolder 5"/>
          <p:cNvSpPr>
            <a:spLocks noGrp="1"/>
          </p:cNvSpPr>
          <p:nvPr>
            <p:ph type="sldNum"/>
          </p:nvPr>
        </p:nvSpPr>
        <p:spPr>
          <a:xfrm>
            <a:off x="6828840" y="6348960"/>
            <a:ext cx="2347560" cy="521280"/>
          </a:xfrm>
          <a:prstGeom prst="rect">
            <a:avLst/>
          </a:prstGeom>
        </p:spPr>
        <p:txBody>
          <a:bodyPr lIns="0" rIns="0" tIns="0" bIns="0">
            <a:noAutofit/>
          </a:bodyPr>
          <a:p>
            <a:pPr algn="r"/>
            <a:fld id="{53B4081C-F968-4BC8-A5BF-3BDA1429429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 name="Line 1"/>
          <p:cNvSpPr/>
          <p:nvPr/>
        </p:nvSpPr>
        <p:spPr>
          <a:xfrm>
            <a:off x="503280" y="7004880"/>
            <a:ext cx="9069120" cy="0"/>
          </a:xfrm>
          <a:prstGeom prst="line">
            <a:avLst/>
          </a:prstGeom>
          <a:ln w="9360">
            <a:solidFill>
              <a:srgbClr val="9fb8cd"/>
            </a:solidFill>
            <a:prstDash val="dash"/>
            <a:round/>
          </a:ln>
        </p:spPr>
        <p:style>
          <a:lnRef idx="0"/>
          <a:fillRef idx="0"/>
          <a:effectRef idx="0"/>
          <a:fontRef idx="minor"/>
        </p:style>
      </p:sp>
      <p:sp>
        <p:nvSpPr>
          <p:cNvPr id="180" name="Line 2"/>
          <p:cNvSpPr/>
          <p:nvPr/>
        </p:nvSpPr>
        <p:spPr>
          <a:xfrm>
            <a:off x="503280" y="1259640"/>
            <a:ext cx="9069120" cy="0"/>
          </a:xfrm>
          <a:prstGeom prst="line">
            <a:avLst/>
          </a:prstGeom>
          <a:ln w="9360">
            <a:solidFill>
              <a:srgbClr val="9fb8cd"/>
            </a:solidFill>
            <a:prstDash val="dash"/>
            <a:round/>
          </a:ln>
        </p:spPr>
        <p:style>
          <a:lnRef idx="0"/>
          <a:fillRef idx="0"/>
          <a:effectRef idx="0"/>
          <a:fontRef idx="minor"/>
        </p:style>
      </p:sp>
      <p:sp>
        <p:nvSpPr>
          <p:cNvPr id="181" name="CustomShape 3"/>
          <p:cNvSpPr/>
          <p:nvPr/>
        </p:nvSpPr>
        <p:spPr>
          <a:xfrm rot="5400000">
            <a:off x="461880" y="7130880"/>
            <a:ext cx="209880" cy="132120"/>
          </a:xfrm>
          <a:prstGeom prst="triangle">
            <a:avLst>
              <a:gd name="adj" fmla="val 21600"/>
            </a:avLst>
          </a:prstGeom>
          <a:solidFill>
            <a:srgbClr val="9fb8cd"/>
          </a:solidFill>
          <a:ln w="25560">
            <a:noFill/>
          </a:ln>
          <a:effectLst>
            <a:outerShdw dist="25560" dir="5400000">
              <a:srgbClr val="000000">
                <a:alpha val="40000"/>
              </a:srgbClr>
            </a:outerShdw>
          </a:effectLst>
        </p:spPr>
        <p:style>
          <a:lnRef idx="0"/>
          <a:fillRef idx="0"/>
          <a:effectRef idx="0"/>
          <a:fontRef idx="minor"/>
        </p:style>
      </p:sp>
      <p:sp>
        <p:nvSpPr>
          <p:cNvPr id="182" name="PlaceHolder 4"/>
          <p:cNvSpPr>
            <a:spLocks noGrp="1"/>
          </p:cNvSpPr>
          <p:nvPr>
            <p:ph type="title"/>
          </p:nvPr>
        </p:nvSpPr>
        <p:spPr>
          <a:xfrm>
            <a:off x="503640" y="167760"/>
            <a:ext cx="9068760" cy="1092240"/>
          </a:xfrm>
          <a:prstGeom prst="rect">
            <a:avLst/>
          </a:prstGeom>
        </p:spPr>
        <p:txBody>
          <a:bodyPr lIns="90000" rIns="90000" tIns="45000" bIns="45000" anchor="b">
            <a:noAutofit/>
          </a:bodyPr>
          <a:p>
            <a:pPr>
              <a:lnSpc>
                <a:spcPct val="100000"/>
              </a:lnSpc>
            </a:pPr>
            <a:r>
              <a:rPr b="0" lang="en-US" sz="3200" spc="-1" strike="noStrike">
                <a:solidFill>
                  <a:srgbClr val="464653"/>
                </a:solidFill>
                <a:latin typeface="Bookman Old Style"/>
              </a:rPr>
              <a:t>Click to edit the title text formatClick to edit Master title style</a:t>
            </a:r>
            <a:endParaRPr b="0" lang="en-US" sz="3200" spc="-1" strike="noStrike">
              <a:solidFill>
                <a:srgbClr val="000000"/>
              </a:solidFill>
              <a:latin typeface="Gill Sans MT"/>
            </a:endParaRPr>
          </a:p>
        </p:txBody>
      </p:sp>
      <p:sp>
        <p:nvSpPr>
          <p:cNvPr id="183" name="PlaceHolder 5"/>
          <p:cNvSpPr>
            <a:spLocks noGrp="1"/>
          </p:cNvSpPr>
          <p:nvPr>
            <p:ph type="dt"/>
          </p:nvPr>
        </p:nvSpPr>
        <p:spPr>
          <a:xfrm>
            <a:off x="7053480" y="7008840"/>
            <a:ext cx="2522160" cy="402840"/>
          </a:xfrm>
          <a:prstGeom prst="rect">
            <a:avLst/>
          </a:prstGeom>
        </p:spPr>
        <p:txBody>
          <a:bodyPr lIns="90000" rIns="90000" tIns="45000" bIns="45000">
            <a:noAutofit/>
          </a:bodyPr>
          <a:p>
            <a:pPr>
              <a:lnSpc>
                <a:spcPct val="100000"/>
              </a:lnSpc>
            </a:pPr>
            <a:fld id="{46123649-CB1B-496E-9AD4-CFD4E8AC2D8C}" type="datetime">
              <a:rPr b="0" lang="en-US" sz="1400" spc="-1" strike="noStrike">
                <a:solidFill>
                  <a:srgbClr val="464653"/>
                </a:solidFill>
                <a:latin typeface="Gill Sans MT"/>
              </a:rPr>
              <a:t>11/12/19</a:t>
            </a:fld>
            <a:endParaRPr b="0" lang="en-US" sz="1400" spc="-1" strike="noStrike">
              <a:latin typeface="Times New Roman"/>
            </a:endParaRPr>
          </a:p>
        </p:txBody>
      </p:sp>
      <p:sp>
        <p:nvSpPr>
          <p:cNvPr id="184" name="PlaceHolder 6"/>
          <p:cNvSpPr>
            <a:spLocks noGrp="1"/>
          </p:cNvSpPr>
          <p:nvPr>
            <p:ph type="ftr"/>
          </p:nvPr>
        </p:nvSpPr>
        <p:spPr>
          <a:xfrm>
            <a:off x="3194280" y="7008840"/>
            <a:ext cx="3862800" cy="402840"/>
          </a:xfrm>
          <a:prstGeom prst="rect">
            <a:avLst/>
          </a:prstGeom>
        </p:spPr>
        <p:txBody>
          <a:bodyPr lIns="90000" rIns="90000" tIns="45000" bIns="45000">
            <a:noAutofit/>
          </a:bodyPr>
          <a:p>
            <a:endParaRPr b="0" lang="en-US" sz="2400" spc="-1" strike="noStrike">
              <a:latin typeface="Times New Roman"/>
            </a:endParaRPr>
          </a:p>
        </p:txBody>
      </p:sp>
      <p:sp>
        <p:nvSpPr>
          <p:cNvPr id="185" name="PlaceHolder 7"/>
          <p:cNvSpPr>
            <a:spLocks noGrp="1"/>
          </p:cNvSpPr>
          <p:nvPr>
            <p:ph type="sldNum"/>
          </p:nvPr>
        </p:nvSpPr>
        <p:spPr>
          <a:xfrm>
            <a:off x="675000" y="7008840"/>
            <a:ext cx="2182680" cy="402840"/>
          </a:xfrm>
          <a:prstGeom prst="rect">
            <a:avLst/>
          </a:prstGeom>
        </p:spPr>
        <p:txBody>
          <a:bodyPr lIns="90000" rIns="90000" tIns="45000" bIns="45000">
            <a:noAutofit/>
          </a:bodyPr>
          <a:p>
            <a:pPr>
              <a:lnSpc>
                <a:spcPct val="100000"/>
              </a:lnSpc>
            </a:pPr>
            <a:fld id="{6C609D04-4A70-4625-9D6A-3D83680261E3}" type="slidenum">
              <a:rPr b="0" lang="en-US" sz="1400" spc="-1" strike="noStrike">
                <a:solidFill>
                  <a:srgbClr val="464653"/>
                </a:solidFill>
                <a:latin typeface="Gill Sans MT"/>
              </a:rPr>
              <a:t>&lt;number&gt;</a:t>
            </a:fld>
            <a:endParaRPr b="0" lang="en-US" sz="1400" spc="-1" strike="noStrike">
              <a:latin typeface="Times New Roman"/>
            </a:endParaRPr>
          </a:p>
        </p:txBody>
      </p:sp>
      <p:sp>
        <p:nvSpPr>
          <p:cNvPr id="186" name="PlaceHolder 8"/>
          <p:cNvSpPr>
            <a:spLocks noGrp="1"/>
          </p:cNvSpPr>
          <p:nvPr>
            <p:ph type="body"/>
          </p:nvPr>
        </p:nvSpPr>
        <p:spPr>
          <a:xfrm>
            <a:off x="503640" y="1344240"/>
            <a:ext cx="9068760" cy="5444280"/>
          </a:xfrm>
          <a:prstGeom prst="rect">
            <a:avLst/>
          </a:prstGeom>
        </p:spPr>
        <p:txBody>
          <a:bodyPr lIns="90000" rIns="90000" tIns="45000" bIns="45000">
            <a:noAutofit/>
          </a:bodyPr>
          <a:p>
            <a:pPr marL="432000" indent="-324000">
              <a:spcAft>
                <a:spcPts val="1559"/>
              </a:spcAft>
              <a:buClr>
                <a:srgbClr val="000000"/>
              </a:buClr>
              <a:buSzPct val="45000"/>
              <a:buFont typeface="Wingdings" charset="2"/>
              <a:buChar char=""/>
            </a:pPr>
            <a:r>
              <a:rPr b="0" lang="en-US" sz="2600" spc="-1" strike="noStrike">
                <a:solidFill>
                  <a:srgbClr val="000000"/>
                </a:solidFill>
                <a:latin typeface="Gill Sans MT"/>
              </a:rPr>
              <a:t>Click to edit the outline text format</a:t>
            </a:r>
            <a:endParaRPr b="0" lang="en-US" sz="2600" spc="-1" strike="noStrike">
              <a:solidFill>
                <a:srgbClr val="000000"/>
              </a:solidFill>
              <a:latin typeface="Gill Sans MT"/>
            </a:endParaRPr>
          </a:p>
          <a:p>
            <a:pPr lvl="1" marL="864000" indent="-324000">
              <a:spcAft>
                <a:spcPts val="1247"/>
              </a:spcAft>
              <a:buClr>
                <a:srgbClr val="000000"/>
              </a:buClr>
              <a:buSzPct val="75000"/>
              <a:buFont typeface="Symbol" charset="2"/>
              <a:buChar char=""/>
            </a:pPr>
            <a:r>
              <a:rPr b="0" lang="en-US" sz="2600" spc="-1" strike="noStrike">
                <a:solidFill>
                  <a:srgbClr val="000000"/>
                </a:solidFill>
                <a:latin typeface="Gill Sans MT"/>
              </a:rPr>
              <a:t>Second Outline Level</a:t>
            </a:r>
            <a:endParaRPr b="0" lang="en-US" sz="2600" spc="-1" strike="noStrike">
              <a:solidFill>
                <a:srgbClr val="000000"/>
              </a:solidFill>
              <a:latin typeface="Gill Sans MT"/>
            </a:endParaRPr>
          </a:p>
          <a:p>
            <a:pPr lvl="2" marL="1296000" indent="-288000">
              <a:spcAft>
                <a:spcPts val="935"/>
              </a:spcAft>
              <a:buClr>
                <a:srgbClr val="000000"/>
              </a:buClr>
              <a:buSzPct val="45000"/>
              <a:buFont typeface="Wingdings" charset="2"/>
              <a:buChar char=""/>
            </a:pPr>
            <a:r>
              <a:rPr b="0" lang="en-US" sz="2600" spc="-1" strike="noStrike">
                <a:solidFill>
                  <a:srgbClr val="000000"/>
                </a:solidFill>
                <a:latin typeface="Gill Sans MT"/>
              </a:rPr>
              <a:t>Third Outline Level</a:t>
            </a:r>
            <a:endParaRPr b="0" lang="en-US" sz="2600" spc="-1" strike="noStrike">
              <a:solidFill>
                <a:srgbClr val="000000"/>
              </a:solidFill>
              <a:latin typeface="Gill Sans MT"/>
            </a:endParaRPr>
          </a:p>
          <a:p>
            <a:pPr lvl="3" marL="1728000" indent="-216000">
              <a:spcAft>
                <a:spcPts val="624"/>
              </a:spcAft>
              <a:buClr>
                <a:srgbClr val="000000"/>
              </a:buClr>
              <a:buSzPct val="75000"/>
              <a:buFont typeface="Symbol" charset="2"/>
              <a:buChar char=""/>
            </a:pPr>
            <a:r>
              <a:rPr b="0" lang="en-US" sz="2600" spc="-1" strike="noStrike">
                <a:solidFill>
                  <a:srgbClr val="000000"/>
                </a:solidFill>
                <a:latin typeface="Gill Sans MT"/>
              </a:rPr>
              <a:t>Fourth Outline Level</a:t>
            </a:r>
            <a:endParaRPr b="0" lang="en-US" sz="2600" spc="-1" strike="noStrike">
              <a:solidFill>
                <a:srgbClr val="000000"/>
              </a:solidFill>
              <a:latin typeface="Gill Sans MT"/>
            </a:endParaRPr>
          </a:p>
          <a:p>
            <a:pPr lvl="4" marL="2160000" indent="-216000">
              <a:spcAft>
                <a:spcPts val="312"/>
              </a:spcAft>
              <a:buClr>
                <a:srgbClr val="000000"/>
              </a:buClr>
              <a:buSzPct val="45000"/>
              <a:buFont typeface="Wingdings" charset="2"/>
              <a:buChar char=""/>
            </a:pPr>
            <a:r>
              <a:rPr b="0" lang="en-US" sz="2600" spc="-1" strike="noStrike">
                <a:solidFill>
                  <a:srgbClr val="000000"/>
                </a:solidFill>
                <a:latin typeface="Gill Sans MT"/>
              </a:rPr>
              <a:t>Fifth Outline Level</a:t>
            </a:r>
            <a:endParaRPr b="0" lang="en-US" sz="2600" spc="-1" strike="noStrike">
              <a:solidFill>
                <a:srgbClr val="000000"/>
              </a:solidFill>
              <a:latin typeface="Gill Sans MT"/>
            </a:endParaRPr>
          </a:p>
          <a:p>
            <a:pPr lvl="5" marL="2592000" indent="-216000">
              <a:spcAft>
                <a:spcPts val="312"/>
              </a:spcAft>
              <a:buClr>
                <a:srgbClr val="000000"/>
              </a:buClr>
              <a:buSzPct val="45000"/>
              <a:buFont typeface="Wingdings" charset="2"/>
              <a:buChar char=""/>
            </a:pPr>
            <a:r>
              <a:rPr b="0" lang="en-US" sz="2600" spc="-1" strike="noStrike">
                <a:solidFill>
                  <a:srgbClr val="000000"/>
                </a:solidFill>
                <a:latin typeface="Gill Sans MT"/>
              </a:rPr>
              <a:t>Sixth Outline Level</a:t>
            </a:r>
            <a:endParaRPr b="0" lang="en-US" sz="2600" spc="-1" strike="noStrike">
              <a:solidFill>
                <a:srgbClr val="000000"/>
              </a:solidFill>
              <a:latin typeface="Gill Sans MT"/>
            </a:endParaRPr>
          </a:p>
          <a:p>
            <a:pPr lvl="6" marL="3024000" indent="-216000">
              <a:spcAft>
                <a:spcPts val="312"/>
              </a:spcAft>
              <a:buClr>
                <a:srgbClr val="000000"/>
              </a:buClr>
              <a:buSzPct val="45000"/>
              <a:buFont typeface="Wingdings" charset="2"/>
              <a:buChar char=""/>
            </a:pPr>
            <a:r>
              <a:rPr b="0" lang="en-US" sz="2600" spc="-1" strike="noStrike">
                <a:solidFill>
                  <a:srgbClr val="000000"/>
                </a:solidFill>
                <a:latin typeface="Gill Sans MT"/>
              </a:rPr>
              <a:t>Seventh Outline LevelClick to edit Master text styles</a:t>
            </a:r>
            <a:endParaRPr b="0" lang="en-US" sz="2600" spc="-1" strike="noStrike">
              <a:solidFill>
                <a:srgbClr val="000000"/>
              </a:solidFill>
              <a:latin typeface="Gill Sans MT"/>
            </a:endParaRPr>
          </a:p>
          <a:p>
            <a:pPr lvl="7" marL="3456000" indent="-216000">
              <a:spcAft>
                <a:spcPts val="312"/>
              </a:spcAft>
              <a:buClr>
                <a:srgbClr val="000000"/>
              </a:buClr>
              <a:buSzPct val="45000"/>
              <a:buFont typeface="Wingdings" charset="2"/>
              <a:buChar char=""/>
            </a:pPr>
            <a:r>
              <a:rPr b="0" lang="en-US" sz="2300" spc="-1" strike="noStrike">
                <a:solidFill>
                  <a:srgbClr val="464653"/>
                </a:solidFill>
                <a:latin typeface="Gill Sans MT"/>
              </a:rPr>
              <a:t>Second level</a:t>
            </a:r>
            <a:endParaRPr b="0" lang="en-US" sz="2300" spc="-1" strike="noStrike">
              <a:solidFill>
                <a:srgbClr val="000000"/>
              </a:solidFill>
              <a:latin typeface="Gill Sans MT"/>
            </a:endParaRPr>
          </a:p>
          <a:p>
            <a:pPr lvl="8" marL="3888000" indent="-216000">
              <a:spcAft>
                <a:spcPts val="312"/>
              </a:spcAft>
              <a:buClr>
                <a:srgbClr val="000000"/>
              </a:buClr>
              <a:buSzPct val="45000"/>
              <a:buFont typeface="Wingdings" charset="2"/>
              <a:buChar char=""/>
            </a:pPr>
            <a:r>
              <a:rPr b="0" lang="en-US" sz="2000" spc="-1" strike="noStrike">
                <a:solidFill>
                  <a:srgbClr val="000000"/>
                </a:solidFill>
                <a:latin typeface="Gill Sans MT"/>
              </a:rPr>
              <a:t>Third level</a:t>
            </a:r>
            <a:endParaRPr b="0" lang="en-US" sz="2000" spc="-1" strike="noStrike">
              <a:solidFill>
                <a:srgbClr val="000000"/>
              </a:solidFill>
              <a:latin typeface="Gill Sans MT"/>
            </a:endParaRPr>
          </a:p>
          <a:p>
            <a:pPr lvl="9" marL="4320000" indent="-216000">
              <a:lnSpc>
                <a:spcPct val="100000"/>
              </a:lnSpc>
              <a:spcBef>
                <a:spcPts val="400"/>
              </a:spcBef>
              <a:buClr>
                <a:srgbClr val="000000"/>
              </a:buClr>
              <a:buSzPct val="45000"/>
              <a:buFont typeface="Wingdings" charset="2"/>
              <a:buChar char=""/>
            </a:pPr>
            <a:r>
              <a:rPr b="0" lang="en-US" sz="1800" spc="-1" strike="noStrike">
                <a:solidFill>
                  <a:srgbClr val="000000"/>
                </a:solidFill>
                <a:latin typeface="Gill Sans MT"/>
              </a:rPr>
              <a:t>Fourth level</a:t>
            </a:r>
            <a:endParaRPr b="0" lang="en-US" sz="1800" spc="-1" strike="noStrike">
              <a:solidFill>
                <a:srgbClr val="000000"/>
              </a:solidFill>
              <a:latin typeface="Gill Sans MT"/>
            </a:endParaRPr>
          </a:p>
          <a:p>
            <a:pPr lvl="9" marL="4320000" indent="-216000">
              <a:lnSpc>
                <a:spcPct val="100000"/>
              </a:lnSpc>
              <a:spcBef>
                <a:spcPts val="300"/>
              </a:spcBef>
              <a:buClr>
                <a:srgbClr val="000000"/>
              </a:buClr>
              <a:buSzPct val="45000"/>
              <a:buFont typeface="Wingdings" charset="2"/>
              <a:buChar char=""/>
            </a:pPr>
            <a:r>
              <a:rPr b="0" lang="en-US" sz="1600" spc="-1" strike="noStrike">
                <a:solidFill>
                  <a:srgbClr val="000000"/>
                </a:solidFill>
                <a:latin typeface="Gill Sans MT"/>
              </a:rPr>
              <a:t>Fifth level</a:t>
            </a:r>
            <a:endParaRPr b="0" lang="en-US" sz="1600" spc="-1" strike="noStrike">
              <a:solidFill>
                <a:srgbClr val="000000"/>
              </a:solidFill>
              <a:latin typeface="Gill Sans MT"/>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3" name="Line 1"/>
          <p:cNvSpPr/>
          <p:nvPr/>
        </p:nvSpPr>
        <p:spPr>
          <a:xfrm>
            <a:off x="503280" y="7004880"/>
            <a:ext cx="9069120" cy="0"/>
          </a:xfrm>
          <a:prstGeom prst="line">
            <a:avLst/>
          </a:prstGeom>
          <a:ln w="9360">
            <a:solidFill>
              <a:srgbClr val="9fb8cd"/>
            </a:solidFill>
            <a:prstDash val="dash"/>
            <a:round/>
          </a:ln>
        </p:spPr>
        <p:style>
          <a:lnRef idx="0"/>
          <a:fillRef idx="0"/>
          <a:effectRef idx="0"/>
          <a:fontRef idx="minor"/>
        </p:style>
      </p:sp>
      <p:sp>
        <p:nvSpPr>
          <p:cNvPr id="224" name="Line 2"/>
          <p:cNvSpPr/>
          <p:nvPr/>
        </p:nvSpPr>
        <p:spPr>
          <a:xfrm>
            <a:off x="503280" y="1259640"/>
            <a:ext cx="9069120" cy="0"/>
          </a:xfrm>
          <a:prstGeom prst="line">
            <a:avLst/>
          </a:prstGeom>
          <a:ln w="9360">
            <a:solidFill>
              <a:srgbClr val="9fb8cd"/>
            </a:solidFill>
            <a:prstDash val="dash"/>
            <a:round/>
          </a:ln>
        </p:spPr>
        <p:style>
          <a:lnRef idx="0"/>
          <a:fillRef idx="0"/>
          <a:effectRef idx="0"/>
          <a:fontRef idx="minor"/>
        </p:style>
      </p:sp>
      <p:sp>
        <p:nvSpPr>
          <p:cNvPr id="225" name="CustomShape 3"/>
          <p:cNvSpPr/>
          <p:nvPr/>
        </p:nvSpPr>
        <p:spPr>
          <a:xfrm rot="5400000">
            <a:off x="461880" y="7130880"/>
            <a:ext cx="209880" cy="132120"/>
          </a:xfrm>
          <a:prstGeom prst="triangle">
            <a:avLst>
              <a:gd name="adj" fmla="val 21600"/>
            </a:avLst>
          </a:prstGeom>
          <a:solidFill>
            <a:srgbClr val="9fb8cd"/>
          </a:solidFill>
          <a:ln w="25560">
            <a:noFill/>
          </a:ln>
          <a:effectLst>
            <a:outerShdw dist="25560" dir="5400000">
              <a:srgbClr val="000000">
                <a:alpha val="40000"/>
              </a:srgbClr>
            </a:outerShdw>
          </a:effectLst>
        </p:spPr>
        <p:style>
          <a:lnRef idx="0"/>
          <a:fillRef idx="0"/>
          <a:effectRef idx="0"/>
          <a:fontRef idx="minor"/>
        </p:style>
      </p:sp>
      <p:sp>
        <p:nvSpPr>
          <p:cNvPr id="226" name="PlaceHolder 4"/>
          <p:cNvSpPr>
            <a:spLocks noGrp="1"/>
          </p:cNvSpPr>
          <p:nvPr>
            <p:ph type="title"/>
          </p:nvPr>
        </p:nvSpPr>
        <p:spPr>
          <a:xfrm>
            <a:off x="503640" y="252000"/>
            <a:ext cx="9068760" cy="1008000"/>
          </a:xfrm>
          <a:prstGeom prst="rect">
            <a:avLst/>
          </a:prstGeom>
        </p:spPr>
        <p:txBody>
          <a:bodyPr lIns="90000" rIns="90000" tIns="45000" bIns="45000" anchor="b">
            <a:noAutofit/>
          </a:bodyPr>
          <a:p>
            <a:pPr>
              <a:lnSpc>
                <a:spcPct val="100000"/>
              </a:lnSpc>
            </a:pPr>
            <a:r>
              <a:rPr b="0" lang="en-US" sz="3200" spc="-1" strike="noStrike">
                <a:solidFill>
                  <a:srgbClr val="464653"/>
                </a:solidFill>
                <a:latin typeface="Bookman Old Style"/>
              </a:rPr>
              <a:t>Click to edit the title text formatClick to edit Master title style</a:t>
            </a:r>
            <a:endParaRPr b="0" lang="en-US" sz="3200" spc="-1" strike="noStrike">
              <a:solidFill>
                <a:srgbClr val="000000"/>
              </a:solidFill>
              <a:latin typeface="Gill Sans MT"/>
            </a:endParaRPr>
          </a:p>
        </p:txBody>
      </p:sp>
      <p:sp>
        <p:nvSpPr>
          <p:cNvPr id="227" name="PlaceHolder 5"/>
          <p:cNvSpPr>
            <a:spLocks noGrp="1"/>
          </p:cNvSpPr>
          <p:nvPr>
            <p:ph type="dt"/>
          </p:nvPr>
        </p:nvSpPr>
        <p:spPr>
          <a:xfrm>
            <a:off x="7053480" y="7008840"/>
            <a:ext cx="2522160" cy="402840"/>
          </a:xfrm>
          <a:prstGeom prst="rect">
            <a:avLst/>
          </a:prstGeom>
        </p:spPr>
        <p:txBody>
          <a:bodyPr lIns="90000" rIns="90000" tIns="45000" bIns="45000">
            <a:noAutofit/>
          </a:bodyPr>
          <a:p>
            <a:pPr>
              <a:lnSpc>
                <a:spcPct val="100000"/>
              </a:lnSpc>
            </a:pPr>
            <a:fld id="{E517FF61-53A5-44C1-9079-406E6880FEA6}" type="datetime">
              <a:rPr b="0" lang="en-US" sz="1400" spc="-1" strike="noStrike">
                <a:solidFill>
                  <a:srgbClr val="464653"/>
                </a:solidFill>
                <a:latin typeface="Gill Sans MT"/>
              </a:rPr>
              <a:t>11/12/19</a:t>
            </a:fld>
            <a:endParaRPr b="0" lang="en-US" sz="1400" spc="-1" strike="noStrike">
              <a:latin typeface="Times New Roman"/>
            </a:endParaRPr>
          </a:p>
        </p:txBody>
      </p:sp>
      <p:sp>
        <p:nvSpPr>
          <p:cNvPr id="228" name="PlaceHolder 6"/>
          <p:cNvSpPr>
            <a:spLocks noGrp="1"/>
          </p:cNvSpPr>
          <p:nvPr>
            <p:ph type="ftr"/>
          </p:nvPr>
        </p:nvSpPr>
        <p:spPr>
          <a:xfrm>
            <a:off x="3194280" y="7008840"/>
            <a:ext cx="3862800" cy="402840"/>
          </a:xfrm>
          <a:prstGeom prst="rect">
            <a:avLst/>
          </a:prstGeom>
        </p:spPr>
        <p:txBody>
          <a:bodyPr lIns="90000" rIns="90000" tIns="45000" bIns="45000">
            <a:noAutofit/>
          </a:bodyPr>
          <a:p>
            <a:endParaRPr b="0" lang="en-US" sz="2400" spc="-1" strike="noStrike">
              <a:latin typeface="Times New Roman"/>
            </a:endParaRPr>
          </a:p>
        </p:txBody>
      </p:sp>
      <p:sp>
        <p:nvSpPr>
          <p:cNvPr id="229" name="PlaceHolder 7"/>
          <p:cNvSpPr>
            <a:spLocks noGrp="1"/>
          </p:cNvSpPr>
          <p:nvPr>
            <p:ph type="sldNum"/>
          </p:nvPr>
        </p:nvSpPr>
        <p:spPr>
          <a:xfrm>
            <a:off x="675000" y="7008840"/>
            <a:ext cx="2182680" cy="402840"/>
          </a:xfrm>
          <a:prstGeom prst="rect">
            <a:avLst/>
          </a:prstGeom>
        </p:spPr>
        <p:txBody>
          <a:bodyPr lIns="90000" rIns="90000" tIns="45000" bIns="45000">
            <a:noAutofit/>
          </a:bodyPr>
          <a:p>
            <a:pPr>
              <a:lnSpc>
                <a:spcPct val="100000"/>
              </a:lnSpc>
            </a:pPr>
            <a:fld id="{9EA0303C-C3CA-450E-85E5-F10FBD9DFA54}" type="slidenum">
              <a:rPr b="0" lang="en-US" sz="1400" spc="-1" strike="noStrike">
                <a:solidFill>
                  <a:srgbClr val="464653"/>
                </a:solidFill>
                <a:latin typeface="Gill Sans MT"/>
              </a:rPr>
              <a:t>&lt;number&gt;</a:t>
            </a:fld>
            <a:endParaRPr b="0" lang="en-US" sz="1400" spc="-1" strike="noStrike">
              <a:latin typeface="Times New Roman"/>
            </a:endParaRPr>
          </a:p>
        </p:txBody>
      </p:sp>
      <p:sp>
        <p:nvSpPr>
          <p:cNvPr id="230" name="CustomShape 8"/>
          <p:cNvSpPr/>
          <p:nvPr/>
        </p:nvSpPr>
        <p:spPr>
          <a:xfrm rot="5400000">
            <a:off x="461880" y="7130880"/>
            <a:ext cx="209880" cy="132120"/>
          </a:xfrm>
          <a:prstGeom prst="triangle">
            <a:avLst>
              <a:gd name="adj" fmla="val 21600"/>
            </a:avLst>
          </a:prstGeom>
          <a:solidFill>
            <a:srgbClr val="9fb8cd"/>
          </a:solidFill>
          <a:ln w="25560">
            <a:noFill/>
          </a:ln>
          <a:effectLst>
            <a:outerShdw dist="25560" dir="5400000">
              <a:srgbClr val="000000">
                <a:alpha val="40000"/>
              </a:srgbClr>
            </a:outerShdw>
          </a:effectLst>
        </p:spPr>
        <p:style>
          <a:lnRef idx="0"/>
          <a:fillRef idx="0"/>
          <a:effectRef idx="0"/>
          <a:fontRef idx="minor"/>
        </p:style>
      </p:sp>
      <p:sp>
        <p:nvSpPr>
          <p:cNvPr id="231" name="PlaceHolder 9"/>
          <p:cNvSpPr>
            <a:spLocks noGrp="1"/>
          </p:cNvSpPr>
          <p:nvPr>
            <p:ph type="body"/>
          </p:nvPr>
        </p:nvSpPr>
        <p:spPr>
          <a:xfrm>
            <a:off x="503640" y="1769040"/>
            <a:ext cx="9068760" cy="4385520"/>
          </a:xfrm>
          <a:prstGeom prst="rect">
            <a:avLst/>
          </a:prstGeom>
        </p:spPr>
        <p:txBody>
          <a:bodyPr lIns="0" rIns="0" tIns="0" bIns="0">
            <a:normAutofit/>
          </a:bodyPr>
          <a:p>
            <a:pPr marL="432000" indent="-324000">
              <a:spcAft>
                <a:spcPts val="1559"/>
              </a:spcAft>
              <a:buClr>
                <a:srgbClr val="000000"/>
              </a:buClr>
              <a:buSzPct val="45000"/>
              <a:buFont typeface="Wingdings" charset="2"/>
              <a:buChar char=""/>
            </a:pPr>
            <a:r>
              <a:rPr b="0" lang="en-US" sz="2870" spc="-1" strike="noStrike">
                <a:solidFill>
                  <a:srgbClr val="000000"/>
                </a:solidFill>
                <a:latin typeface="Gill Sans MT"/>
              </a:rPr>
              <a:t>Click to edit the outline text format</a:t>
            </a:r>
            <a:endParaRPr b="0" lang="en-US" sz="2870" spc="-1" strike="noStrike">
              <a:solidFill>
                <a:srgbClr val="000000"/>
              </a:solidFill>
              <a:latin typeface="Gill Sans MT"/>
            </a:endParaRPr>
          </a:p>
          <a:p>
            <a:pPr lvl="1" marL="864000" indent="-324000">
              <a:spcAft>
                <a:spcPts val="1247"/>
              </a:spcAft>
              <a:buClr>
                <a:srgbClr val="000000"/>
              </a:buClr>
              <a:buSzPct val="75000"/>
              <a:buFont typeface="Symbol" charset="2"/>
              <a:buChar char=""/>
            </a:pPr>
            <a:r>
              <a:rPr b="0" lang="en-US" sz="2210" spc="-1" strike="noStrike">
                <a:solidFill>
                  <a:srgbClr val="000000"/>
                </a:solidFill>
                <a:latin typeface="Gill Sans MT"/>
              </a:rPr>
              <a:t>Second Outline Level</a:t>
            </a:r>
            <a:endParaRPr b="0" lang="en-US" sz="2210" spc="-1" strike="noStrike">
              <a:solidFill>
                <a:srgbClr val="000000"/>
              </a:solidFill>
              <a:latin typeface="Gill Sans MT"/>
            </a:endParaRPr>
          </a:p>
          <a:p>
            <a:pPr lvl="2" marL="1296000" indent="-288000">
              <a:spcAft>
                <a:spcPts val="935"/>
              </a:spcAft>
              <a:buClr>
                <a:srgbClr val="000000"/>
              </a:buClr>
              <a:buSzPct val="45000"/>
              <a:buFont typeface="Wingdings" charset="2"/>
              <a:buChar char=""/>
            </a:pPr>
            <a:r>
              <a:rPr b="0" lang="en-US" sz="1990" spc="-1" strike="noStrike">
                <a:solidFill>
                  <a:srgbClr val="000000"/>
                </a:solidFill>
                <a:latin typeface="Gill Sans MT"/>
              </a:rPr>
              <a:t>Third Outline Level</a:t>
            </a:r>
            <a:endParaRPr b="0" lang="en-US" sz="1990" spc="-1" strike="noStrike">
              <a:solidFill>
                <a:srgbClr val="000000"/>
              </a:solidFill>
              <a:latin typeface="Gill Sans MT"/>
            </a:endParaRPr>
          </a:p>
          <a:p>
            <a:pPr lvl="3" marL="1728000" indent="-216000">
              <a:spcAft>
                <a:spcPts val="624"/>
              </a:spcAft>
              <a:buClr>
                <a:srgbClr val="000000"/>
              </a:buClr>
              <a:buSzPct val="75000"/>
              <a:buFont typeface="Symbol" charset="2"/>
              <a:buChar char=""/>
            </a:pPr>
            <a:r>
              <a:rPr b="0" lang="en-US" sz="1760" spc="-1" strike="noStrike">
                <a:solidFill>
                  <a:srgbClr val="000000"/>
                </a:solidFill>
                <a:latin typeface="Gill Sans MT"/>
              </a:rPr>
              <a:t>Fourth Outline Level</a:t>
            </a:r>
            <a:endParaRPr b="0" lang="en-US" sz="1760" spc="-1" strike="noStrike">
              <a:solidFill>
                <a:srgbClr val="000000"/>
              </a:solidFill>
              <a:latin typeface="Gill Sans MT"/>
            </a:endParaRPr>
          </a:p>
          <a:p>
            <a:pPr lvl="4" marL="2160000" indent="-216000">
              <a:spcAft>
                <a:spcPts val="312"/>
              </a:spcAft>
              <a:buClr>
                <a:srgbClr val="000000"/>
              </a:buClr>
              <a:buSzPct val="45000"/>
              <a:buFont typeface="Wingdings" charset="2"/>
              <a:buChar char=""/>
            </a:pPr>
            <a:r>
              <a:rPr b="0" lang="en-US" sz="2210" spc="-1" strike="noStrike">
                <a:solidFill>
                  <a:srgbClr val="000000"/>
                </a:solidFill>
                <a:latin typeface="Gill Sans MT"/>
              </a:rPr>
              <a:t>Fifth Outline Level</a:t>
            </a:r>
            <a:endParaRPr b="0" lang="en-US" sz="2210" spc="-1" strike="noStrike">
              <a:solidFill>
                <a:srgbClr val="000000"/>
              </a:solidFill>
              <a:latin typeface="Gill Sans MT"/>
            </a:endParaRPr>
          </a:p>
          <a:p>
            <a:pPr lvl="5" marL="2592000" indent="-216000">
              <a:spcAft>
                <a:spcPts val="312"/>
              </a:spcAft>
              <a:buClr>
                <a:srgbClr val="000000"/>
              </a:buClr>
              <a:buSzPct val="45000"/>
              <a:buFont typeface="Wingdings" charset="2"/>
              <a:buChar char=""/>
            </a:pPr>
            <a:r>
              <a:rPr b="0" lang="en-US" sz="2210" spc="-1" strike="noStrike">
                <a:solidFill>
                  <a:srgbClr val="000000"/>
                </a:solidFill>
                <a:latin typeface="Gill Sans MT"/>
              </a:rPr>
              <a:t>Sixth Outline Level</a:t>
            </a:r>
            <a:endParaRPr b="0" lang="en-US" sz="2210" spc="-1" strike="noStrike">
              <a:solidFill>
                <a:srgbClr val="000000"/>
              </a:solidFill>
              <a:latin typeface="Gill Sans MT"/>
            </a:endParaRPr>
          </a:p>
          <a:p>
            <a:pPr lvl="6" marL="3024000" indent="-216000">
              <a:spcAft>
                <a:spcPts val="312"/>
              </a:spcAft>
              <a:buClr>
                <a:srgbClr val="000000"/>
              </a:buClr>
              <a:buSzPct val="45000"/>
              <a:buFont typeface="Wingdings" charset="2"/>
              <a:buChar char=""/>
            </a:pPr>
            <a:r>
              <a:rPr b="0" lang="en-US" sz="2210" spc="-1" strike="noStrike">
                <a:solidFill>
                  <a:srgbClr val="000000"/>
                </a:solidFill>
                <a:latin typeface="Gill Sans MT"/>
              </a:rPr>
              <a:t>Seventh Outline Level</a:t>
            </a:r>
            <a:endParaRPr b="0" lang="en-US" sz="2210" spc="-1" strike="noStrike">
              <a:solidFill>
                <a:srgbClr val="000000"/>
              </a:solidFill>
              <a:latin typeface="Gill Sans MT"/>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8" name="Line 1"/>
          <p:cNvSpPr/>
          <p:nvPr/>
        </p:nvSpPr>
        <p:spPr>
          <a:xfrm>
            <a:off x="503280" y="7004880"/>
            <a:ext cx="9069120" cy="0"/>
          </a:xfrm>
          <a:prstGeom prst="line">
            <a:avLst/>
          </a:prstGeom>
          <a:ln w="9360">
            <a:solidFill>
              <a:srgbClr val="9fb8cd"/>
            </a:solidFill>
            <a:prstDash val="dash"/>
            <a:round/>
          </a:ln>
        </p:spPr>
        <p:style>
          <a:lnRef idx="0"/>
          <a:fillRef idx="0"/>
          <a:effectRef idx="0"/>
          <a:fontRef idx="minor"/>
        </p:style>
      </p:sp>
      <p:sp>
        <p:nvSpPr>
          <p:cNvPr id="269" name="Line 2"/>
          <p:cNvSpPr/>
          <p:nvPr/>
        </p:nvSpPr>
        <p:spPr>
          <a:xfrm>
            <a:off x="503280" y="1259640"/>
            <a:ext cx="9069120" cy="0"/>
          </a:xfrm>
          <a:prstGeom prst="line">
            <a:avLst/>
          </a:prstGeom>
          <a:ln w="9360">
            <a:solidFill>
              <a:srgbClr val="9fb8cd"/>
            </a:solidFill>
            <a:prstDash val="dash"/>
            <a:round/>
          </a:ln>
        </p:spPr>
        <p:style>
          <a:lnRef idx="0"/>
          <a:fillRef idx="0"/>
          <a:effectRef idx="0"/>
          <a:fontRef idx="minor"/>
        </p:style>
      </p:sp>
      <p:sp>
        <p:nvSpPr>
          <p:cNvPr id="270" name="CustomShape 3"/>
          <p:cNvSpPr/>
          <p:nvPr/>
        </p:nvSpPr>
        <p:spPr>
          <a:xfrm rot="5400000">
            <a:off x="461880" y="7130880"/>
            <a:ext cx="209880" cy="132120"/>
          </a:xfrm>
          <a:prstGeom prst="triangle">
            <a:avLst>
              <a:gd name="adj" fmla="val 21600"/>
            </a:avLst>
          </a:prstGeom>
          <a:solidFill>
            <a:srgbClr val="9fb8cd"/>
          </a:solidFill>
          <a:ln w="25560">
            <a:noFill/>
          </a:ln>
          <a:effectLst>
            <a:outerShdw dist="25560" dir="5400000">
              <a:srgbClr val="000000">
                <a:alpha val="40000"/>
              </a:srgbClr>
            </a:outerShdw>
          </a:effectLst>
        </p:spPr>
        <p:style>
          <a:lnRef idx="0"/>
          <a:fillRef idx="0"/>
          <a:effectRef idx="0"/>
          <a:fontRef idx="minor"/>
        </p:style>
      </p:sp>
      <p:sp>
        <p:nvSpPr>
          <p:cNvPr id="271" name="PlaceHolder 4"/>
          <p:cNvSpPr>
            <a:spLocks noGrp="1"/>
          </p:cNvSpPr>
          <p:nvPr>
            <p:ph type="title"/>
          </p:nvPr>
        </p:nvSpPr>
        <p:spPr>
          <a:xfrm>
            <a:off x="503640" y="252000"/>
            <a:ext cx="9068760" cy="1008000"/>
          </a:xfrm>
          <a:prstGeom prst="rect">
            <a:avLst/>
          </a:prstGeom>
        </p:spPr>
        <p:txBody>
          <a:bodyPr lIns="90000" rIns="90000" tIns="45000" bIns="45000" anchor="b">
            <a:noAutofit/>
          </a:bodyPr>
          <a:p>
            <a:pPr>
              <a:lnSpc>
                <a:spcPct val="100000"/>
              </a:lnSpc>
            </a:pPr>
            <a:r>
              <a:rPr b="0" lang="en-US" sz="3200" spc="-1" strike="noStrike">
                <a:solidFill>
                  <a:srgbClr val="464653"/>
                </a:solidFill>
                <a:latin typeface="Bookman Old Style"/>
              </a:rPr>
              <a:t>Click to edit the title text formatClick to edit Master title style</a:t>
            </a:r>
            <a:endParaRPr b="0" lang="en-US" sz="3200" spc="-1" strike="noStrike">
              <a:solidFill>
                <a:srgbClr val="000000"/>
              </a:solidFill>
              <a:latin typeface="Gill Sans MT"/>
            </a:endParaRPr>
          </a:p>
        </p:txBody>
      </p:sp>
      <p:sp>
        <p:nvSpPr>
          <p:cNvPr id="272" name="PlaceHolder 5"/>
          <p:cNvSpPr>
            <a:spLocks noGrp="1"/>
          </p:cNvSpPr>
          <p:nvPr>
            <p:ph type="dt"/>
          </p:nvPr>
        </p:nvSpPr>
        <p:spPr>
          <a:xfrm>
            <a:off x="7053480" y="7008840"/>
            <a:ext cx="2522160" cy="402840"/>
          </a:xfrm>
          <a:prstGeom prst="rect">
            <a:avLst/>
          </a:prstGeom>
        </p:spPr>
        <p:txBody>
          <a:bodyPr lIns="90000" rIns="90000" tIns="45000" bIns="45000">
            <a:noAutofit/>
          </a:bodyPr>
          <a:p>
            <a:pPr>
              <a:lnSpc>
                <a:spcPct val="100000"/>
              </a:lnSpc>
            </a:pPr>
            <a:fld id="{421897BF-EF50-42BF-A67B-04D576209BC7}" type="datetime">
              <a:rPr b="0" lang="en-US" sz="1400" spc="-1" strike="noStrike">
                <a:solidFill>
                  <a:srgbClr val="464653"/>
                </a:solidFill>
                <a:latin typeface="Gill Sans MT"/>
              </a:rPr>
              <a:t>11/12/19</a:t>
            </a:fld>
            <a:endParaRPr b="0" lang="en-US" sz="1400" spc="-1" strike="noStrike">
              <a:latin typeface="Times New Roman"/>
            </a:endParaRPr>
          </a:p>
        </p:txBody>
      </p:sp>
      <p:sp>
        <p:nvSpPr>
          <p:cNvPr id="273" name="PlaceHolder 6"/>
          <p:cNvSpPr>
            <a:spLocks noGrp="1"/>
          </p:cNvSpPr>
          <p:nvPr>
            <p:ph type="ftr"/>
          </p:nvPr>
        </p:nvSpPr>
        <p:spPr>
          <a:xfrm>
            <a:off x="3194280" y="7008840"/>
            <a:ext cx="3862800" cy="402840"/>
          </a:xfrm>
          <a:prstGeom prst="rect">
            <a:avLst/>
          </a:prstGeom>
        </p:spPr>
        <p:txBody>
          <a:bodyPr lIns="90000" rIns="90000" tIns="45000" bIns="45000">
            <a:noAutofit/>
          </a:bodyPr>
          <a:p>
            <a:endParaRPr b="0" lang="en-US" sz="2400" spc="-1" strike="noStrike">
              <a:latin typeface="Times New Roman"/>
            </a:endParaRPr>
          </a:p>
        </p:txBody>
      </p:sp>
      <p:sp>
        <p:nvSpPr>
          <p:cNvPr id="274" name="PlaceHolder 7"/>
          <p:cNvSpPr>
            <a:spLocks noGrp="1"/>
          </p:cNvSpPr>
          <p:nvPr>
            <p:ph type="sldNum"/>
          </p:nvPr>
        </p:nvSpPr>
        <p:spPr>
          <a:xfrm>
            <a:off x="675000" y="7008840"/>
            <a:ext cx="2182680" cy="402840"/>
          </a:xfrm>
          <a:prstGeom prst="rect">
            <a:avLst/>
          </a:prstGeom>
        </p:spPr>
        <p:txBody>
          <a:bodyPr lIns="90000" rIns="90000" tIns="45000" bIns="45000">
            <a:noAutofit/>
          </a:bodyPr>
          <a:p>
            <a:pPr>
              <a:lnSpc>
                <a:spcPct val="100000"/>
              </a:lnSpc>
            </a:pPr>
            <a:fld id="{3A492F0B-0B15-432F-8C35-D498B6AD5FAC}" type="slidenum">
              <a:rPr b="0" lang="en-US" sz="1400" spc="-1" strike="noStrike">
                <a:solidFill>
                  <a:srgbClr val="464653"/>
                </a:solidFill>
                <a:latin typeface="Gill Sans MT"/>
              </a:rPr>
              <a:t>&lt;number&gt;</a:t>
            </a:fld>
            <a:endParaRPr b="0" lang="en-US" sz="1400" spc="-1" strike="noStrike">
              <a:latin typeface="Times New Roman"/>
            </a:endParaRPr>
          </a:p>
        </p:txBody>
      </p:sp>
      <p:sp>
        <p:nvSpPr>
          <p:cNvPr id="275" name="PlaceHolder 8"/>
          <p:cNvSpPr>
            <a:spLocks noGrp="1"/>
          </p:cNvSpPr>
          <p:nvPr>
            <p:ph type="body"/>
          </p:nvPr>
        </p:nvSpPr>
        <p:spPr>
          <a:xfrm>
            <a:off x="503640" y="1344240"/>
            <a:ext cx="4453560" cy="5444280"/>
          </a:xfrm>
          <a:prstGeom prst="rect">
            <a:avLst/>
          </a:prstGeom>
        </p:spPr>
        <p:txBody>
          <a:bodyPr lIns="90000" rIns="90000" tIns="45000" bIns="45000">
            <a:noAutofit/>
          </a:bodyPr>
          <a:p>
            <a:pPr marL="432000" indent="-324000">
              <a:spcAft>
                <a:spcPts val="1559"/>
              </a:spcAft>
              <a:buClr>
                <a:srgbClr val="000000"/>
              </a:buClr>
              <a:buSzPct val="45000"/>
              <a:buFont typeface="Wingdings" charset="2"/>
              <a:buChar char=""/>
            </a:pPr>
            <a:r>
              <a:rPr b="0" lang="en-US" sz="2600" spc="-1" strike="noStrike">
                <a:solidFill>
                  <a:srgbClr val="000000"/>
                </a:solidFill>
                <a:latin typeface="Gill Sans MT"/>
              </a:rPr>
              <a:t>Click to edit the outline text format</a:t>
            </a:r>
            <a:endParaRPr b="0" lang="en-US" sz="2600" spc="-1" strike="noStrike">
              <a:solidFill>
                <a:srgbClr val="000000"/>
              </a:solidFill>
              <a:latin typeface="Gill Sans MT"/>
            </a:endParaRPr>
          </a:p>
          <a:p>
            <a:pPr lvl="1" marL="864000" indent="-324000">
              <a:spcAft>
                <a:spcPts val="1247"/>
              </a:spcAft>
              <a:buClr>
                <a:srgbClr val="000000"/>
              </a:buClr>
              <a:buSzPct val="75000"/>
              <a:buFont typeface="Symbol" charset="2"/>
              <a:buChar char=""/>
            </a:pPr>
            <a:r>
              <a:rPr b="0" lang="en-US" sz="2600" spc="-1" strike="noStrike">
                <a:solidFill>
                  <a:srgbClr val="000000"/>
                </a:solidFill>
                <a:latin typeface="Gill Sans MT"/>
              </a:rPr>
              <a:t>Second Outline Level</a:t>
            </a:r>
            <a:endParaRPr b="0" lang="en-US" sz="2600" spc="-1" strike="noStrike">
              <a:solidFill>
                <a:srgbClr val="000000"/>
              </a:solidFill>
              <a:latin typeface="Gill Sans MT"/>
            </a:endParaRPr>
          </a:p>
          <a:p>
            <a:pPr lvl="2" marL="1296000" indent="-288000">
              <a:spcAft>
                <a:spcPts val="935"/>
              </a:spcAft>
              <a:buClr>
                <a:srgbClr val="000000"/>
              </a:buClr>
              <a:buSzPct val="45000"/>
              <a:buFont typeface="Wingdings" charset="2"/>
              <a:buChar char=""/>
            </a:pPr>
            <a:r>
              <a:rPr b="0" lang="en-US" sz="2600" spc="-1" strike="noStrike">
                <a:solidFill>
                  <a:srgbClr val="000000"/>
                </a:solidFill>
                <a:latin typeface="Gill Sans MT"/>
              </a:rPr>
              <a:t>Third Outline Level</a:t>
            </a:r>
            <a:endParaRPr b="0" lang="en-US" sz="2600" spc="-1" strike="noStrike">
              <a:solidFill>
                <a:srgbClr val="000000"/>
              </a:solidFill>
              <a:latin typeface="Gill Sans MT"/>
            </a:endParaRPr>
          </a:p>
          <a:p>
            <a:pPr lvl="3" marL="1728000" indent="-216000">
              <a:spcAft>
                <a:spcPts val="624"/>
              </a:spcAft>
              <a:buClr>
                <a:srgbClr val="000000"/>
              </a:buClr>
              <a:buSzPct val="75000"/>
              <a:buFont typeface="Symbol" charset="2"/>
              <a:buChar char=""/>
            </a:pPr>
            <a:r>
              <a:rPr b="0" lang="en-US" sz="2600" spc="-1" strike="noStrike">
                <a:solidFill>
                  <a:srgbClr val="000000"/>
                </a:solidFill>
                <a:latin typeface="Gill Sans MT"/>
              </a:rPr>
              <a:t>Fourth Outline Level</a:t>
            </a:r>
            <a:endParaRPr b="0" lang="en-US" sz="2600" spc="-1" strike="noStrike">
              <a:solidFill>
                <a:srgbClr val="000000"/>
              </a:solidFill>
              <a:latin typeface="Gill Sans MT"/>
            </a:endParaRPr>
          </a:p>
          <a:p>
            <a:pPr lvl="4" marL="2160000" indent="-216000">
              <a:spcAft>
                <a:spcPts val="312"/>
              </a:spcAft>
              <a:buClr>
                <a:srgbClr val="000000"/>
              </a:buClr>
              <a:buSzPct val="45000"/>
              <a:buFont typeface="Wingdings" charset="2"/>
              <a:buChar char=""/>
            </a:pPr>
            <a:r>
              <a:rPr b="0" lang="en-US" sz="2600" spc="-1" strike="noStrike">
                <a:solidFill>
                  <a:srgbClr val="000000"/>
                </a:solidFill>
                <a:latin typeface="Gill Sans MT"/>
              </a:rPr>
              <a:t>Fifth Outline Level</a:t>
            </a:r>
            <a:endParaRPr b="0" lang="en-US" sz="2600" spc="-1" strike="noStrike">
              <a:solidFill>
                <a:srgbClr val="000000"/>
              </a:solidFill>
              <a:latin typeface="Gill Sans MT"/>
            </a:endParaRPr>
          </a:p>
          <a:p>
            <a:pPr lvl="5" marL="2592000" indent="-216000">
              <a:spcAft>
                <a:spcPts val="312"/>
              </a:spcAft>
              <a:buClr>
                <a:srgbClr val="000000"/>
              </a:buClr>
              <a:buSzPct val="45000"/>
              <a:buFont typeface="Wingdings" charset="2"/>
              <a:buChar char=""/>
            </a:pPr>
            <a:r>
              <a:rPr b="0" lang="en-US" sz="2600" spc="-1" strike="noStrike">
                <a:solidFill>
                  <a:srgbClr val="000000"/>
                </a:solidFill>
                <a:latin typeface="Gill Sans MT"/>
              </a:rPr>
              <a:t>Sixth Outline Level</a:t>
            </a:r>
            <a:endParaRPr b="0" lang="en-US" sz="2600" spc="-1" strike="noStrike">
              <a:solidFill>
                <a:srgbClr val="000000"/>
              </a:solidFill>
              <a:latin typeface="Gill Sans MT"/>
            </a:endParaRPr>
          </a:p>
          <a:p>
            <a:pPr lvl="6" marL="3024000" indent="-216000">
              <a:spcAft>
                <a:spcPts val="312"/>
              </a:spcAft>
              <a:buClr>
                <a:srgbClr val="000000"/>
              </a:buClr>
              <a:buSzPct val="45000"/>
              <a:buFont typeface="Wingdings" charset="2"/>
              <a:buChar char=""/>
            </a:pPr>
            <a:r>
              <a:rPr b="0" lang="en-US" sz="2600" spc="-1" strike="noStrike">
                <a:solidFill>
                  <a:srgbClr val="000000"/>
                </a:solidFill>
                <a:latin typeface="Gill Sans MT"/>
              </a:rPr>
              <a:t>Seventh Outline LevelClick to edit Master text styles</a:t>
            </a:r>
            <a:endParaRPr b="0" lang="en-US" sz="2600" spc="-1" strike="noStrike">
              <a:solidFill>
                <a:srgbClr val="000000"/>
              </a:solidFill>
              <a:latin typeface="Gill Sans MT"/>
            </a:endParaRPr>
          </a:p>
          <a:p>
            <a:pPr lvl="7" marL="3456000" indent="-216000">
              <a:spcAft>
                <a:spcPts val="312"/>
              </a:spcAft>
              <a:buClr>
                <a:srgbClr val="000000"/>
              </a:buClr>
              <a:buSzPct val="45000"/>
              <a:buFont typeface="Wingdings" charset="2"/>
              <a:buChar char=""/>
            </a:pPr>
            <a:r>
              <a:rPr b="0" lang="en-US" sz="2300" spc="-1" strike="noStrike">
                <a:solidFill>
                  <a:srgbClr val="464653"/>
                </a:solidFill>
                <a:latin typeface="Gill Sans MT"/>
              </a:rPr>
              <a:t>Second level</a:t>
            </a:r>
            <a:endParaRPr b="0" lang="en-US" sz="2300" spc="-1" strike="noStrike">
              <a:solidFill>
                <a:srgbClr val="000000"/>
              </a:solidFill>
              <a:latin typeface="Gill Sans MT"/>
            </a:endParaRPr>
          </a:p>
          <a:p>
            <a:pPr lvl="8" marL="3888000" indent="-216000">
              <a:spcAft>
                <a:spcPts val="312"/>
              </a:spcAft>
              <a:buClr>
                <a:srgbClr val="000000"/>
              </a:buClr>
              <a:buSzPct val="45000"/>
              <a:buFont typeface="Wingdings" charset="2"/>
              <a:buChar char=""/>
            </a:pPr>
            <a:r>
              <a:rPr b="0" lang="en-US" sz="2000" spc="-1" strike="noStrike">
                <a:solidFill>
                  <a:srgbClr val="000000"/>
                </a:solidFill>
                <a:latin typeface="Gill Sans MT"/>
              </a:rPr>
              <a:t>Third level</a:t>
            </a:r>
            <a:endParaRPr b="0" lang="en-US" sz="2000" spc="-1" strike="noStrike">
              <a:solidFill>
                <a:srgbClr val="000000"/>
              </a:solidFill>
              <a:latin typeface="Gill Sans MT"/>
            </a:endParaRPr>
          </a:p>
          <a:p>
            <a:pPr lvl="9" marL="4320000" indent="-216000">
              <a:lnSpc>
                <a:spcPct val="100000"/>
              </a:lnSpc>
              <a:spcBef>
                <a:spcPts val="400"/>
              </a:spcBef>
              <a:buClr>
                <a:srgbClr val="000000"/>
              </a:buClr>
              <a:buSzPct val="45000"/>
              <a:buFont typeface="Wingdings" charset="2"/>
              <a:buChar char=""/>
            </a:pPr>
            <a:r>
              <a:rPr b="0" lang="en-US" sz="1800" spc="-1" strike="noStrike">
                <a:solidFill>
                  <a:srgbClr val="000000"/>
                </a:solidFill>
                <a:latin typeface="Gill Sans MT"/>
              </a:rPr>
              <a:t>Fourth level</a:t>
            </a:r>
            <a:endParaRPr b="0" lang="en-US" sz="1800" spc="-1" strike="noStrike">
              <a:solidFill>
                <a:srgbClr val="000000"/>
              </a:solidFill>
              <a:latin typeface="Gill Sans MT"/>
            </a:endParaRPr>
          </a:p>
          <a:p>
            <a:pPr lvl="9" marL="4320000" indent="-216000">
              <a:lnSpc>
                <a:spcPct val="100000"/>
              </a:lnSpc>
              <a:spcBef>
                <a:spcPts val="300"/>
              </a:spcBef>
              <a:buClr>
                <a:srgbClr val="000000"/>
              </a:buClr>
              <a:buSzPct val="45000"/>
              <a:buFont typeface="Wingdings" charset="2"/>
              <a:buChar char=""/>
            </a:pPr>
            <a:r>
              <a:rPr b="0" lang="en-US" sz="1600" spc="-1" strike="noStrike">
                <a:solidFill>
                  <a:srgbClr val="000000"/>
                </a:solidFill>
                <a:latin typeface="Gill Sans MT"/>
              </a:rPr>
              <a:t>Fifth level</a:t>
            </a:r>
            <a:endParaRPr b="0" lang="en-US" sz="1600" spc="-1" strike="noStrike">
              <a:solidFill>
                <a:srgbClr val="000000"/>
              </a:solidFill>
              <a:latin typeface="Gill Sans MT"/>
            </a:endParaRPr>
          </a:p>
        </p:txBody>
      </p:sp>
      <p:sp>
        <p:nvSpPr>
          <p:cNvPr id="276" name="PlaceHolder 9"/>
          <p:cNvSpPr>
            <a:spLocks noGrp="1"/>
          </p:cNvSpPr>
          <p:nvPr>
            <p:ph type="body"/>
          </p:nvPr>
        </p:nvSpPr>
        <p:spPr>
          <a:xfrm>
            <a:off x="5104440" y="1340640"/>
            <a:ext cx="4453560" cy="5444280"/>
          </a:xfrm>
          <a:prstGeom prst="rect">
            <a:avLst/>
          </a:prstGeom>
        </p:spPr>
        <p:txBody>
          <a:bodyPr lIns="90000" rIns="90000" tIns="45000" bIns="45000">
            <a:noAutofit/>
          </a:bodyPr>
          <a:p>
            <a:pPr marL="432000" indent="-324000">
              <a:spcAft>
                <a:spcPts val="1559"/>
              </a:spcAft>
              <a:buClr>
                <a:srgbClr val="000000"/>
              </a:buClr>
              <a:buSzPct val="45000"/>
              <a:buFont typeface="Wingdings" charset="2"/>
              <a:buChar char=""/>
            </a:pPr>
            <a:r>
              <a:rPr b="0" lang="en-US" sz="2600" spc="-1" strike="noStrike">
                <a:solidFill>
                  <a:srgbClr val="000000"/>
                </a:solidFill>
                <a:latin typeface="Gill Sans MT"/>
              </a:rPr>
              <a:t>Click to edit the outline text format</a:t>
            </a:r>
            <a:endParaRPr b="0" lang="en-US" sz="2600" spc="-1" strike="noStrike">
              <a:solidFill>
                <a:srgbClr val="000000"/>
              </a:solidFill>
              <a:latin typeface="Gill Sans MT"/>
            </a:endParaRPr>
          </a:p>
          <a:p>
            <a:pPr lvl="1" marL="864000" indent="-324000">
              <a:spcAft>
                <a:spcPts val="1247"/>
              </a:spcAft>
              <a:buClr>
                <a:srgbClr val="000000"/>
              </a:buClr>
              <a:buSzPct val="75000"/>
              <a:buFont typeface="Symbol" charset="2"/>
              <a:buChar char=""/>
            </a:pPr>
            <a:r>
              <a:rPr b="0" lang="en-US" sz="2600" spc="-1" strike="noStrike">
                <a:solidFill>
                  <a:srgbClr val="000000"/>
                </a:solidFill>
                <a:latin typeface="Gill Sans MT"/>
              </a:rPr>
              <a:t>Second Outline Level</a:t>
            </a:r>
            <a:endParaRPr b="0" lang="en-US" sz="2600" spc="-1" strike="noStrike">
              <a:solidFill>
                <a:srgbClr val="000000"/>
              </a:solidFill>
              <a:latin typeface="Gill Sans MT"/>
            </a:endParaRPr>
          </a:p>
          <a:p>
            <a:pPr lvl="2" marL="1296000" indent="-288000">
              <a:spcAft>
                <a:spcPts val="935"/>
              </a:spcAft>
              <a:buClr>
                <a:srgbClr val="000000"/>
              </a:buClr>
              <a:buSzPct val="45000"/>
              <a:buFont typeface="Wingdings" charset="2"/>
              <a:buChar char=""/>
            </a:pPr>
            <a:r>
              <a:rPr b="0" lang="en-US" sz="2600" spc="-1" strike="noStrike">
                <a:solidFill>
                  <a:srgbClr val="000000"/>
                </a:solidFill>
                <a:latin typeface="Gill Sans MT"/>
              </a:rPr>
              <a:t>Third Outline Level</a:t>
            </a:r>
            <a:endParaRPr b="0" lang="en-US" sz="2600" spc="-1" strike="noStrike">
              <a:solidFill>
                <a:srgbClr val="000000"/>
              </a:solidFill>
              <a:latin typeface="Gill Sans MT"/>
            </a:endParaRPr>
          </a:p>
          <a:p>
            <a:pPr lvl="3" marL="1728000" indent="-216000">
              <a:spcAft>
                <a:spcPts val="624"/>
              </a:spcAft>
              <a:buClr>
                <a:srgbClr val="000000"/>
              </a:buClr>
              <a:buSzPct val="75000"/>
              <a:buFont typeface="Symbol" charset="2"/>
              <a:buChar char=""/>
            </a:pPr>
            <a:r>
              <a:rPr b="0" lang="en-US" sz="2600" spc="-1" strike="noStrike">
                <a:solidFill>
                  <a:srgbClr val="000000"/>
                </a:solidFill>
                <a:latin typeface="Gill Sans MT"/>
              </a:rPr>
              <a:t>Fourth Outline Level</a:t>
            </a:r>
            <a:endParaRPr b="0" lang="en-US" sz="2600" spc="-1" strike="noStrike">
              <a:solidFill>
                <a:srgbClr val="000000"/>
              </a:solidFill>
              <a:latin typeface="Gill Sans MT"/>
            </a:endParaRPr>
          </a:p>
          <a:p>
            <a:pPr lvl="4" marL="2160000" indent="-216000">
              <a:spcAft>
                <a:spcPts val="312"/>
              </a:spcAft>
              <a:buClr>
                <a:srgbClr val="000000"/>
              </a:buClr>
              <a:buSzPct val="45000"/>
              <a:buFont typeface="Wingdings" charset="2"/>
              <a:buChar char=""/>
            </a:pPr>
            <a:r>
              <a:rPr b="0" lang="en-US" sz="2600" spc="-1" strike="noStrike">
                <a:solidFill>
                  <a:srgbClr val="000000"/>
                </a:solidFill>
                <a:latin typeface="Gill Sans MT"/>
              </a:rPr>
              <a:t>Fifth Outline Level</a:t>
            </a:r>
            <a:endParaRPr b="0" lang="en-US" sz="2600" spc="-1" strike="noStrike">
              <a:solidFill>
                <a:srgbClr val="000000"/>
              </a:solidFill>
              <a:latin typeface="Gill Sans MT"/>
            </a:endParaRPr>
          </a:p>
          <a:p>
            <a:pPr lvl="5" marL="2592000" indent="-216000">
              <a:spcAft>
                <a:spcPts val="312"/>
              </a:spcAft>
              <a:buClr>
                <a:srgbClr val="000000"/>
              </a:buClr>
              <a:buSzPct val="45000"/>
              <a:buFont typeface="Wingdings" charset="2"/>
              <a:buChar char=""/>
            </a:pPr>
            <a:r>
              <a:rPr b="0" lang="en-US" sz="2600" spc="-1" strike="noStrike">
                <a:solidFill>
                  <a:srgbClr val="000000"/>
                </a:solidFill>
                <a:latin typeface="Gill Sans MT"/>
              </a:rPr>
              <a:t>Sixth Outline Level</a:t>
            </a:r>
            <a:endParaRPr b="0" lang="en-US" sz="2600" spc="-1" strike="noStrike">
              <a:solidFill>
                <a:srgbClr val="000000"/>
              </a:solidFill>
              <a:latin typeface="Gill Sans MT"/>
            </a:endParaRPr>
          </a:p>
          <a:p>
            <a:pPr marL="274320" indent="-273960">
              <a:lnSpc>
                <a:spcPct val="100000"/>
              </a:lnSpc>
              <a:spcBef>
                <a:spcPts val="601"/>
              </a:spcBef>
              <a:buClr>
                <a:srgbClr val="727ca3"/>
              </a:buClr>
              <a:buSzPct val="76000"/>
              <a:buFont typeface="Wingdings 3" charset="2"/>
              <a:buChar char=""/>
            </a:pPr>
            <a:r>
              <a:rPr b="0" lang="en-US" sz="2600" spc="-1" strike="noStrike">
                <a:solidFill>
                  <a:srgbClr val="000000"/>
                </a:solidFill>
                <a:latin typeface="Gill Sans MT"/>
              </a:rPr>
              <a:t>Seventh Outline LevelClick to edit Master text styles</a:t>
            </a:r>
            <a:endParaRPr b="0" lang="en-US" sz="2600" spc="-1" strike="noStrike">
              <a:solidFill>
                <a:srgbClr val="000000"/>
              </a:solidFill>
              <a:latin typeface="Gill Sans MT"/>
            </a:endParaRPr>
          </a:p>
          <a:p>
            <a:pPr lvl="1" marL="548640" indent="-273960">
              <a:lnSpc>
                <a:spcPct val="100000"/>
              </a:lnSpc>
              <a:spcBef>
                <a:spcPts val="499"/>
              </a:spcBef>
              <a:buClr>
                <a:srgbClr val="9fb8cd"/>
              </a:buClr>
              <a:buSzPct val="76000"/>
              <a:buFont typeface="Wingdings 3" charset="2"/>
              <a:buChar char=""/>
            </a:pPr>
            <a:r>
              <a:rPr b="0" lang="en-US" sz="2300" spc="-1" strike="noStrike">
                <a:solidFill>
                  <a:srgbClr val="464653"/>
                </a:solidFill>
                <a:latin typeface="Gill Sans MT"/>
              </a:rPr>
              <a:t>Second level</a:t>
            </a:r>
            <a:endParaRPr b="0" lang="en-US" sz="2300" spc="-1" strike="noStrike">
              <a:solidFill>
                <a:srgbClr val="000000"/>
              </a:solidFill>
              <a:latin typeface="Gill Sans MT"/>
            </a:endParaRPr>
          </a:p>
          <a:p>
            <a:pPr lvl="2" marL="822960" indent="-228240">
              <a:lnSpc>
                <a:spcPct val="100000"/>
              </a:lnSpc>
              <a:spcBef>
                <a:spcPts val="499"/>
              </a:spcBef>
              <a:buClr>
                <a:srgbClr val="bcbcbc"/>
              </a:buClr>
              <a:buSzPct val="76000"/>
              <a:buFont typeface="Wingdings 3" charset="2"/>
              <a:buChar char=""/>
            </a:pPr>
            <a:r>
              <a:rPr b="0" lang="en-US" sz="2000" spc="-1" strike="noStrike">
                <a:solidFill>
                  <a:srgbClr val="000000"/>
                </a:solidFill>
                <a:latin typeface="Gill Sans MT"/>
              </a:rPr>
              <a:t>Third level</a:t>
            </a:r>
            <a:endParaRPr b="0" lang="en-US" sz="2000" spc="-1" strike="noStrike">
              <a:solidFill>
                <a:srgbClr val="000000"/>
              </a:solidFill>
              <a:latin typeface="Gill Sans MT"/>
            </a:endParaRPr>
          </a:p>
          <a:p>
            <a:pPr lvl="3" marL="1097280" indent="-228240">
              <a:lnSpc>
                <a:spcPct val="100000"/>
              </a:lnSpc>
              <a:spcBef>
                <a:spcPts val="400"/>
              </a:spcBef>
              <a:buClr>
                <a:srgbClr val="8ca2b4"/>
              </a:buClr>
              <a:buSzPct val="70000"/>
              <a:buFont typeface="Wingdings" charset="2"/>
              <a:buChar char=""/>
            </a:pPr>
            <a:r>
              <a:rPr b="0" lang="en-US" sz="1800" spc="-1" strike="noStrike">
                <a:solidFill>
                  <a:srgbClr val="000000"/>
                </a:solidFill>
                <a:latin typeface="Gill Sans MT"/>
              </a:rPr>
              <a:t>Fourth level</a:t>
            </a:r>
            <a:endParaRPr b="0" lang="en-US" sz="1800" spc="-1" strike="noStrike">
              <a:solidFill>
                <a:srgbClr val="000000"/>
              </a:solidFill>
              <a:latin typeface="Gill Sans MT"/>
            </a:endParaRPr>
          </a:p>
          <a:p>
            <a:pPr lvl="4" marL="1371600" indent="-228240">
              <a:lnSpc>
                <a:spcPct val="100000"/>
              </a:lnSpc>
              <a:spcBef>
                <a:spcPts val="300"/>
              </a:spcBef>
              <a:buClr>
                <a:srgbClr val="9fb8cd"/>
              </a:buClr>
              <a:buSzPct val="70000"/>
              <a:buFont typeface="Wingdings" charset="2"/>
              <a:buChar char=""/>
            </a:pPr>
            <a:r>
              <a:rPr b="0" lang="en-US" sz="1600" spc="-1" strike="noStrike">
                <a:solidFill>
                  <a:srgbClr val="000000"/>
                </a:solidFill>
                <a:latin typeface="Gill Sans MT"/>
              </a:rPr>
              <a:t>Fifth level</a:t>
            </a:r>
            <a:endParaRPr b="0" lang="en-US" sz="1600" spc="-1" strike="noStrike">
              <a:solidFill>
                <a:srgbClr val="000000"/>
              </a:solidFill>
              <a:latin typeface="Gill Sans MT"/>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3" name="PlaceHolder 1"/>
          <p:cNvSpPr>
            <a:spLocks noGrp="1"/>
          </p:cNvSpPr>
          <p:nvPr>
            <p:ph type="title"/>
          </p:nvPr>
        </p:nvSpPr>
        <p:spPr>
          <a:xfrm>
            <a:off x="502560" y="301320"/>
            <a:ext cx="9068040" cy="1259280"/>
          </a:xfrm>
          <a:prstGeom prst="rect">
            <a:avLst/>
          </a:prstGeom>
        </p:spPr>
        <p:txBody>
          <a:bodyPr lIns="90000" rIns="90000" tIns="46800" bIns="46800" anchor="ctr">
            <a:noAutofit/>
          </a:bodyPr>
          <a:p>
            <a:pPr algn="ctr"/>
            <a:r>
              <a:rPr b="1" lang="en-US" sz="4000" spc="-1" strike="noStrike">
                <a:solidFill>
                  <a:srgbClr val="000000"/>
                </a:solidFill>
                <a:latin typeface="Times New Roman"/>
              </a:rPr>
              <a:t>Click to edit the title text format</a:t>
            </a:r>
            <a:endParaRPr b="1" lang="en-US" sz="4000" spc="-1" strike="noStrike">
              <a:solidFill>
                <a:srgbClr val="000000"/>
              </a:solidFill>
              <a:latin typeface="Times New Roman"/>
            </a:endParaRPr>
          </a:p>
        </p:txBody>
      </p:sp>
      <p:sp>
        <p:nvSpPr>
          <p:cNvPr id="314" name="PlaceHolder 2"/>
          <p:cNvSpPr>
            <a:spLocks noGrp="1"/>
          </p:cNvSpPr>
          <p:nvPr>
            <p:ph type="body"/>
          </p:nvPr>
        </p:nvSpPr>
        <p:spPr>
          <a:xfrm>
            <a:off x="502560" y="1764000"/>
            <a:ext cx="9068040" cy="4989600"/>
          </a:xfrm>
          <a:prstGeom prst="rect">
            <a:avLst/>
          </a:prstGeom>
        </p:spPr>
        <p:txBody>
          <a:bodyPr lIns="90000" rIns="90000" tIns="46800" bIns="46800">
            <a:normAutofit/>
          </a:bodyPr>
          <a:p>
            <a:pPr marL="342720" indent="-342720">
              <a:spcBef>
                <a:spcPts val="799"/>
              </a:spcBef>
            </a:pPr>
            <a:r>
              <a:rPr b="0" lang="en-US" sz="3200" spc="-1" strike="noStrike">
                <a:solidFill>
                  <a:srgbClr val="000000"/>
                </a:solidFill>
                <a:latin typeface="Times New Roman"/>
              </a:rPr>
              <a:t>Click to edit the outline text format</a:t>
            </a:r>
            <a:endParaRPr b="0" lang="en-US" sz="3200" spc="-1" strike="noStrike">
              <a:solidFill>
                <a:srgbClr val="000000"/>
              </a:solidFill>
              <a:latin typeface="Times New Roman"/>
            </a:endParaRPr>
          </a:p>
          <a:p>
            <a:pPr lvl="1" marL="742680" indent="-285480">
              <a:spcBef>
                <a:spcPts val="697"/>
              </a:spcBef>
              <a:buClr>
                <a:srgbClr val="000000"/>
              </a:buClr>
              <a:buFont typeface="Times New Roman"/>
              <a:buChar char="–"/>
            </a:pPr>
            <a:r>
              <a:rPr b="0" lang="en-US" sz="2800" spc="-1" strike="noStrike">
                <a:solidFill>
                  <a:srgbClr val="000000"/>
                </a:solidFill>
                <a:latin typeface="Times New Roman"/>
              </a:rPr>
              <a:t>Second Outline Level</a:t>
            </a:r>
            <a:endParaRPr b="0" lang="en-US" sz="2800" spc="-1" strike="noStrike">
              <a:solidFill>
                <a:srgbClr val="000000"/>
              </a:solidFill>
              <a:latin typeface="Times New Roman"/>
            </a:endParaRPr>
          </a:p>
          <a:p>
            <a:pPr lvl="2" marL="1143000" indent="-228600">
              <a:spcBef>
                <a:spcPts val="598"/>
              </a:spcBef>
              <a:buClr>
                <a:srgbClr val="000000"/>
              </a:buClr>
              <a:buFont typeface="Times New Roman"/>
              <a:buChar char="•"/>
            </a:pPr>
            <a:r>
              <a:rPr b="0" lang="en-US" sz="2400" spc="-1" strike="noStrike">
                <a:solidFill>
                  <a:srgbClr val="000000"/>
                </a:solidFill>
                <a:latin typeface="Times New Roman"/>
              </a:rPr>
              <a:t>Third Outline Level</a:t>
            </a:r>
            <a:endParaRPr b="0" lang="en-US" sz="2400" spc="-1" strike="noStrike">
              <a:solidFill>
                <a:srgbClr val="000000"/>
              </a:solidFill>
              <a:latin typeface="Times New Roman"/>
            </a:endParaRPr>
          </a:p>
          <a:p>
            <a:pPr lvl="3" marL="1600200" indent="-228600">
              <a:spcBef>
                <a:spcPts val="499"/>
              </a:spcBef>
              <a:buClr>
                <a:srgbClr val="000000"/>
              </a:buClr>
              <a:buFont typeface="Times New Roman"/>
              <a:buChar char="–"/>
            </a:pPr>
            <a:r>
              <a:rPr b="0" lang="en-US" sz="2000" spc="-1" strike="noStrike">
                <a:solidFill>
                  <a:srgbClr val="000000"/>
                </a:solidFill>
                <a:latin typeface="Times New Roman"/>
              </a:rPr>
              <a:t>Fourth Outline Level</a:t>
            </a:r>
            <a:endParaRPr b="0" lang="en-US" sz="2000" spc="-1" strike="noStrike">
              <a:solidFill>
                <a:srgbClr val="000000"/>
              </a:solidFill>
              <a:latin typeface="Times New Roman"/>
            </a:endParaRPr>
          </a:p>
          <a:p>
            <a:pPr lvl="4" marL="2057400" indent="-228600">
              <a:spcBef>
                <a:spcPts val="499"/>
              </a:spcBef>
              <a:buClr>
                <a:srgbClr val="000000"/>
              </a:buClr>
              <a:buFont typeface="Times New Roman"/>
              <a:buChar char="»"/>
            </a:pPr>
            <a:r>
              <a:rPr b="0" lang="en-US" sz="2000" spc="-1" strike="noStrike">
                <a:solidFill>
                  <a:srgbClr val="000000"/>
                </a:solidFill>
                <a:latin typeface="Times New Roman"/>
              </a:rPr>
              <a:t>Fifth Outline Level</a:t>
            </a:r>
            <a:endParaRPr b="0" lang="en-US" sz="2000" spc="-1" strike="noStrike">
              <a:solidFill>
                <a:srgbClr val="000000"/>
              </a:solidFill>
              <a:latin typeface="Times New Roman"/>
            </a:endParaRPr>
          </a:p>
          <a:p>
            <a:pPr lvl="5" marL="2057400" indent="-228600">
              <a:spcBef>
                <a:spcPts val="499"/>
              </a:spcBef>
              <a:buClr>
                <a:srgbClr val="000000"/>
              </a:buClr>
              <a:buFont typeface="Times New Roman"/>
              <a:buChar char="»"/>
            </a:pPr>
            <a:r>
              <a:rPr b="0" lang="en-US" sz="2000" spc="-1" strike="noStrike">
                <a:solidFill>
                  <a:srgbClr val="000000"/>
                </a:solidFill>
                <a:latin typeface="Times New Roman"/>
              </a:rPr>
              <a:t>Sixth Outline Level</a:t>
            </a:r>
            <a:endParaRPr b="0" lang="en-US" sz="2000" spc="-1" strike="noStrike">
              <a:solidFill>
                <a:srgbClr val="000000"/>
              </a:solidFill>
              <a:latin typeface="Times New Roman"/>
            </a:endParaRPr>
          </a:p>
          <a:p>
            <a:pPr lvl="6" marL="2057400" indent="-228600">
              <a:spcBef>
                <a:spcPts val="499"/>
              </a:spcBef>
              <a:buClr>
                <a:srgbClr val="000000"/>
              </a:buClr>
              <a:buFont typeface="Times New Roman"/>
              <a:buChar char="»"/>
            </a:pPr>
            <a:r>
              <a:rPr b="0" lang="en-US" sz="2000" spc="-1" strike="noStrike">
                <a:solidFill>
                  <a:srgbClr val="000000"/>
                </a:solidFill>
                <a:latin typeface="Times New Roman"/>
              </a:rPr>
              <a:t>Seventh Outline Level</a:t>
            </a:r>
            <a:endParaRPr b="0" lang="en-US" sz="2000" spc="-1" strike="noStrike">
              <a:solidFill>
                <a:srgbClr val="000000"/>
              </a:solidFill>
              <a:latin typeface="Times New Roman"/>
            </a:endParaRPr>
          </a:p>
        </p:txBody>
      </p:sp>
      <p:sp>
        <p:nvSpPr>
          <p:cNvPr id="315" name="PlaceHolder 3"/>
          <p:cNvSpPr>
            <a:spLocks noGrp="1"/>
          </p:cNvSpPr>
          <p:nvPr>
            <p:ph type="dt"/>
          </p:nvPr>
        </p:nvSpPr>
        <p:spPr>
          <a:xfrm>
            <a:off x="502560" y="7008840"/>
            <a:ext cx="2350440" cy="401400"/>
          </a:xfrm>
          <a:prstGeom prst="rect">
            <a:avLst/>
          </a:prstGeom>
        </p:spPr>
        <p:txBody>
          <a:bodyPr lIns="90000" rIns="90000" tIns="46800" bIns="46800" anchor="ctr">
            <a:noAutofit/>
          </a:bodyPr>
          <a:p>
            <a:pPr>
              <a:lnSpc>
                <a:spcPct val="100000"/>
              </a:lnSpc>
            </a:pPr>
            <a:fld id="{CB830A8F-71DA-48E0-A472-598E200D41D3}" type="datetime">
              <a:rPr b="0" lang="en-US" sz="1200" spc="-1" strike="noStrike">
                <a:solidFill>
                  <a:srgbClr val="898989"/>
                </a:solidFill>
                <a:latin typeface="Calibri"/>
              </a:rPr>
              <a:t>11/12/19</a:t>
            </a:fld>
            <a:endParaRPr b="0" lang="en-US" sz="1200" spc="-1" strike="noStrike">
              <a:latin typeface="Times New Roman"/>
            </a:endParaRPr>
          </a:p>
        </p:txBody>
      </p:sp>
      <p:sp>
        <p:nvSpPr>
          <p:cNvPr id="316" name="CustomShape 4"/>
          <p:cNvSpPr/>
          <p:nvPr/>
        </p:nvSpPr>
        <p:spPr>
          <a:xfrm>
            <a:off x="3442320" y="7009560"/>
            <a:ext cx="3191400" cy="403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17" name="PlaceHolder 5"/>
          <p:cNvSpPr>
            <a:spLocks noGrp="1"/>
          </p:cNvSpPr>
          <p:nvPr>
            <p:ph type="sldNum"/>
          </p:nvPr>
        </p:nvSpPr>
        <p:spPr>
          <a:xfrm>
            <a:off x="7723440" y="7158240"/>
            <a:ext cx="2350440" cy="401760"/>
          </a:xfrm>
          <a:prstGeom prst="rect">
            <a:avLst/>
          </a:prstGeom>
        </p:spPr>
        <p:txBody>
          <a:bodyPr lIns="90000" rIns="90000" tIns="46800" bIns="46800" anchor="ctr">
            <a:noAutofit/>
          </a:bodyPr>
          <a:p>
            <a:pPr algn="r">
              <a:lnSpc>
                <a:spcPct val="100000"/>
              </a:lnSpc>
            </a:pPr>
            <a:fld id="{4AF32B34-04C8-41BB-83A1-FCECA35E94F3}" type="slidenum">
              <a:rPr b="1" lang="en-US" sz="1400" spc="-1" strike="noStrike">
                <a:solidFill>
                  <a:srgbClr val="000000"/>
                </a:solidFill>
                <a:latin typeface="Calibri"/>
              </a:rPr>
              <a:t>&lt;number&gt;</a:t>
            </a:fld>
            <a:endParaRPr b="0" lang="en-US" sz="1400" spc="-1" strike="noStrike">
              <a:latin typeface="Times New Roman"/>
            </a:endParaRPr>
          </a:p>
        </p:txBody>
      </p:sp>
      <p:pic>
        <p:nvPicPr>
          <p:cNvPr id="318" name="" descr=""/>
          <p:cNvPicPr/>
          <p:nvPr/>
        </p:nvPicPr>
        <p:blipFill>
          <a:blip r:embed="rId2"/>
          <a:stretch/>
        </p:blipFill>
        <p:spPr>
          <a:xfrm>
            <a:off x="0" y="0"/>
            <a:ext cx="461880" cy="4752720"/>
          </a:xfrm>
          <a:prstGeom prst="rect">
            <a:avLst/>
          </a:prstGeom>
          <a:ln>
            <a:noFill/>
          </a:ln>
        </p:spPr>
      </p:pic>
      <p:pic>
        <p:nvPicPr>
          <p:cNvPr id="319" name="" descr=""/>
          <p:cNvPicPr/>
          <p:nvPr/>
        </p:nvPicPr>
        <p:blipFill>
          <a:blip r:embed="rId3"/>
          <a:stretch/>
        </p:blipFill>
        <p:spPr>
          <a:xfrm>
            <a:off x="0" y="4720680"/>
            <a:ext cx="476280" cy="1910520"/>
          </a:xfrm>
          <a:prstGeom prst="rect">
            <a:avLst/>
          </a:prstGeom>
          <a:ln>
            <a:noFill/>
          </a:ln>
        </p:spPr>
      </p:pic>
      <p:pic>
        <p:nvPicPr>
          <p:cNvPr id="320" name="" descr=""/>
          <p:cNvPicPr/>
          <p:nvPr/>
        </p:nvPicPr>
        <p:blipFill>
          <a:blip r:embed="rId4"/>
          <a:stretch/>
        </p:blipFill>
        <p:spPr>
          <a:xfrm>
            <a:off x="0" y="6654960"/>
            <a:ext cx="10077480" cy="908640"/>
          </a:xfrm>
          <a:prstGeom prst="rect">
            <a:avLst/>
          </a:prstGeom>
          <a:ln>
            <a:noFill/>
          </a:ln>
        </p:spPr>
      </p:pic>
      <p:sp>
        <p:nvSpPr>
          <p:cNvPr id="321" name="PlaceHolder 6"/>
          <p:cNvSpPr>
            <a:spLocks noGrp="1"/>
          </p:cNvSpPr>
          <p:nvPr>
            <p:ph type="ftr"/>
          </p:nvPr>
        </p:nvSpPr>
        <p:spPr>
          <a:xfrm>
            <a:off x="3445920" y="6888960"/>
            <a:ext cx="3193920" cy="521280"/>
          </a:xfrm>
          <a:prstGeom prst="rect">
            <a:avLst/>
          </a:prstGeom>
        </p:spPr>
        <p:txBody>
          <a:bodyPr lIns="90000" rIns="90000" tIns="46800" bIns="46800" anchor="ctr">
            <a:noAutofit/>
          </a:bodyPr>
          <a:p>
            <a:pPr algn="ctr"/>
            <a:r>
              <a:rPr b="0" lang="en-US" sz="1400" spc="-1" strike="noStrike">
                <a:latin typeface="Times New Roman"/>
              </a:rPr>
              <a:t>&lt;footer&gt;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58" name="Picture 22" descr="background4-1"/>
          <p:cNvPicPr/>
          <p:nvPr/>
        </p:nvPicPr>
        <p:blipFill>
          <a:blip r:embed="rId2"/>
          <a:stretch/>
        </p:blipFill>
        <p:spPr>
          <a:xfrm>
            <a:off x="-64080" y="0"/>
            <a:ext cx="10206000" cy="7563960"/>
          </a:xfrm>
          <a:prstGeom prst="rect">
            <a:avLst/>
          </a:prstGeom>
          <a:ln>
            <a:noFill/>
          </a:ln>
        </p:spPr>
      </p:pic>
      <p:sp>
        <p:nvSpPr>
          <p:cNvPr id="359" name="Line 1"/>
          <p:cNvSpPr/>
          <p:nvPr/>
        </p:nvSpPr>
        <p:spPr>
          <a:xfrm>
            <a:off x="109800" y="0"/>
            <a:ext cx="0" cy="7562160"/>
          </a:xfrm>
          <a:prstGeom prst="line">
            <a:avLst/>
          </a:prstGeom>
          <a:ln w="9360">
            <a:solidFill>
              <a:srgbClr val="ffffff"/>
            </a:solidFill>
            <a:miter/>
          </a:ln>
        </p:spPr>
        <p:style>
          <a:lnRef idx="0"/>
          <a:fillRef idx="0"/>
          <a:effectRef idx="0"/>
          <a:fontRef idx="minor"/>
        </p:style>
      </p:sp>
      <p:sp>
        <p:nvSpPr>
          <p:cNvPr id="360" name="Line 2"/>
          <p:cNvSpPr/>
          <p:nvPr/>
        </p:nvSpPr>
        <p:spPr>
          <a:xfrm>
            <a:off x="109800" y="7309440"/>
            <a:ext cx="9656640" cy="0"/>
          </a:xfrm>
          <a:prstGeom prst="line">
            <a:avLst/>
          </a:prstGeom>
          <a:ln w="9360">
            <a:solidFill>
              <a:srgbClr val="808080"/>
            </a:solidFill>
            <a:miter/>
          </a:ln>
        </p:spPr>
        <p:style>
          <a:lnRef idx="0"/>
          <a:fillRef idx="0"/>
          <a:effectRef idx="0"/>
          <a:fontRef idx="minor"/>
        </p:style>
      </p:sp>
      <p:pic>
        <p:nvPicPr>
          <p:cNvPr id="361" name="Picture 14" descr=""/>
          <p:cNvPicPr/>
          <p:nvPr/>
        </p:nvPicPr>
        <p:blipFill>
          <a:blip r:embed="rId3"/>
          <a:stretch/>
        </p:blipFill>
        <p:spPr>
          <a:xfrm>
            <a:off x="7976880" y="6842520"/>
            <a:ext cx="1648080" cy="365400"/>
          </a:xfrm>
          <a:prstGeom prst="rect">
            <a:avLst/>
          </a:prstGeom>
          <a:ln>
            <a:noFill/>
          </a:ln>
        </p:spPr>
      </p:pic>
      <p:sp>
        <p:nvSpPr>
          <p:cNvPr id="362" name="Line 3"/>
          <p:cNvSpPr/>
          <p:nvPr/>
        </p:nvSpPr>
        <p:spPr>
          <a:xfrm>
            <a:off x="7976520" y="6758280"/>
            <a:ext cx="1763280" cy="0"/>
          </a:xfrm>
          <a:prstGeom prst="line">
            <a:avLst/>
          </a:prstGeom>
          <a:ln w="9360">
            <a:solidFill>
              <a:srgbClr val="808080"/>
            </a:solidFill>
            <a:miter/>
          </a:ln>
        </p:spPr>
        <p:style>
          <a:lnRef idx="0"/>
          <a:fillRef idx="0"/>
          <a:effectRef idx="0"/>
          <a:fontRef idx="minor"/>
        </p:style>
      </p:sp>
      <p:sp>
        <p:nvSpPr>
          <p:cNvPr id="363" name="Line 4"/>
          <p:cNvSpPr/>
          <p:nvPr/>
        </p:nvSpPr>
        <p:spPr>
          <a:xfrm flipV="1">
            <a:off x="9740160" y="6761520"/>
            <a:ext cx="0" cy="543960"/>
          </a:xfrm>
          <a:prstGeom prst="line">
            <a:avLst/>
          </a:prstGeom>
          <a:ln w="9360">
            <a:solidFill>
              <a:srgbClr val="808080"/>
            </a:solidFill>
            <a:miter/>
          </a:ln>
        </p:spPr>
        <p:style>
          <a:lnRef idx="0"/>
          <a:fillRef idx="0"/>
          <a:effectRef idx="0"/>
          <a:fontRef idx="minor"/>
        </p:style>
      </p:sp>
      <p:sp>
        <p:nvSpPr>
          <p:cNvPr id="364" name="Line 5"/>
          <p:cNvSpPr/>
          <p:nvPr/>
        </p:nvSpPr>
        <p:spPr>
          <a:xfrm>
            <a:off x="109800" y="7309440"/>
            <a:ext cx="2324880" cy="0"/>
          </a:xfrm>
          <a:prstGeom prst="line">
            <a:avLst/>
          </a:prstGeom>
          <a:ln w="9360">
            <a:solidFill>
              <a:srgbClr val="ffffff"/>
            </a:solidFill>
            <a:miter/>
          </a:ln>
        </p:spPr>
        <p:style>
          <a:lnRef idx="0"/>
          <a:fillRef idx="0"/>
          <a:effectRef idx="0"/>
          <a:fontRef idx="minor"/>
        </p:style>
      </p:sp>
      <p:sp>
        <p:nvSpPr>
          <p:cNvPr id="365" name="PlaceHolder 6"/>
          <p:cNvSpPr>
            <a:spLocks noGrp="1"/>
          </p:cNvSpPr>
          <p:nvPr>
            <p:ph type="title"/>
          </p:nvPr>
        </p:nvSpPr>
        <p:spPr>
          <a:xfrm>
            <a:off x="2770920" y="335520"/>
            <a:ext cx="6634080" cy="1176120"/>
          </a:xfrm>
          <a:prstGeom prst="rect">
            <a:avLst/>
          </a:prstGeom>
        </p:spPr>
        <p:txBody>
          <a:bodyPr lIns="90000" rIns="90000" tIns="46800" bIns="46800">
            <a:noAutofit/>
          </a:bodyPr>
          <a:p>
            <a:r>
              <a:rPr b="0" lang="en-US" sz="6260" spc="-1" strike="noStrike">
                <a:solidFill>
                  <a:srgbClr val="691638"/>
                </a:solidFill>
                <a:latin typeface="Arial"/>
              </a:rPr>
              <a:t>Click to edit the title text format</a:t>
            </a:r>
            <a:endParaRPr b="0" lang="en-US" sz="6260" spc="-1" strike="noStrike">
              <a:solidFill>
                <a:srgbClr val="691638"/>
              </a:solidFill>
              <a:latin typeface="Arial"/>
            </a:endParaRPr>
          </a:p>
        </p:txBody>
      </p:sp>
      <p:sp>
        <p:nvSpPr>
          <p:cNvPr id="366" name="PlaceHolder 7"/>
          <p:cNvSpPr>
            <a:spLocks noGrp="1"/>
          </p:cNvSpPr>
          <p:nvPr>
            <p:ph type="body"/>
          </p:nvPr>
        </p:nvSpPr>
        <p:spPr>
          <a:xfrm>
            <a:off x="2854800" y="1932120"/>
            <a:ext cx="6549840" cy="4201200"/>
          </a:xfrm>
          <a:prstGeom prst="rect">
            <a:avLst/>
          </a:prstGeom>
        </p:spPr>
        <p:txBody>
          <a:bodyPr lIns="90000" rIns="90000" tIns="46800" bIns="46800">
            <a:normAutofit/>
          </a:bodyPr>
          <a:p>
            <a:pPr marL="342720" indent="-342720">
              <a:spcBef>
                <a:spcPts val="967"/>
              </a:spcBef>
              <a:buClr>
                <a:srgbClr val="691638"/>
              </a:buClr>
              <a:buFont typeface="Arial"/>
              <a:buChar char="•"/>
            </a:pPr>
            <a:r>
              <a:rPr b="0" lang="en-US" sz="3890" spc="-1" strike="noStrike">
                <a:solidFill>
                  <a:srgbClr val="000000"/>
                </a:solidFill>
                <a:latin typeface="Arial"/>
              </a:rPr>
              <a:t>Click to edit the outline text format</a:t>
            </a:r>
            <a:endParaRPr b="0" lang="en-US" sz="3890" spc="-1" strike="noStrike">
              <a:solidFill>
                <a:srgbClr val="000000"/>
              </a:solidFill>
              <a:latin typeface="Arial"/>
            </a:endParaRPr>
          </a:p>
          <a:p>
            <a:pPr lvl="1" marL="742680" indent="-285480">
              <a:spcBef>
                <a:spcPts val="845"/>
              </a:spcBef>
              <a:buClr>
                <a:srgbClr val="dc5a21"/>
              </a:buClr>
              <a:buFont typeface="Times"/>
              <a:buChar char="•"/>
            </a:pPr>
            <a:r>
              <a:rPr b="0" lang="en-US" sz="3400" spc="-1" strike="noStrike">
                <a:solidFill>
                  <a:srgbClr val="000000"/>
                </a:solidFill>
                <a:latin typeface="Arial"/>
              </a:rPr>
              <a:t>Second Outline Level</a:t>
            </a:r>
            <a:endParaRPr b="0" lang="en-US" sz="3400" spc="-1" strike="noStrike">
              <a:solidFill>
                <a:srgbClr val="000000"/>
              </a:solidFill>
              <a:latin typeface="Arial"/>
            </a:endParaRPr>
          </a:p>
          <a:p>
            <a:pPr lvl="2" marL="1143000" indent="-228600">
              <a:spcBef>
                <a:spcPts val="723"/>
              </a:spcBef>
              <a:buClr>
                <a:srgbClr val="87adb0"/>
              </a:buClr>
              <a:buFont typeface="Arial"/>
              <a:buChar char="•"/>
            </a:pPr>
            <a:r>
              <a:rPr b="0" lang="en-US" sz="2920" spc="-1" strike="noStrike">
                <a:solidFill>
                  <a:srgbClr val="000000"/>
                </a:solidFill>
                <a:latin typeface="Arial"/>
              </a:rPr>
              <a:t>Third Outline Level</a:t>
            </a:r>
            <a:endParaRPr b="0" lang="en-US" sz="2920" spc="-1" strike="noStrike">
              <a:solidFill>
                <a:srgbClr val="000000"/>
              </a:solidFill>
              <a:latin typeface="Arial"/>
            </a:endParaRPr>
          </a:p>
          <a:p>
            <a:pPr lvl="3" marL="1600200" indent="-228600">
              <a:spcBef>
                <a:spcPts val="601"/>
              </a:spcBef>
              <a:buClr>
                <a:srgbClr val="000000"/>
              </a:buClr>
              <a:buFont typeface="Arial"/>
              <a:buChar char="–"/>
            </a:pPr>
            <a:r>
              <a:rPr b="0" lang="en-US" sz="2430" spc="-1" strike="noStrike">
                <a:solidFill>
                  <a:srgbClr val="000000"/>
                </a:solidFill>
                <a:latin typeface="Arial"/>
              </a:rPr>
              <a:t>Fourth Outline Level</a:t>
            </a:r>
            <a:endParaRPr b="0" lang="en-US" sz="2430" spc="-1" strike="noStrike">
              <a:solidFill>
                <a:srgbClr val="000000"/>
              </a:solidFill>
              <a:latin typeface="Arial"/>
            </a:endParaRPr>
          </a:p>
          <a:p>
            <a:pPr lvl="4" marL="2057400" indent="-228600">
              <a:spcBef>
                <a:spcPts val="601"/>
              </a:spcBef>
              <a:buClr>
                <a:srgbClr val="000000"/>
              </a:buClr>
              <a:buFont typeface="Arial"/>
              <a:buChar char="»"/>
            </a:pPr>
            <a:r>
              <a:rPr b="0" lang="en-US" sz="2430" spc="-1" strike="noStrike">
                <a:solidFill>
                  <a:srgbClr val="000000"/>
                </a:solidFill>
                <a:latin typeface="Arial"/>
              </a:rPr>
              <a:t>Fifth Outline Level</a:t>
            </a:r>
            <a:endParaRPr b="0" lang="en-US" sz="2430" spc="-1" strike="noStrike">
              <a:solidFill>
                <a:srgbClr val="000000"/>
              </a:solidFill>
              <a:latin typeface="Arial"/>
            </a:endParaRPr>
          </a:p>
          <a:p>
            <a:pPr lvl="5" marL="2057400" indent="-228600">
              <a:spcBef>
                <a:spcPts val="601"/>
              </a:spcBef>
              <a:buClr>
                <a:srgbClr val="000000"/>
              </a:buClr>
              <a:buFont typeface="Arial"/>
              <a:buChar char="»"/>
            </a:pPr>
            <a:r>
              <a:rPr b="0" lang="en-US" sz="2430" spc="-1" strike="noStrike">
                <a:solidFill>
                  <a:srgbClr val="000000"/>
                </a:solidFill>
                <a:latin typeface="Arial"/>
              </a:rPr>
              <a:t>Sixth Outline Level</a:t>
            </a:r>
            <a:endParaRPr b="0" lang="en-US" sz="2430" spc="-1" strike="noStrike">
              <a:solidFill>
                <a:srgbClr val="000000"/>
              </a:solidFill>
              <a:latin typeface="Arial"/>
            </a:endParaRPr>
          </a:p>
          <a:p>
            <a:pPr lvl="6" marL="2057400" indent="-228600">
              <a:spcBef>
                <a:spcPts val="601"/>
              </a:spcBef>
              <a:buClr>
                <a:srgbClr val="000000"/>
              </a:buClr>
              <a:buFont typeface="Arial"/>
              <a:buChar char="»"/>
            </a:pPr>
            <a:r>
              <a:rPr b="0" lang="en-US" sz="2430" spc="-1" strike="noStrike">
                <a:solidFill>
                  <a:srgbClr val="000000"/>
                </a:solidFill>
                <a:latin typeface="Arial"/>
              </a:rPr>
              <a:t>Seventh Outline Level</a:t>
            </a:r>
            <a:endParaRPr b="0" lang="en-US" sz="2430" spc="-1" strike="noStrike">
              <a:solidFill>
                <a:srgbClr val="000000"/>
              </a:solidFill>
              <a:latin typeface="Arial"/>
            </a:endParaRPr>
          </a:p>
        </p:txBody>
      </p:sp>
      <p:sp>
        <p:nvSpPr>
          <p:cNvPr id="367" name="PlaceHolder 8"/>
          <p:cNvSpPr>
            <a:spLocks noGrp="1"/>
          </p:cNvSpPr>
          <p:nvPr>
            <p:ph type="sldNum"/>
          </p:nvPr>
        </p:nvSpPr>
        <p:spPr>
          <a:xfrm>
            <a:off x="167400" y="6933240"/>
            <a:ext cx="1007640" cy="504000"/>
          </a:xfrm>
          <a:prstGeom prst="rect">
            <a:avLst/>
          </a:prstGeom>
        </p:spPr>
        <p:txBody>
          <a:bodyPr lIns="90000" rIns="90000" tIns="46800" bIns="46800" anchor="ctr">
            <a:noAutofit/>
          </a:bodyPr>
          <a:p>
            <a:pPr/>
            <a:fld id="{DB93F387-53C4-48B9-9438-D70B4378DBD6}" type="slidenum">
              <a:rPr b="0" lang="en-US" sz="1000" spc="-1" strike="noStrike">
                <a:solidFill>
                  <a:srgbClr val="ffffff"/>
                </a:solidFill>
                <a:latin typeface="Times New Roman"/>
              </a:rPr>
              <a:t>&lt;number&gt;</a:t>
            </a:fld>
            <a:endParaRPr b="0" lang="en-US" sz="1000" spc="-1" strike="noStrike">
              <a:latin typeface="Times New Roman"/>
            </a:endParaRPr>
          </a:p>
        </p:txBody>
      </p:sp>
      <p:sp>
        <p:nvSpPr>
          <p:cNvPr id="368" name="PlaceHolder 9"/>
          <p:cNvSpPr>
            <a:spLocks noGrp="1"/>
          </p:cNvSpPr>
          <p:nvPr>
            <p:ph type="dt"/>
          </p:nvPr>
        </p:nvSpPr>
        <p:spPr>
          <a:xfrm>
            <a:off x="503640" y="6888600"/>
            <a:ext cx="2347560" cy="520920"/>
          </a:xfrm>
          <a:prstGeom prst="rect">
            <a:avLst/>
          </a:prstGeom>
        </p:spPr>
        <p:txBody>
          <a:bodyPr lIns="90000" rIns="90000" tIns="46800" bIns="46800" anchor="ctr">
            <a:noAutofit/>
          </a:bodyPr>
          <a:p>
            <a:r>
              <a:rPr b="0" lang="en-US" sz="1400" spc="-1" strike="noStrike">
                <a:latin typeface="Times New Roman"/>
              </a:rPr>
              <a:t>&lt;date/time&gt;</a:t>
            </a:r>
            <a:endParaRPr b="0" lang="en-US" sz="1400" spc="-1" strike="noStrike">
              <a:latin typeface="Times New Roman"/>
            </a:endParaRPr>
          </a:p>
        </p:txBody>
      </p:sp>
      <p:sp>
        <p:nvSpPr>
          <p:cNvPr id="369" name="PlaceHolder 10"/>
          <p:cNvSpPr>
            <a:spLocks noGrp="1"/>
          </p:cNvSpPr>
          <p:nvPr>
            <p:ph type="ftr"/>
          </p:nvPr>
        </p:nvSpPr>
        <p:spPr>
          <a:xfrm>
            <a:off x="3445560" y="6888600"/>
            <a:ext cx="3193560" cy="520920"/>
          </a:xfrm>
          <a:prstGeom prst="rect">
            <a:avLst/>
          </a:prstGeom>
        </p:spPr>
        <p:txBody>
          <a:bodyPr lIns="90000" rIns="90000" tIns="46800" bIns="46800" anchor="ctr">
            <a:noAutofit/>
          </a:bodyPr>
          <a:p>
            <a:pPr algn="ctr"/>
            <a:r>
              <a:rPr b="0" lang="en-US" sz="1400" spc="-1" strike="noStrike">
                <a:latin typeface="Times New Roman"/>
              </a:rPr>
              <a:t>&lt;footer&gt;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xml"/>
</Relationships>
</file>

<file path=ppt/slides/_rels/slide100.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3.xml"/>
</Relationships>
</file>

<file path=ppt/slides/_rels/slide101.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3.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4.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1.xml"/>
</Relationships>
</file>

<file path=ppt/slides/_rels/slide105.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1.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7.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3.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111.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231.xml"/>
</Relationships>
</file>

<file path=ppt/slides/_rels/slide112.xml.rels><?xml version="1.0" encoding="UTF-8"?>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229.xml"/>
</Relationships>
</file>

<file path=ppt/slides/_rels/slide113.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229.xml"/>
</Relationships>
</file>

<file path=ppt/slides/_rels/slide114.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gif"/><Relationship Id="rId3" Type="http://schemas.openxmlformats.org/officeDocument/2006/relationships/image" Target="../media/image115.png"/><Relationship Id="rId4" Type="http://schemas.openxmlformats.org/officeDocument/2006/relationships/slideLayout" Target="../slideLayouts/slideLayout3.xml"/>
</Relationships>
</file>

<file path=ppt/slides/_rels/slide115.xml.rels><?xml version="1.0" encoding="UTF-8"?>
<Relationships xmlns="http://schemas.openxmlformats.org/package/2006/relationships"><Relationship Id="rId1" Type="http://schemas.openxmlformats.org/officeDocument/2006/relationships/image" Target="../media/image116.jpeg"/><Relationship Id="rId2" Type="http://schemas.openxmlformats.org/officeDocument/2006/relationships/slideLayout" Target="../slideLayouts/slideLayout3.xml"/><Relationship Id="rId3"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117.jpeg"/><Relationship Id="rId2" Type="http://schemas.openxmlformats.org/officeDocument/2006/relationships/slideLayout" Target="../slideLayouts/slideLayout3.xml"/><Relationship Id="rId3"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xml"/>
</Relationships>
</file>

<file path=ppt/slides/_rels/slide120.xml.rels><?xml version="1.0" encoding="UTF-8"?>
<Relationships xmlns="http://schemas.openxmlformats.org/package/2006/relationships"><Relationship Id="rId1" Type="http://schemas.openxmlformats.org/officeDocument/2006/relationships/image" Target="../media/image118.jpeg"/><Relationship Id="rId2" Type="http://schemas.openxmlformats.org/officeDocument/2006/relationships/slideLayout" Target="../slideLayouts/slideLayout3.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119.jpeg"/><Relationship Id="rId2" Type="http://schemas.openxmlformats.org/officeDocument/2006/relationships/slideLayout" Target="../slideLayouts/slideLayout3.xml"/><Relationship Id="rId3"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Relationship Id="rId3"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3.xml"/><Relationship Id="rId3"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xml"/>
</Relationships>
</file>

<file path=ppt/slides/_rels/slide130.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3.xml"/><Relationship Id="rId3"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3.xml"/><Relationship Id="rId3"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24.wmf"/><Relationship Id="rId3" Type="http://schemas.openxmlformats.org/officeDocument/2006/relationships/oleObject" Target="../embeddings/oleObject2.bin"/><Relationship Id="rId4" Type="http://schemas.openxmlformats.org/officeDocument/2006/relationships/image" Target="../media/image125.wmf"/><Relationship Id="rId5" Type="http://schemas.openxmlformats.org/officeDocument/2006/relationships/slideLayout" Target="../slideLayouts/slideLayout1.xml"/><Relationship Id="rId6"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image" Target="../media/image126.jpeg"/><Relationship Id="rId2" Type="http://schemas.openxmlformats.org/officeDocument/2006/relationships/slideLayout" Target="../slideLayouts/slideLayout5.xml"/><Relationship Id="rId3"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image" Target="../media/image127.jpeg"/><Relationship Id="rId2" Type="http://schemas.openxmlformats.org/officeDocument/2006/relationships/slideLayout" Target="../slideLayouts/slideLayout3.xml"/><Relationship Id="rId3"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image" Target="../media/image128.jpeg"/><Relationship Id="rId2" Type="http://schemas.openxmlformats.org/officeDocument/2006/relationships/slideLayout" Target="../slideLayouts/slideLayout3.xml"/><Relationship Id="rId3"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image" Target="../media/image129.jpeg"/><Relationship Id="rId2" Type="http://schemas.openxmlformats.org/officeDocument/2006/relationships/slideLayout" Target="../slideLayouts/slideLayout3.xml"/><Relationship Id="rId3"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xml"/><Relationship Id="rId3"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xml"/><Relationship Id="rId3"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image" Target="../media/image132.jpeg"/><Relationship Id="rId2" Type="http://schemas.openxmlformats.org/officeDocument/2006/relationships/slideLayout" Target="../slideLayouts/slideLayout3.xml"/><Relationship Id="rId3"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image" Target="../media/image133.jpeg"/><Relationship Id="rId2" Type="http://schemas.openxmlformats.org/officeDocument/2006/relationships/slideLayout" Target="../slideLayouts/slideLayout3.xml"/><Relationship Id="rId3"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image" Target="../media/image134.jpeg"/><Relationship Id="rId2" Type="http://schemas.openxmlformats.org/officeDocument/2006/relationships/slideLayout" Target="../slideLayouts/slideLayout5.xml"/><Relationship Id="rId3"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135.jpeg"/><Relationship Id="rId2" Type="http://schemas.openxmlformats.org/officeDocument/2006/relationships/slideLayout" Target="../slideLayouts/slideLayout3.xml"/><Relationship Id="rId3"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image" Target="../media/image136.jpeg"/><Relationship Id="rId2" Type="http://schemas.openxmlformats.org/officeDocument/2006/relationships/image" Target="../media/image137.jpeg"/><Relationship Id="rId3" Type="http://schemas.openxmlformats.org/officeDocument/2006/relationships/slideLayout" Target="../slideLayouts/slideLayout3.xml"/><Relationship Id="rId4" Type="http://schemas.openxmlformats.org/officeDocument/2006/relationships/notesSlide" Target="../notesSlides/notesSlide14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0.xml.rels><?xml version="1.0" encoding="UTF-8"?>
<Relationships xmlns="http://schemas.openxmlformats.org/package/2006/relationships"><Relationship Id="rId1" Type="http://schemas.openxmlformats.org/officeDocument/2006/relationships/image" Target="../media/image138.jpeg"/><Relationship Id="rId2" Type="http://schemas.openxmlformats.org/officeDocument/2006/relationships/image" Target="../media/image139.jpeg"/><Relationship Id="rId3" Type="http://schemas.openxmlformats.org/officeDocument/2006/relationships/slideLayout" Target="../slideLayouts/slideLayout3.xml"/><Relationship Id="rId4"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image" Target="../media/image140.jpeg"/><Relationship Id="rId2" Type="http://schemas.openxmlformats.org/officeDocument/2006/relationships/image" Target="../media/image141.jpeg"/><Relationship Id="rId3" Type="http://schemas.openxmlformats.org/officeDocument/2006/relationships/slideLayout" Target="../slideLayouts/slideLayout3.xml"/><Relationship Id="rId4"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image" Target="../media/image142.jpeg"/><Relationship Id="rId2" Type="http://schemas.openxmlformats.org/officeDocument/2006/relationships/slideLayout" Target="../slideLayouts/slideLayout3.xml"/><Relationship Id="rId3"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
</Relationships>
</file>

<file path=ppt/slides/_rels/slide157.xml.rels><?xml version="1.0" encoding="UTF-8"?>
<Relationships xmlns="http://schemas.openxmlformats.org/package/2006/relationships"><Relationship Id="rId1" Type="http://schemas.openxmlformats.org/officeDocument/2006/relationships/image" Target="../media/image143.jpeg"/><Relationship Id="rId2" Type="http://schemas.openxmlformats.org/officeDocument/2006/relationships/slideLayout" Target="../slideLayouts/slideLayout5.xml"/><Relationship Id="rId3"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image" Target="../media/image144.jpeg"/><Relationship Id="rId2" Type="http://schemas.openxmlformats.org/officeDocument/2006/relationships/slideLayout" Target="../slideLayouts/slideLayout5.xml"/><Relationship Id="rId3" Type="http://schemas.openxmlformats.org/officeDocument/2006/relationships/notesSlide" Target="../notesSlides/notesSlide158.xml"/>
</Relationships>
</file>

<file path=ppt/slides/_rels/slide159.xml.rels><?xml version="1.0" encoding="UTF-8"?>
<Relationships xmlns="http://schemas.openxmlformats.org/package/2006/relationships"><Relationship Id="rId1" Type="http://schemas.openxmlformats.org/officeDocument/2006/relationships/image" Target="../media/image145.jpeg"/><Relationship Id="rId2" Type="http://schemas.openxmlformats.org/officeDocument/2006/relationships/slideLayout" Target="../slideLayouts/slideLayout5.xml"/><Relationship Id="rId3"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0.xml.rels><?xml version="1.0" encoding="UTF-8"?>
<Relationships xmlns="http://schemas.openxmlformats.org/package/2006/relationships"><Relationship Id="rId1" Type="http://schemas.openxmlformats.org/officeDocument/2006/relationships/image" Target="../media/image146.jpeg"/><Relationship Id="rId2" Type="http://schemas.openxmlformats.org/officeDocument/2006/relationships/slideLayout" Target="../slideLayouts/slideLayout5.xml"/><Relationship Id="rId3"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image" Target="../media/image147.jpeg"/><Relationship Id="rId2" Type="http://schemas.openxmlformats.org/officeDocument/2006/relationships/slideLayout" Target="../slideLayouts/slideLayout5.xml"/><Relationship Id="rId3"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
</Relationships>
</file>

<file path=ppt/slides/_rels/slide165.xml.rels><?xml version="1.0" encoding="UTF-8"?>
<Relationships xmlns="http://schemas.openxmlformats.org/package/2006/relationships"><Relationship Id="rId1" Type="http://schemas.openxmlformats.org/officeDocument/2006/relationships/image" Target="../media/image148.jpeg"/><Relationship Id="rId2" Type="http://schemas.openxmlformats.org/officeDocument/2006/relationships/slideLayout" Target="../slideLayouts/slideLayout3.xml"/><Relationship Id="rId3" Type="http://schemas.openxmlformats.org/officeDocument/2006/relationships/notesSlide" Target="../notesSlides/notesSlide165.xml"/>
</Relationships>
</file>

<file path=ppt/slides/_rels/slide166.xml.rels><?xml version="1.0" encoding="UTF-8"?>
<Relationships xmlns="http://schemas.openxmlformats.org/package/2006/relationships"><Relationship Id="rId1" Type="http://schemas.openxmlformats.org/officeDocument/2006/relationships/image" Target="../media/image149.jpeg"/><Relationship Id="rId2" Type="http://schemas.openxmlformats.org/officeDocument/2006/relationships/slideLayout" Target="../slideLayouts/slideLayout3.xml"/><Relationship Id="rId3" Type="http://schemas.openxmlformats.org/officeDocument/2006/relationships/notesSlide" Target="../notesSlides/notesSlide166.xml"/>
</Relationships>
</file>

<file path=ppt/slides/_rels/slide167.xml.rels><?xml version="1.0" encoding="UTF-8"?>
<Relationships xmlns="http://schemas.openxmlformats.org/package/2006/relationships"><Relationship Id="rId1" Type="http://schemas.openxmlformats.org/officeDocument/2006/relationships/image" Target="../media/image150.jpeg"/><Relationship Id="rId2" Type="http://schemas.openxmlformats.org/officeDocument/2006/relationships/slideLayout" Target="../slideLayouts/slideLayout3.xml"/><Relationship Id="rId3" Type="http://schemas.openxmlformats.org/officeDocument/2006/relationships/notesSlide" Target="../notesSlides/notesSlide167.xml"/>
</Relationships>
</file>

<file path=ppt/slides/_rels/slide168.xml.rels><?xml version="1.0" encoding="UTF-8"?>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3.xml"/><Relationship Id="rId3" Type="http://schemas.openxmlformats.org/officeDocument/2006/relationships/notesSlide" Target="../notesSlides/notesSlide168.xml"/>
</Relationships>
</file>

<file path=ppt/slides/_rels/slide169.xml.rels><?xml version="1.0" encoding="UTF-8"?>
<Relationships xmlns="http://schemas.openxmlformats.org/package/2006/relationships"><Relationship Id="rId1" Type="http://schemas.openxmlformats.org/officeDocument/2006/relationships/image" Target="../media/image152.jpeg"/><Relationship Id="rId2" Type="http://schemas.openxmlformats.org/officeDocument/2006/relationships/slideLayout" Target="../slideLayouts/slideLayout3.xml"/><Relationship Id="rId3" Type="http://schemas.openxmlformats.org/officeDocument/2006/relationships/notesSlide" Target="../notesSlides/notesSlide16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0.xml.rels><?xml version="1.0" encoding="UTF-8"?>
<Relationships xmlns="http://schemas.openxmlformats.org/package/2006/relationships"><Relationship Id="rId1" Type="http://schemas.openxmlformats.org/officeDocument/2006/relationships/image" Target="../media/image153.jpeg"/><Relationship Id="rId2" Type="http://schemas.openxmlformats.org/officeDocument/2006/relationships/slideLayout" Target="../slideLayouts/slideLayout3.xml"/><Relationship Id="rId3" Type="http://schemas.openxmlformats.org/officeDocument/2006/relationships/notesSlide" Target="../notesSlides/notesSlide170.xml"/>
</Relationships>
</file>

<file path=ppt/slides/_rels/slide171.xml.rels><?xml version="1.0" encoding="UTF-8"?>
<Relationships xmlns="http://schemas.openxmlformats.org/package/2006/relationships"><Relationship Id="rId1" Type="http://schemas.openxmlformats.org/officeDocument/2006/relationships/image" Target="../media/image154.jpeg"/><Relationship Id="rId2" Type="http://schemas.openxmlformats.org/officeDocument/2006/relationships/slideLayout" Target="../slideLayouts/slideLayout5.xml"/><Relationship Id="rId3" Type="http://schemas.openxmlformats.org/officeDocument/2006/relationships/notesSlide" Target="../notesSlides/notesSlide171.xml"/>
</Relationships>
</file>

<file path=ppt/slides/_rels/slide172.xml.rels><?xml version="1.0" encoding="UTF-8"?>
<Relationships xmlns="http://schemas.openxmlformats.org/package/2006/relationships"><Relationship Id="rId1" Type="http://schemas.openxmlformats.org/officeDocument/2006/relationships/image" Target="../media/image155.jpeg"/><Relationship Id="rId2" Type="http://schemas.openxmlformats.org/officeDocument/2006/relationships/slideLayout" Target="../slideLayouts/slideLayout5.xml"/><Relationship Id="rId3" Type="http://schemas.openxmlformats.org/officeDocument/2006/relationships/notesSlide" Target="../notesSlides/notesSlide172.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4.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slideLayout" Target="../slideLayouts/slideLayout3.xml"/>
</Relationships>
</file>

<file path=ppt/slides/_rels/slide175.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3.xml"/>
</Relationships>
</file>

<file path=ppt/slides/_rels/slide176.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3.xml"/>
</Relationships>
</file>

<file path=ppt/slides/_rels/slide177.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3.xml"/>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2.xml.rels><?xml version="1.0" encoding="UTF-8"?>
<Relationships xmlns="http://schemas.openxmlformats.org/package/2006/relationships"><Relationship Id="rId1" Type="http://schemas.openxmlformats.org/officeDocument/2006/relationships/image" Target="../media/image160.png"/><Relationship Id="rId2" Type="http://schemas.openxmlformats.org/officeDocument/2006/relationships/slideLayout" Target="../slideLayouts/slideLayout3.xml"/>
</Relationships>
</file>

<file path=ppt/slides/_rels/slide183.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3.xml"/>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5.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3.xml"/>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7.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image" Target="../media/image165.png"/><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slideLayout" Target="../slideLayouts/slideLayout3.xml"/>
</Relationships>
</file>

<file path=ppt/slides/_rels/slide188.xml.rels><?xml version="1.0" encoding="UTF-8"?>
<Relationships xmlns="http://schemas.openxmlformats.org/package/2006/relationships"><Relationship Id="rId1" Type="http://schemas.openxmlformats.org/officeDocument/2006/relationships/image" Target="../media/image168.png"/><Relationship Id="rId2" Type="http://schemas.openxmlformats.org/officeDocument/2006/relationships/slideLayout" Target="../slideLayouts/slideLayout3.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1.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slideLayout" Target="../slideLayouts/slideLayout3.xml"/>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3.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
</Relationships>
</file>

<file path=ppt/slides/_rels/slide2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
</Relationships>
</file>

<file path=ppt/slides/_rels/slide2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
</Relationships>
</file>

<file path=ppt/slides/_rels/slide2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
</Relationships>
</file>

<file path=ppt/slides/_rels/slide2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
</Relationships>
</file>

<file path=ppt/slides/_rels/slide2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
</Relationships>
</file>

<file path=ppt/slides/_rels/slide23.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8.wmf"/><Relationship Id="rId3" Type="http://schemas.openxmlformats.org/officeDocument/2006/relationships/slideLayout" Target="../slideLayouts/slideLayout1.xml"/>
</Relationships>
</file>

<file path=ppt/slides/_rels/slide2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
</Relationships>
</file>

<file path=ppt/slides/_rels/slide2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
</Relationships>
</file>

<file path=ppt/slides/_rels/slide2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
</Relationships>
</file>

<file path=ppt/slides/_rels/slide2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
</Relationships>
</file>

<file path=ppt/slides/_rels/slide2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
</Relationships>
</file>

<file path=ppt/slides/_rels/slide23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170.wmf"/><Relationship Id="rId3" Type="http://schemas.openxmlformats.org/officeDocument/2006/relationships/slideLayout" Target="../slideLayouts/slideLayout3.xml"/><Relationship Id="rId4" Type="http://schemas.openxmlformats.org/officeDocument/2006/relationships/notesSlide" Target="../notesSlides/notesSlide237.xml"/>
</Relationships>
</file>

<file path=ppt/slides/_rels/slide23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4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
</Relationships>
</file>

<file path=ppt/slides/_rels/slide24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4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5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54.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25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6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8.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26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73.xml.rels><?xml version="1.0" encoding="UTF-8"?>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jpeg"/><Relationship Id="rId4" Type="http://schemas.openxmlformats.org/officeDocument/2006/relationships/image" Target="../media/image174.jpeg"/><Relationship Id="rId5" Type="http://schemas.openxmlformats.org/officeDocument/2006/relationships/image" Target="../media/image175.jpeg"/><Relationship Id="rId6" Type="http://schemas.openxmlformats.org/officeDocument/2006/relationships/image" Target="../media/image176.jpeg"/><Relationship Id="rId7" Type="http://schemas.openxmlformats.org/officeDocument/2006/relationships/image" Target="../media/image177.png"/><Relationship Id="rId8" Type="http://schemas.openxmlformats.org/officeDocument/2006/relationships/image" Target="../media/image178.jpeg"/><Relationship Id="rId9" Type="http://schemas.openxmlformats.org/officeDocument/2006/relationships/image" Target="../media/image179.png"/><Relationship Id="rId10"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3.xml"/>
</Relationships>
</file>

<file path=ppt/slides/_rels/slide4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xml"/>
</Relationships>
</file>

<file path=ppt/slides/_rels/slide4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3.xml"/><Relationship Id="rId4"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3.xml"/>
</Relationships>
</file>

<file path=ppt/slides/_rels/slide5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slideLayout" Target="../slideLayouts/slideLayout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slideLayout" Target="../slideLayouts/slideLayout3.xml"/>
</Relationships>
</file>

<file path=ppt/slides/_rels/slide66.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
</Relationships>
</file>

<file path=ppt/slides/_rels/slide67.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6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
</Relationships>
</file>

<file path=ppt/slides/_rels/slide70.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xml"/>
</Relationships>
</file>

<file path=ppt/slides/_rels/slide71.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0.xml"/>
</Relationships>
</file>

<file path=ppt/slides/_rels/slide72.xml.rels><?xml version="1.0" encoding="UTF-8"?>
<Relationships xmlns="http://schemas.openxmlformats.org/package/2006/relationships"><Relationship Id="rId1" Type="http://schemas.openxmlformats.org/officeDocument/2006/relationships/image" Target="../media/image74.wmf"/><Relationship Id="rId2"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
</Relationships>
</file>

<file path=ppt/slides/_rels/slide74.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
</Relationships>
</file>

<file path=ppt/slides/_rels/slide75.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
</Relationships>
</file>

<file path=ppt/slides/_rels/slide76.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
</Relationships>
</file>

<file path=ppt/slides/_rels/slide80.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3.xml"/>
</Relationships>
</file>

<file path=ppt/slides/_rels/slide8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88.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3.xml"/>
</Relationships>
</file>

<file path=ppt/slides/_rels/slide89.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3.xml"/><Relationship Id="rId4"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slideLayout" Target="../slideLayouts/slideLayout3.xml"/>
</Relationships>
</file>

<file path=ppt/slides/_rels/slide91.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4.xml"/>
</Relationships>
</file>

<file path=ppt/slides/_rels/slide92.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4.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5.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3.xml"/>
</Relationships>
</file>

<file path=ppt/slides/_rels/slide96.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3.xml"/>
</Relationships>
</file>

<file path=ppt/slides/_rels/slide97.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9.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TextShape 1"/>
          <p:cNvSpPr txBox="1"/>
          <p:nvPr/>
        </p:nvSpPr>
        <p:spPr>
          <a:xfrm>
            <a:off x="6098760" y="2454840"/>
            <a:ext cx="3881160" cy="3170520"/>
          </a:xfrm>
          <a:prstGeom prst="rect">
            <a:avLst/>
          </a:prstGeom>
          <a:noFill/>
          <a:ln>
            <a:noFill/>
          </a:ln>
        </p:spPr>
        <p:txBody>
          <a:bodyPr anchor="ctr">
            <a:spAutoFit/>
          </a:bodyPr>
          <a:p>
            <a:pPr algn="ctr"/>
            <a:r>
              <a:rPr b="1" lang="en-US" sz="4200" spc="-1" strike="noStrike">
                <a:solidFill>
                  <a:srgbClr val="000000"/>
                </a:solidFill>
                <a:latin typeface="Lato Black"/>
              </a:rPr>
              <a:t>Permodelan Informasi Data</a:t>
            </a:r>
            <a:br/>
            <a:br/>
            <a:r>
              <a:rPr b="0" lang="en-US" sz="2600" spc="-1" strike="noStrike">
                <a:solidFill>
                  <a:srgbClr val="000000"/>
                </a:solidFill>
                <a:latin typeface="Lato Black"/>
              </a:rPr>
              <a:t>Dr. rer. nat. I Made Wiryana, SKom, SSi, MAppSc</a:t>
            </a:r>
            <a:endParaRPr b="1" lang="en-US" sz="2600" spc="-1" strike="noStrike">
              <a:latin typeface="Lato Black"/>
            </a:endParaRPr>
          </a:p>
        </p:txBody>
      </p:sp>
      <p:pic>
        <p:nvPicPr>
          <p:cNvPr id="872" name="" descr=""/>
          <p:cNvPicPr/>
          <p:nvPr/>
        </p:nvPicPr>
        <p:blipFill>
          <a:blip r:embed="rId1"/>
          <a:stretch/>
        </p:blipFill>
        <p:spPr>
          <a:xfrm>
            <a:off x="120240" y="844200"/>
            <a:ext cx="5872320" cy="621108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Service Oriented Conceptual Arch.</a:t>
            </a:r>
            <a:endParaRPr b="1" lang="en-US" sz="4400" spc="-1" strike="noStrike">
              <a:latin typeface="Lato Black"/>
            </a:endParaRPr>
          </a:p>
        </p:txBody>
      </p:sp>
      <p:pic>
        <p:nvPicPr>
          <p:cNvPr id="986" name="" descr=""/>
          <p:cNvPicPr/>
          <p:nvPr/>
        </p:nvPicPr>
        <p:blipFill>
          <a:blip r:embed="rId1"/>
          <a:stretch/>
        </p:blipFill>
        <p:spPr>
          <a:xfrm>
            <a:off x="1096920" y="1289520"/>
            <a:ext cx="8398440" cy="5875920"/>
          </a:xfrm>
          <a:prstGeom prst="rect">
            <a:avLst/>
          </a:prstGeom>
          <a:ln>
            <a:noFill/>
          </a:ln>
        </p:spPr>
      </p:pic>
    </p:spTree>
  </p:cSld>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TextShape 1"/>
          <p:cNvSpPr txBox="1"/>
          <p:nvPr/>
        </p:nvSpPr>
        <p:spPr>
          <a:xfrm>
            <a:off x="478080" y="513720"/>
            <a:ext cx="9219600" cy="771840"/>
          </a:xfrm>
          <a:prstGeom prst="rect">
            <a:avLst/>
          </a:prstGeom>
          <a:noFill/>
          <a:ln>
            <a:noFill/>
          </a:ln>
        </p:spPr>
        <p:txBody>
          <a:bodyPr lIns="0" rIns="0" tIns="0" bIns="0" anchor="ctr">
            <a:spAutoFit/>
          </a:bodyPr>
          <a:p>
            <a:pPr algn="ctr"/>
            <a:endParaRPr b="1" lang="en-US" sz="4400" spc="-1" strike="noStrike">
              <a:latin typeface="Lato Black"/>
            </a:endParaRPr>
          </a:p>
        </p:txBody>
      </p:sp>
      <p:sp>
        <p:nvSpPr>
          <p:cNvPr id="1404" name="TextShape 2"/>
          <p:cNvSpPr txBox="1"/>
          <p:nvPr/>
        </p:nvSpPr>
        <p:spPr>
          <a:xfrm>
            <a:off x="90360" y="1285560"/>
            <a:ext cx="9839160" cy="5851080"/>
          </a:xfrm>
          <a:prstGeom prst="rect">
            <a:avLst/>
          </a:prstGeom>
          <a:noFill/>
          <a:ln>
            <a:noFill/>
          </a:ln>
        </p:spPr>
        <p:txBody>
          <a:bodyPr lIns="0" rIns="0" tIns="0" bIns="0">
            <a:normAutofit/>
          </a:bodyPr>
          <a:p>
            <a:endParaRPr b="0" lang="en-US" sz="3200" spc="-1" strike="noStrike">
              <a:latin typeface="Lato"/>
            </a:endParaRPr>
          </a:p>
        </p:txBody>
      </p:sp>
      <p:pic>
        <p:nvPicPr>
          <p:cNvPr id="1405" name="" descr=""/>
          <p:cNvPicPr/>
          <p:nvPr/>
        </p:nvPicPr>
        <p:blipFill>
          <a:blip r:embed="rId1"/>
          <a:stretch/>
        </p:blipFill>
        <p:spPr>
          <a:xfrm>
            <a:off x="879840" y="1902960"/>
            <a:ext cx="6568560" cy="461736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Contoh IDEF 1x</a:t>
            </a:r>
            <a:endParaRPr b="1" lang="en-US" sz="4400" spc="-1" strike="noStrike">
              <a:latin typeface="Lato Black"/>
            </a:endParaRPr>
          </a:p>
        </p:txBody>
      </p:sp>
      <p:pic>
        <p:nvPicPr>
          <p:cNvPr id="1407" name="" descr=""/>
          <p:cNvPicPr/>
          <p:nvPr/>
        </p:nvPicPr>
        <p:blipFill>
          <a:blip r:embed="rId1"/>
          <a:stretch/>
        </p:blipFill>
        <p:spPr>
          <a:xfrm>
            <a:off x="311040" y="1726920"/>
            <a:ext cx="9274320" cy="537336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Relationship</a:t>
            </a:r>
            <a:endParaRPr b="1" lang="en-US" sz="4400" spc="-1" strike="noStrike">
              <a:latin typeface="Lato Black"/>
            </a:endParaRPr>
          </a:p>
        </p:txBody>
      </p:sp>
      <p:sp>
        <p:nvSpPr>
          <p:cNvPr id="1409" name="TextShape 2"/>
          <p:cNvSpPr txBox="1"/>
          <p:nvPr/>
        </p:nvSpPr>
        <p:spPr>
          <a:xfrm>
            <a:off x="90360" y="1285560"/>
            <a:ext cx="9839160" cy="5851080"/>
          </a:xfrm>
          <a:prstGeom prst="rect">
            <a:avLst/>
          </a:prstGeom>
          <a:noFill/>
          <a:ln>
            <a:noFill/>
          </a:ln>
        </p:spPr>
        <p:txBody>
          <a:bodyPr lIns="0" rIns="0" tIns="0" bIns="0">
            <a:normAutofit fontScale="92000"/>
          </a:bodyPr>
          <a:p>
            <a:pPr marL="432000" indent="-324000">
              <a:spcAft>
                <a:spcPts val="1417"/>
              </a:spcAft>
              <a:buClr>
                <a:srgbClr val="000000"/>
              </a:buClr>
              <a:buSzPct val="45000"/>
              <a:buFont typeface="Wingdings" charset="2"/>
              <a:buChar char=""/>
            </a:pPr>
            <a:r>
              <a:rPr b="1" lang="en-US" sz="3200" spc="-1" strike="noStrike">
                <a:latin typeface="Lato"/>
              </a:rPr>
              <a:t>Relationships</a:t>
            </a:r>
            <a:r>
              <a:rPr b="0" lang="en-US" sz="3200" spc="-1" strike="noStrike">
                <a:latin typeface="Lato"/>
              </a:rPr>
              <a:t>. Solid or dashed lines with filled circles at one or both ends denote how entities relate to one another.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The relationships are always</a:t>
            </a:r>
            <a:r>
              <a:rPr b="1" lang="en-US" sz="3200" spc="-1" strike="noStrike">
                <a:latin typeface="Lato"/>
              </a:rPr>
              <a:t> between exactly two entities</a:t>
            </a:r>
            <a:r>
              <a:rPr b="0" lang="en-US" sz="3200" spc="-1" strike="noStrike">
                <a:latin typeface="Lato"/>
              </a:rPr>
              <a:t> and are</a:t>
            </a:r>
            <a:r>
              <a:rPr b="1" lang="en-US" sz="3200" spc="-1" strike="noStrike">
                <a:latin typeface="Lato"/>
              </a:rPr>
              <a:t> labeled with a verb phras</a:t>
            </a:r>
            <a:r>
              <a:rPr b="0" lang="en-US" sz="3200" spc="-1" strike="noStrike">
                <a:latin typeface="Lato"/>
              </a:rPr>
              <a:t>e describing the relationship.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Each connection relationship h</a:t>
            </a:r>
            <a:r>
              <a:rPr b="1" lang="en-US" sz="3200" spc="-1" strike="noStrike">
                <a:latin typeface="Lato"/>
              </a:rPr>
              <a:t>as an associated cardinality </a:t>
            </a:r>
            <a:r>
              <a:rPr b="0" lang="en-US" sz="3200" spc="-1" strike="noStrike">
                <a:latin typeface="Lato"/>
              </a:rPr>
              <a:t>which specifies the number of instances of the dependent entity that are related to an instance of the independent entity.</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This is illustrated in the diagram below:</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 </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Tahapan menyusun IDEF 1x</a:t>
            </a:r>
            <a:endParaRPr b="1" lang="en-US" sz="4400" spc="-1" strike="noStrike">
              <a:latin typeface="Lato Black"/>
            </a:endParaRPr>
          </a:p>
        </p:txBody>
      </p:sp>
      <p:sp>
        <p:nvSpPr>
          <p:cNvPr id="1411" name="CustomShape 2"/>
          <p:cNvSpPr/>
          <p:nvPr/>
        </p:nvSpPr>
        <p:spPr>
          <a:xfrm>
            <a:off x="831960" y="1724400"/>
            <a:ext cx="2338920" cy="1446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Informasi</a:t>
            </a:r>
            <a:endParaRPr b="0" lang="en-US" sz="1800" spc="-1" strike="noStrike">
              <a:latin typeface="Arial"/>
            </a:endParaRPr>
          </a:p>
        </p:txBody>
      </p:sp>
      <p:sp>
        <p:nvSpPr>
          <p:cNvPr id="1412" name="CustomShape 3"/>
          <p:cNvSpPr/>
          <p:nvPr/>
        </p:nvSpPr>
        <p:spPr>
          <a:xfrm>
            <a:off x="831960" y="5558400"/>
            <a:ext cx="2387160" cy="154332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Data</a:t>
            </a:r>
            <a:endParaRPr b="0" lang="en-US" sz="1800" spc="-1" strike="noStrike">
              <a:latin typeface="Arial"/>
            </a:endParaRPr>
          </a:p>
        </p:txBody>
      </p:sp>
      <p:sp>
        <p:nvSpPr>
          <p:cNvPr id="1413" name="CustomShape 4"/>
          <p:cNvSpPr/>
          <p:nvPr/>
        </p:nvSpPr>
        <p:spPr>
          <a:xfrm>
            <a:off x="1157400" y="3243600"/>
            <a:ext cx="1543320" cy="2230560"/>
          </a:xfrm>
          <a:custGeom>
            <a:avLst/>
            <a:gdLst/>
            <a:ahLst/>
            <a:rect l="0" t="0" r="r" b="b"/>
            <a:pathLst>
              <a:path w="4289" h="6197">
                <a:moveTo>
                  <a:pt x="1072" y="6196"/>
                </a:moveTo>
                <a:lnTo>
                  <a:pt x="1072" y="1549"/>
                </a:lnTo>
                <a:lnTo>
                  <a:pt x="0" y="1549"/>
                </a:lnTo>
                <a:lnTo>
                  <a:pt x="2144" y="0"/>
                </a:lnTo>
                <a:lnTo>
                  <a:pt x="4288" y="1549"/>
                </a:lnTo>
                <a:lnTo>
                  <a:pt x="3216" y="1549"/>
                </a:lnTo>
                <a:lnTo>
                  <a:pt x="3216" y="6196"/>
                </a:lnTo>
                <a:lnTo>
                  <a:pt x="1072" y="6196"/>
                </a:lnTo>
              </a:path>
            </a:pathLst>
          </a:custGeom>
          <a:solidFill>
            <a:srgbClr val="99ccff"/>
          </a:solidFill>
          <a:ln>
            <a:solidFill>
              <a:srgbClr val="000000"/>
            </a:solidFill>
          </a:ln>
        </p:spPr>
        <p:style>
          <a:lnRef idx="0"/>
          <a:fillRef idx="0"/>
          <a:effectRef idx="0"/>
          <a:fontRef idx="minor"/>
        </p:style>
      </p:sp>
      <p:sp>
        <p:nvSpPr>
          <p:cNvPr id="1414" name="TextShape 5"/>
          <p:cNvSpPr txBox="1"/>
          <p:nvPr/>
        </p:nvSpPr>
        <p:spPr>
          <a:xfrm>
            <a:off x="3665160" y="1398600"/>
            <a:ext cx="6264720" cy="5679000"/>
          </a:xfrm>
          <a:prstGeom prst="rect">
            <a:avLst/>
          </a:prstGeom>
          <a:noFill/>
          <a:ln>
            <a:noFill/>
          </a:ln>
        </p:spPr>
        <p:txBody>
          <a:bodyPr lIns="0" rIns="0" tIns="0" bIns="0">
            <a:normAutofit fontScale="64000"/>
          </a:bodyPr>
          <a:p>
            <a:pPr marL="432000" indent="-324000">
              <a:spcAft>
                <a:spcPts val="1417"/>
              </a:spcAft>
              <a:buClr>
                <a:srgbClr val="000000"/>
              </a:buClr>
              <a:buSzPct val="45000"/>
              <a:buFont typeface="Wingdings" charset="2"/>
              <a:buChar char=""/>
            </a:pPr>
            <a:r>
              <a:rPr b="0" lang="en-US" sz="3200" spc="-1" strike="noStrike">
                <a:latin typeface="Lato"/>
              </a:rPr>
              <a:t>Identifikasi data (tabel) yang menjelaskan entitas pada IDEF1 (berproses untuk menghasilkan entitas IDEF1) → data ini menjadi Entitas pada IDEF1x</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Tentukan atribut (sesuai kolom pada tabel) dari data tersebut, dan tentukan KEY</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Susun matrix relasi dari entitas tersebut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Tentukan relasi dari tiap Entitas tersebut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Tentukan kardinalitas dari Entitas</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5" name="Picture 3" descr=""/>
          <p:cNvPicPr/>
          <p:nvPr/>
        </p:nvPicPr>
        <p:blipFill>
          <a:blip r:embed="rId1"/>
          <a:stretch/>
        </p:blipFill>
        <p:spPr>
          <a:xfrm>
            <a:off x="335520" y="88560"/>
            <a:ext cx="9551160" cy="743580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6" name="CustomShape 1"/>
          <p:cNvSpPr/>
          <p:nvPr/>
        </p:nvSpPr>
        <p:spPr>
          <a:xfrm>
            <a:off x="19440" y="1510560"/>
            <a:ext cx="9858960" cy="5293080"/>
          </a:xfrm>
          <a:prstGeom prst="rect">
            <a:avLst/>
          </a:prstGeom>
          <a:noFill/>
          <a:ln>
            <a:noFill/>
          </a:ln>
        </p:spPr>
        <p:style>
          <a:lnRef idx="0"/>
          <a:fillRef idx="0"/>
          <a:effectRef idx="0"/>
          <a:fontRef idx="minor"/>
        </p:style>
      </p:sp>
      <p:sp>
        <p:nvSpPr>
          <p:cNvPr id="1417" name="CustomShape 2"/>
          <p:cNvSpPr/>
          <p:nvPr/>
        </p:nvSpPr>
        <p:spPr>
          <a:xfrm>
            <a:off x="360" y="-160920"/>
            <a:ext cx="7472880" cy="1085040"/>
          </a:xfrm>
          <a:prstGeom prst="rect">
            <a:avLst/>
          </a:prstGeom>
          <a:noFill/>
          <a:ln>
            <a:noFill/>
          </a:ln>
        </p:spPr>
        <p:style>
          <a:lnRef idx="0"/>
          <a:fillRef idx="0"/>
          <a:effectRef idx="0"/>
          <a:fontRef idx="minor"/>
        </p:style>
      </p:sp>
      <p:sp>
        <p:nvSpPr>
          <p:cNvPr id="1418" name="CustomShape 3"/>
          <p:cNvSpPr/>
          <p:nvPr/>
        </p:nvSpPr>
        <p:spPr>
          <a:xfrm>
            <a:off x="187200" y="1678320"/>
            <a:ext cx="9488520" cy="5293080"/>
          </a:xfrm>
          <a:prstGeom prst="rect">
            <a:avLst/>
          </a:prstGeom>
          <a:noFill/>
          <a:ln>
            <a:noFill/>
          </a:ln>
        </p:spPr>
        <p:style>
          <a:lnRef idx="0"/>
          <a:fillRef idx="0"/>
          <a:effectRef idx="0"/>
          <a:fontRef idx="minor"/>
        </p:style>
      </p:sp>
      <p:pic>
        <p:nvPicPr>
          <p:cNvPr id="1419" name="Picture 1" descr=""/>
          <p:cNvPicPr/>
          <p:nvPr/>
        </p:nvPicPr>
        <p:blipFill>
          <a:blip r:embed="rId1"/>
          <a:stretch/>
        </p:blipFill>
        <p:spPr>
          <a:xfrm>
            <a:off x="1103400" y="1190880"/>
            <a:ext cx="8794440" cy="5331600"/>
          </a:xfrm>
          <a:prstGeom prst="rect">
            <a:avLst/>
          </a:prstGeom>
          <a:ln>
            <a:noFill/>
          </a:ln>
        </p:spPr>
      </p:pic>
      <p:sp>
        <p:nvSpPr>
          <p:cNvPr id="1420" name="CustomShape 4"/>
          <p:cNvSpPr/>
          <p:nvPr/>
        </p:nvSpPr>
        <p:spPr>
          <a:xfrm>
            <a:off x="219600" y="862560"/>
            <a:ext cx="3493080" cy="471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500" spc="-1" strike="noStrike">
                <a:solidFill>
                  <a:srgbClr val="000000"/>
                </a:solidFill>
                <a:latin typeface="Calibri"/>
              </a:rPr>
              <a:t>IDEF 1X – Data Modelling</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Tugas</a:t>
            </a:r>
            <a:endParaRPr b="1" lang="en-US" sz="4400" spc="-1" strike="noStrike">
              <a:latin typeface="Lato Black"/>
            </a:endParaRPr>
          </a:p>
        </p:txBody>
      </p:sp>
      <p:sp>
        <p:nvSpPr>
          <p:cNvPr id="1422" name="TextShape 2"/>
          <p:cNvSpPr txBox="1"/>
          <p:nvPr/>
        </p:nvSpPr>
        <p:spPr>
          <a:xfrm>
            <a:off x="90360" y="1285560"/>
            <a:ext cx="983916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Lakukan inventarisasi data-data yang disimpan di dalam layanan organisasi anda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Petakan data tersebut terkait dengan informasi apa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Tentukan tabel data tersebut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Gambarkan relasi tiap tabel</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CustomShape 1"/>
          <p:cNvSpPr/>
          <p:nvPr/>
        </p:nvSpPr>
        <p:spPr>
          <a:xfrm>
            <a:off x="0" y="6074640"/>
            <a:ext cx="10076760" cy="822960"/>
          </a:xfrm>
          <a:prstGeom prst="rect">
            <a:avLst/>
          </a:prstGeom>
          <a:solidFill>
            <a:srgbClr val="dee6ef"/>
          </a:solidFill>
          <a:ln>
            <a:noFill/>
          </a:ln>
        </p:spPr>
        <p:style>
          <a:lnRef idx="0"/>
          <a:fillRef idx="0"/>
          <a:effectRef idx="0"/>
          <a:fontRef idx="minor"/>
        </p:style>
      </p:sp>
      <p:sp>
        <p:nvSpPr>
          <p:cNvPr id="1424" name="TextShape 2"/>
          <p:cNvSpPr txBox="1"/>
          <p:nvPr/>
        </p:nvSpPr>
        <p:spPr>
          <a:xfrm>
            <a:off x="91080" y="6074640"/>
            <a:ext cx="9689400" cy="823320"/>
          </a:xfrm>
          <a:prstGeom prst="rect">
            <a:avLst/>
          </a:prstGeom>
          <a:noFill/>
          <a:ln>
            <a:noFill/>
          </a:ln>
        </p:spPr>
        <p:txBody>
          <a:bodyPr lIns="0" rIns="0" tIns="0" bIns="0" anchor="ctr">
            <a:spAutoFit/>
          </a:bodyPr>
          <a:p>
            <a:pPr algn="ctr"/>
            <a:r>
              <a:rPr b="1" lang="en-US" sz="4400" spc="-1" strike="noStrike">
                <a:latin typeface="Lato Black"/>
              </a:rPr>
              <a:t>Permodelan Database</a:t>
            </a:r>
            <a:endParaRPr b="1" lang="en-US" sz="4400" spc="-1" strike="noStrike">
              <a:latin typeface="Lato Black"/>
            </a:endParaRPr>
          </a:p>
        </p:txBody>
      </p:sp>
      <p:pic>
        <p:nvPicPr>
          <p:cNvPr id="1425" name="" descr=""/>
          <p:cNvPicPr/>
          <p:nvPr/>
        </p:nvPicPr>
        <p:blipFill>
          <a:blip r:embed="rId1"/>
          <a:stretch/>
        </p:blipFill>
        <p:spPr>
          <a:xfrm>
            <a:off x="1237680" y="1009080"/>
            <a:ext cx="7617240" cy="476352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CustomShape 1"/>
          <p:cNvSpPr/>
          <p:nvPr/>
        </p:nvSpPr>
        <p:spPr>
          <a:xfrm>
            <a:off x="90720" y="1280160"/>
            <a:ext cx="4204800" cy="5762520"/>
          </a:xfrm>
          <a:prstGeom prst="rect">
            <a:avLst/>
          </a:prstGeom>
          <a:solidFill>
            <a:srgbClr val="ccffcc"/>
          </a:solidFill>
          <a:ln>
            <a:solidFill>
              <a:srgbClr val="3465a4"/>
            </a:solidFill>
          </a:ln>
        </p:spPr>
        <p:style>
          <a:lnRef idx="0"/>
          <a:fillRef idx="0"/>
          <a:effectRef idx="0"/>
          <a:fontRef idx="minor"/>
        </p:style>
      </p:sp>
      <p:sp>
        <p:nvSpPr>
          <p:cNvPr id="1427" name="TextShape 2"/>
          <p:cNvSpPr txBox="1"/>
          <p:nvPr/>
        </p:nvSpPr>
        <p:spPr>
          <a:xfrm>
            <a:off x="273600" y="315360"/>
            <a:ext cx="9069120" cy="873360"/>
          </a:xfrm>
          <a:prstGeom prst="rect">
            <a:avLst/>
          </a:prstGeom>
          <a:noFill/>
          <a:ln>
            <a:noFill/>
          </a:ln>
        </p:spPr>
        <p:txBody>
          <a:bodyPr anchor="ctr">
            <a:noAutofit/>
          </a:bodyPr>
          <a:p>
            <a:pPr marL="216000" indent="-216000" algn="ctr">
              <a:buClr>
                <a:srgbClr val="000000"/>
              </a:buClr>
              <a:buSzPct val="45000"/>
              <a:buFont typeface="Wingdings" charset="2"/>
              <a:buChar char=""/>
            </a:pPr>
            <a:r>
              <a:rPr b="0" lang="en-US" sz="4400" spc="-1" strike="noStrike">
                <a:latin typeface="Arial"/>
              </a:rPr>
              <a:t>SQL</a:t>
            </a:r>
            <a:endParaRPr b="0" lang="en-US" sz="4400" spc="-1" strike="noStrike">
              <a:latin typeface="Arial"/>
            </a:endParaRPr>
          </a:p>
        </p:txBody>
      </p:sp>
      <p:sp>
        <p:nvSpPr>
          <p:cNvPr id="1428" name="TextShape 3"/>
          <p:cNvSpPr txBox="1"/>
          <p:nvPr/>
        </p:nvSpPr>
        <p:spPr>
          <a:xfrm>
            <a:off x="228960" y="1280160"/>
            <a:ext cx="3609720" cy="5782680"/>
          </a:xfrm>
          <a:prstGeom prst="rect">
            <a:avLst/>
          </a:prstGeom>
          <a:noFill/>
          <a:ln>
            <a:noFill/>
          </a:ln>
        </p:spPr>
        <p:txBody>
          <a:bodyPr>
            <a:normAutofit fontScale="57000"/>
          </a:bodyPr>
          <a:p>
            <a:pPr marL="342720" indent="-342720">
              <a:lnSpc>
                <a:spcPct val="90000"/>
              </a:lnSpc>
              <a:spcBef>
                <a:spcPts val="649"/>
              </a:spcBef>
            </a:pPr>
            <a:r>
              <a:rPr b="0" lang="en-US" sz="2600" spc="-1" strike="noStrike">
                <a:latin typeface="Arial"/>
              </a:rPr>
              <a:t>Sejarah singkat SQL standard – ISO/IEC 9075</a:t>
            </a:r>
            <a:endParaRPr b="0" lang="en-US" sz="2600" spc="-1" strike="noStrike">
              <a:latin typeface="Arial"/>
            </a:endParaRPr>
          </a:p>
          <a:p>
            <a:pPr marL="432000" indent="-324000">
              <a:lnSpc>
                <a:spcPct val="90000"/>
              </a:lnSpc>
              <a:spcBef>
                <a:spcPts val="649"/>
              </a:spcBef>
              <a:buClr>
                <a:srgbClr val="000000"/>
              </a:buClr>
              <a:buSzPct val="45000"/>
              <a:buFont typeface="Wingdings" charset="2"/>
              <a:buChar char=""/>
            </a:pPr>
            <a:r>
              <a:rPr b="0" lang="en-US" sz="2600" spc="-1" strike="noStrike">
                <a:latin typeface="Arial"/>
              </a:rPr>
              <a:t>1987 – Initial ISO/IEC Standard</a:t>
            </a:r>
            <a:endParaRPr b="0" lang="en-US" sz="2600" spc="-1" strike="noStrike">
              <a:latin typeface="Arial"/>
            </a:endParaRPr>
          </a:p>
          <a:p>
            <a:pPr marL="432000" indent="-324000">
              <a:lnSpc>
                <a:spcPct val="90000"/>
              </a:lnSpc>
              <a:spcBef>
                <a:spcPts val="649"/>
              </a:spcBef>
              <a:buClr>
                <a:srgbClr val="000000"/>
              </a:buClr>
              <a:buSzPct val="45000"/>
              <a:buFont typeface="Wingdings" charset="2"/>
              <a:buChar char=""/>
            </a:pPr>
            <a:r>
              <a:rPr b="0" lang="en-US" sz="2600" spc="-1" strike="noStrike">
                <a:latin typeface="Arial"/>
              </a:rPr>
              <a:t>1989 – Referential Integrity</a:t>
            </a:r>
            <a:endParaRPr b="0" lang="en-US" sz="2600" spc="-1" strike="noStrike">
              <a:latin typeface="Arial"/>
            </a:endParaRPr>
          </a:p>
          <a:p>
            <a:pPr marL="432000" indent="-324000">
              <a:lnSpc>
                <a:spcPct val="90000"/>
              </a:lnSpc>
              <a:spcBef>
                <a:spcPts val="649"/>
              </a:spcBef>
              <a:buClr>
                <a:srgbClr val="000000"/>
              </a:buClr>
              <a:buSzPct val="45000"/>
              <a:buFont typeface="Wingdings" charset="2"/>
              <a:buChar char=""/>
            </a:pPr>
            <a:r>
              <a:rPr b="0" lang="en-US" sz="2600" spc="-1" strike="noStrike">
                <a:latin typeface="Arial"/>
              </a:rPr>
              <a:t>1992 – SQL2</a:t>
            </a:r>
            <a:endParaRPr b="0" lang="en-US" sz="2600" spc="-1" strike="noStrike">
              <a:latin typeface="Arial"/>
            </a:endParaRPr>
          </a:p>
          <a:p>
            <a:pPr lvl="1" marL="864000" indent="-324000">
              <a:lnSpc>
                <a:spcPct val="90000"/>
              </a:lnSpc>
              <a:spcBef>
                <a:spcPts val="550"/>
              </a:spcBef>
              <a:buClr>
                <a:srgbClr val="000000"/>
              </a:buClr>
              <a:buSzPct val="75000"/>
              <a:buFont typeface="Symbol" charset="2"/>
              <a:buChar char=""/>
            </a:pPr>
            <a:r>
              <a:rPr b="0" lang="en-US" sz="2200" spc="-1" strike="noStrike">
                <a:latin typeface="Arial"/>
              </a:rPr>
              <a:t>1995 SQL/CLI (ODBC)</a:t>
            </a:r>
            <a:endParaRPr b="0" lang="en-US" sz="2200" spc="-1" strike="noStrike">
              <a:latin typeface="Arial"/>
            </a:endParaRPr>
          </a:p>
          <a:p>
            <a:pPr lvl="1" marL="864000" indent="-324000">
              <a:lnSpc>
                <a:spcPct val="90000"/>
              </a:lnSpc>
              <a:spcBef>
                <a:spcPts val="550"/>
              </a:spcBef>
              <a:buClr>
                <a:srgbClr val="000000"/>
              </a:buClr>
              <a:buSzPct val="75000"/>
              <a:buFont typeface="Symbol" charset="2"/>
              <a:buChar char=""/>
            </a:pPr>
            <a:r>
              <a:rPr b="0" lang="en-US" sz="2200" spc="-1" strike="noStrike">
                <a:latin typeface="Arial"/>
              </a:rPr>
              <a:t>1996 SQL/PSM – Procedural Language extensions</a:t>
            </a:r>
            <a:endParaRPr b="0" lang="en-US" sz="2200" spc="-1" strike="noStrike">
              <a:latin typeface="Arial"/>
            </a:endParaRPr>
          </a:p>
          <a:p>
            <a:pPr marL="432000" indent="-324000">
              <a:lnSpc>
                <a:spcPct val="90000"/>
              </a:lnSpc>
              <a:spcBef>
                <a:spcPts val="649"/>
              </a:spcBef>
              <a:buClr>
                <a:srgbClr val="000000"/>
              </a:buClr>
              <a:buSzPct val="45000"/>
              <a:buFont typeface="Wingdings" charset="2"/>
              <a:buChar char=""/>
            </a:pPr>
            <a:r>
              <a:rPr b="0" lang="en-US" sz="2600" spc="-1" strike="noStrike">
                <a:latin typeface="Arial"/>
              </a:rPr>
              <a:t>1999 – User Defined Types</a:t>
            </a:r>
            <a:endParaRPr b="0" lang="en-US" sz="2600" spc="-1" strike="noStrike">
              <a:latin typeface="Arial"/>
            </a:endParaRPr>
          </a:p>
          <a:p>
            <a:pPr marL="432000" indent="-324000">
              <a:lnSpc>
                <a:spcPct val="90000"/>
              </a:lnSpc>
              <a:spcBef>
                <a:spcPts val="649"/>
              </a:spcBef>
              <a:buClr>
                <a:srgbClr val="000000"/>
              </a:buClr>
              <a:buSzPct val="45000"/>
              <a:buFont typeface="Wingdings" charset="2"/>
              <a:buChar char=""/>
            </a:pPr>
            <a:r>
              <a:rPr b="0" lang="en-US" sz="2600" spc="-1" strike="noStrike">
                <a:latin typeface="Arial"/>
              </a:rPr>
              <a:t>2003 – SQL/XML</a:t>
            </a:r>
            <a:endParaRPr b="0" lang="en-US" sz="2600" spc="-1" strike="noStrike">
              <a:latin typeface="Arial"/>
            </a:endParaRPr>
          </a:p>
          <a:p>
            <a:pPr marL="432000" indent="-324000">
              <a:lnSpc>
                <a:spcPct val="90000"/>
              </a:lnSpc>
              <a:spcBef>
                <a:spcPts val="649"/>
              </a:spcBef>
              <a:buClr>
                <a:srgbClr val="000000"/>
              </a:buClr>
              <a:buSzPct val="45000"/>
              <a:buFont typeface="Wingdings" charset="2"/>
              <a:buChar char=""/>
            </a:pPr>
            <a:r>
              <a:rPr b="0" lang="en-US" sz="2600" spc="-1" strike="noStrike">
                <a:latin typeface="Arial"/>
              </a:rPr>
              <a:t>2008 – Expansions and corrections</a:t>
            </a:r>
            <a:endParaRPr b="0" lang="en-US" sz="2600" spc="-1" strike="noStrike">
              <a:latin typeface="Arial"/>
            </a:endParaRPr>
          </a:p>
          <a:p>
            <a:pPr marL="432000" indent="-324000">
              <a:lnSpc>
                <a:spcPct val="90000"/>
              </a:lnSpc>
              <a:spcBef>
                <a:spcPts val="649"/>
              </a:spcBef>
              <a:buClr>
                <a:srgbClr val="000000"/>
              </a:buClr>
              <a:buSzPct val="45000"/>
              <a:buFont typeface="Wingdings" charset="2"/>
              <a:buChar char=""/>
            </a:pPr>
            <a:r>
              <a:rPr b="0" lang="en-US" sz="2600" spc="-1" strike="noStrike">
                <a:latin typeface="Arial"/>
              </a:rPr>
              <a:t>2011 (or 2012) System Versioned and Application Time Period Tables</a:t>
            </a:r>
            <a:endParaRPr b="0" lang="en-US" sz="2600" spc="-1" strike="noStrike">
              <a:latin typeface="Arial"/>
            </a:endParaRPr>
          </a:p>
          <a:p>
            <a:pPr marL="432000" indent="-324000">
              <a:lnSpc>
                <a:spcPct val="90000"/>
              </a:lnSpc>
              <a:spcBef>
                <a:spcPts val="649"/>
              </a:spcBef>
              <a:buClr>
                <a:srgbClr val="000000"/>
              </a:buClr>
              <a:buSzPct val="45000"/>
              <a:buFont typeface="Wingdings" charset="2"/>
              <a:buChar char=""/>
            </a:pPr>
            <a:endParaRPr b="0" lang="en-US" sz="2600" spc="-1" strike="noStrike">
              <a:latin typeface="Arial"/>
            </a:endParaRPr>
          </a:p>
        </p:txBody>
      </p:sp>
      <p:sp>
        <p:nvSpPr>
          <p:cNvPr id="1429" name="CustomShape 4"/>
          <p:cNvSpPr/>
          <p:nvPr/>
        </p:nvSpPr>
        <p:spPr>
          <a:xfrm>
            <a:off x="503280" y="6892560"/>
            <a:ext cx="2351520" cy="524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marL="216000" indent="-216000">
              <a:lnSpc>
                <a:spcPct val="100000"/>
              </a:lnSpc>
              <a:buClr>
                <a:srgbClr val="000000"/>
              </a:buClr>
              <a:buSzPct val="45000"/>
              <a:buFont typeface="Wingdings" charset="2"/>
              <a:buChar char=""/>
            </a:pPr>
            <a:fld id="{9ACE43F2-9253-4E5C-9183-2955D23325D9}" type="datetime3">
              <a:rPr b="0" lang="en-US" sz="1200" spc="-1" strike="noStrike">
                <a:latin typeface="Arial"/>
              </a:rPr>
              <a:t>November 12, 2019</a:t>
            </a:fld>
            <a:endParaRPr b="0" lang="en-US" sz="1200" spc="-1" strike="noStrike">
              <a:latin typeface="Arial"/>
            </a:endParaRPr>
          </a:p>
        </p:txBody>
      </p:sp>
      <p:sp>
        <p:nvSpPr>
          <p:cNvPr id="1430" name="CustomShape 5"/>
          <p:cNvSpPr/>
          <p:nvPr/>
        </p:nvSpPr>
        <p:spPr>
          <a:xfrm>
            <a:off x="3442320" y="6889320"/>
            <a:ext cx="3191040" cy="524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marL="216000" indent="-216000" algn="ctr">
              <a:lnSpc>
                <a:spcPct val="100000"/>
              </a:lnSpc>
              <a:buClr>
                <a:srgbClr val="000000"/>
              </a:buClr>
              <a:buSzPct val="45000"/>
              <a:buFont typeface="Wingdings" charset="2"/>
              <a:buChar char=""/>
            </a:pPr>
            <a:r>
              <a:rPr b="0" lang="en-US" sz="1200" spc="-1" strike="noStrike">
                <a:latin typeface="Arial"/>
              </a:rPr>
              <a:t>Metadata Open Forum</a:t>
            </a:r>
            <a:endParaRPr b="0" lang="en-US" sz="1200" spc="-1" strike="noStrike">
              <a:latin typeface="Arial"/>
            </a:endParaRPr>
          </a:p>
        </p:txBody>
      </p:sp>
      <p:sp>
        <p:nvSpPr>
          <p:cNvPr id="1431" name="CustomShape 6"/>
          <p:cNvSpPr/>
          <p:nvPr/>
        </p:nvSpPr>
        <p:spPr>
          <a:xfrm>
            <a:off x="7220520" y="6889320"/>
            <a:ext cx="2351520" cy="524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marL="216000" indent="-216000" algn="r">
              <a:lnSpc>
                <a:spcPct val="100000"/>
              </a:lnSpc>
              <a:buClr>
                <a:srgbClr val="000000"/>
              </a:buClr>
              <a:buSzPct val="45000"/>
              <a:buFont typeface="Wingdings" charset="2"/>
              <a:buChar char=""/>
            </a:pPr>
            <a:fld id="{21D40AD8-32D4-43A0-B0B2-45DECF9873DA}" type="slidenum">
              <a:rPr b="0" lang="en-US" sz="1200" spc="-1" strike="noStrike">
                <a:latin typeface="Arial"/>
              </a:rPr>
              <a:t>&lt;number&gt;</a:t>
            </a:fld>
            <a:endParaRPr b="0" lang="en-US" sz="1200" spc="-1" strike="noStrike">
              <a:latin typeface="Arial"/>
            </a:endParaRPr>
          </a:p>
        </p:txBody>
      </p:sp>
      <p:sp>
        <p:nvSpPr>
          <p:cNvPr id="1432" name="TextShape 7"/>
          <p:cNvSpPr txBox="1"/>
          <p:nvPr/>
        </p:nvSpPr>
        <p:spPr>
          <a:xfrm>
            <a:off x="4295880" y="1280160"/>
            <a:ext cx="5529240" cy="5494680"/>
          </a:xfrm>
          <a:prstGeom prst="rect">
            <a:avLst/>
          </a:prstGeom>
          <a:noFill/>
          <a:ln>
            <a:noFill/>
          </a:ln>
        </p:spPr>
        <p:txBody>
          <a:bodyPr>
            <a:normAutofit fontScale="27000"/>
          </a:bodyPr>
          <a:p>
            <a:pPr marL="432000" indent="-324000">
              <a:spcBef>
                <a:spcPts val="799"/>
              </a:spcBef>
              <a:buClr>
                <a:srgbClr val="000000"/>
              </a:buClr>
              <a:buSzPct val="45000"/>
              <a:buFont typeface="Wingdings" charset="2"/>
              <a:buChar char=""/>
            </a:pPr>
            <a:r>
              <a:rPr b="0" lang="en-US" sz="3200" spc="-1" strike="noStrike">
                <a:latin typeface="Arial"/>
              </a:rPr>
              <a:t>Data stored in columns and tables</a:t>
            </a:r>
            <a:endParaRPr b="0" lang="en-US" sz="3200" spc="-1" strike="noStrike">
              <a:latin typeface="Arial"/>
            </a:endParaRPr>
          </a:p>
          <a:p>
            <a:pPr marL="432000" indent="-324000">
              <a:spcBef>
                <a:spcPts val="799"/>
              </a:spcBef>
              <a:buClr>
                <a:srgbClr val="000000"/>
              </a:buClr>
              <a:buSzPct val="45000"/>
              <a:buFont typeface="Wingdings" charset="2"/>
              <a:buChar char=""/>
            </a:pPr>
            <a:r>
              <a:rPr b="0" lang="en-US" sz="3200" spc="-1" strike="noStrike">
                <a:latin typeface="Arial"/>
              </a:rPr>
              <a:t>Relationships represented by data</a:t>
            </a:r>
            <a:endParaRPr b="0" lang="en-US" sz="3200" spc="-1" strike="noStrike">
              <a:latin typeface="Arial"/>
            </a:endParaRPr>
          </a:p>
          <a:p>
            <a:pPr marL="432000" indent="-324000">
              <a:spcBef>
                <a:spcPts val="799"/>
              </a:spcBef>
              <a:buClr>
                <a:srgbClr val="000000"/>
              </a:buClr>
              <a:buSzPct val="45000"/>
              <a:buFont typeface="Wingdings" charset="2"/>
              <a:buChar char=""/>
            </a:pPr>
            <a:r>
              <a:rPr b="0" lang="en-US" sz="3200" spc="-1" strike="noStrike">
                <a:latin typeface="Arial"/>
              </a:rPr>
              <a:t>Data Manipulation Language, data dimanipulasi dengan semantik SQL, seperti INSERT, DELETE</a:t>
            </a:r>
            <a:endParaRPr b="0" lang="en-US" sz="3200" spc="-1" strike="noStrike">
              <a:latin typeface="Arial"/>
            </a:endParaRPr>
          </a:p>
          <a:p>
            <a:pPr marL="432000" indent="-324000">
              <a:spcBef>
                <a:spcPts val="799"/>
              </a:spcBef>
              <a:buClr>
                <a:srgbClr val="000000"/>
              </a:buClr>
              <a:buSzPct val="45000"/>
              <a:buFont typeface="Wingdings" charset="2"/>
              <a:buChar char=""/>
            </a:pPr>
            <a:r>
              <a:rPr b="0" lang="en-US" sz="3200" spc="-1" strike="noStrike">
                <a:latin typeface="Arial"/>
              </a:rPr>
              <a:t>Data Definition Language, skema didefinisikan di awal, pendefinisian constraint dengan primary key, foreign key dsb </a:t>
            </a:r>
            <a:endParaRPr b="0" lang="en-US" sz="3200" spc="-1" strike="noStrike">
              <a:latin typeface="Arial"/>
            </a:endParaRPr>
          </a:p>
          <a:p>
            <a:pPr marL="432000" indent="-324000">
              <a:spcBef>
                <a:spcPts val="799"/>
              </a:spcBef>
              <a:buClr>
                <a:srgbClr val="000000"/>
              </a:buClr>
              <a:buSzPct val="45000"/>
              <a:buFont typeface="Wingdings" charset="2"/>
              <a:buChar char=""/>
            </a:pPr>
            <a:r>
              <a:rPr b="0" lang="en-US" sz="3200" spc="-1" strike="noStrike">
                <a:latin typeface="Arial"/>
              </a:rPr>
              <a:t>Transactions</a:t>
            </a:r>
            <a:endParaRPr b="0" lang="en-US" sz="3200" spc="-1" strike="noStrike">
              <a:latin typeface="Arial"/>
            </a:endParaRPr>
          </a:p>
          <a:p>
            <a:pPr marL="432000" indent="-324000">
              <a:spcBef>
                <a:spcPts val="799"/>
              </a:spcBef>
              <a:buClr>
                <a:srgbClr val="000000"/>
              </a:buClr>
              <a:buSzPct val="45000"/>
              <a:buFont typeface="Wingdings" charset="2"/>
              <a:buChar char=""/>
            </a:pPr>
            <a:r>
              <a:rPr b="0" lang="en-US" sz="3200" spc="-1" strike="noStrike">
                <a:latin typeface="Arial"/>
              </a:rPr>
              <a:t>Abstraction from physical layer, aplikasi menspesifikasi “apa” bukan “bagaimana”, file bisa berubah tetapi secara logis tidak</a:t>
            </a:r>
            <a:endParaRPr b="0" lang="en-US" sz="3200" spc="-1" strike="noStrike">
              <a:latin typeface="Arial"/>
            </a:endParaRPr>
          </a:p>
          <a:p>
            <a:pPr marL="432000" indent="-324000">
              <a:lnSpc>
                <a:spcPct val="90000"/>
              </a:lnSpc>
              <a:spcBef>
                <a:spcPts val="799"/>
              </a:spcBef>
              <a:buClr>
                <a:srgbClr val="000000"/>
              </a:buClr>
              <a:buSzPct val="45000"/>
              <a:buFont typeface="Wingdings" charset="2"/>
              <a:buChar char=""/>
            </a:pPr>
            <a:r>
              <a:rPr b="0" lang="en-US" sz="3200" spc="-1" strike="noStrike">
                <a:latin typeface="Arial"/>
              </a:rPr>
              <a:t>Proprieatry: </a:t>
            </a:r>
            <a:r>
              <a:rPr b="0" lang="en-US" sz="3200" spc="-1" strike="noStrike">
                <a:latin typeface="Arial"/>
              </a:rPr>
              <a:t>IBM DB2, Oracle RDMS, Microsoft SQL Server, Sybase SQL Anywhere</a:t>
            </a:r>
            <a:endParaRPr b="0" lang="en-US" sz="3200" spc="-1" strike="noStrike">
              <a:latin typeface="Arial"/>
            </a:endParaRPr>
          </a:p>
          <a:p>
            <a:pPr marL="432000" indent="-324000">
              <a:lnSpc>
                <a:spcPct val="90000"/>
              </a:lnSpc>
              <a:spcBef>
                <a:spcPts val="799"/>
              </a:spcBef>
              <a:buClr>
                <a:srgbClr val="000000"/>
              </a:buClr>
              <a:buSzPct val="45000"/>
              <a:buFont typeface="Wingdings" charset="2"/>
              <a:buChar char=""/>
            </a:pPr>
            <a:r>
              <a:rPr b="0" lang="en-US" sz="3200" spc="-1" strike="noStrike">
                <a:latin typeface="Arial"/>
              </a:rPr>
              <a:t>Open Source: MySQL, Postgres, Sqlite</a:t>
            </a:r>
            <a:endParaRPr b="0" lang="en-US" sz="3200" spc="-1" strike="noStrike">
              <a:latin typeface="Arial"/>
            </a:endParaRPr>
          </a:p>
          <a:p>
            <a:pPr marL="432000" indent="-324000">
              <a:spcBef>
                <a:spcPts val="799"/>
              </a:spcBef>
              <a:buClr>
                <a:srgbClr val="000000"/>
              </a:buClr>
              <a:buSzPct val="45000"/>
              <a:buFont typeface="Wingdings" charset="2"/>
              <a:buChar char=""/>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CustomShape 1"/>
          <p:cNvSpPr/>
          <p:nvPr/>
        </p:nvSpPr>
        <p:spPr>
          <a:xfrm>
            <a:off x="5347080" y="4734720"/>
            <a:ext cx="4250520" cy="2399040"/>
          </a:xfrm>
          <a:prstGeom prst="rect">
            <a:avLst/>
          </a:prstGeom>
          <a:solidFill>
            <a:srgbClr val="ccffcc"/>
          </a:solidFill>
          <a:ln>
            <a:solidFill>
              <a:srgbClr val="000000"/>
            </a:solidFill>
          </a:ln>
        </p:spPr>
        <p:style>
          <a:lnRef idx="0"/>
          <a:fillRef idx="0"/>
          <a:effectRef idx="0"/>
          <a:fontRef idx="minor"/>
        </p:style>
      </p:sp>
      <p:sp>
        <p:nvSpPr>
          <p:cNvPr id="1434" name="CustomShape 2"/>
          <p:cNvSpPr/>
          <p:nvPr/>
        </p:nvSpPr>
        <p:spPr>
          <a:xfrm>
            <a:off x="410760" y="4734720"/>
            <a:ext cx="4250520" cy="2399040"/>
          </a:xfrm>
          <a:prstGeom prst="rect">
            <a:avLst/>
          </a:prstGeom>
          <a:solidFill>
            <a:srgbClr val="ffffcc"/>
          </a:solidFill>
          <a:ln>
            <a:solidFill>
              <a:srgbClr val="000000"/>
            </a:solidFill>
          </a:ln>
        </p:spPr>
        <p:style>
          <a:lnRef idx="0"/>
          <a:fillRef idx="0"/>
          <a:effectRef idx="0"/>
          <a:fontRef idx="minor"/>
        </p:style>
      </p:sp>
      <p:sp>
        <p:nvSpPr>
          <p:cNvPr id="1435" name="TextShape 3"/>
          <p:cNvSpPr txBox="1"/>
          <p:nvPr/>
        </p:nvSpPr>
        <p:spPr>
          <a:xfrm>
            <a:off x="503280" y="302400"/>
            <a:ext cx="9069120" cy="873360"/>
          </a:xfrm>
          <a:prstGeom prst="rect">
            <a:avLst/>
          </a:prstGeom>
          <a:noFill/>
          <a:ln>
            <a:noFill/>
          </a:ln>
        </p:spPr>
        <p:txBody>
          <a:bodyPr anchor="ctr">
            <a:noAutofit/>
          </a:bodyPr>
          <a:p>
            <a:pPr marL="216000" indent="-216000" algn="ctr">
              <a:buClr>
                <a:srgbClr val="000000"/>
              </a:buClr>
              <a:buSzPct val="45000"/>
              <a:buFont typeface="Wingdings" charset="2"/>
              <a:buChar char=""/>
            </a:pPr>
            <a:r>
              <a:rPr b="0" lang="en-US" sz="4400" spc="-1" strike="noStrike">
                <a:latin typeface="Arial"/>
              </a:rPr>
              <a:t>NoSQL Definition</a:t>
            </a:r>
            <a:endParaRPr b="0" lang="en-US" sz="4400" spc="-1" strike="noStrike">
              <a:latin typeface="Arial"/>
            </a:endParaRPr>
          </a:p>
        </p:txBody>
      </p:sp>
      <p:sp>
        <p:nvSpPr>
          <p:cNvPr id="1436" name="TextShape 4"/>
          <p:cNvSpPr txBox="1"/>
          <p:nvPr/>
        </p:nvSpPr>
        <p:spPr>
          <a:xfrm>
            <a:off x="90720" y="1188360"/>
            <a:ext cx="5052600" cy="3435480"/>
          </a:xfrm>
          <a:prstGeom prst="rect">
            <a:avLst/>
          </a:prstGeom>
          <a:noFill/>
          <a:ln>
            <a:noFill/>
          </a:ln>
        </p:spPr>
        <p:txBody>
          <a:bodyPr>
            <a:normAutofit fontScale="19000"/>
          </a:bodyPr>
          <a:p>
            <a:pPr>
              <a:spcBef>
                <a:spcPts val="799"/>
              </a:spcBef>
            </a:pPr>
            <a:r>
              <a:rPr b="0" lang="en-US" sz="3200" spc="-1" strike="noStrike">
                <a:latin typeface="Arial"/>
              </a:rPr>
              <a:t>From www.nosql-database.org:</a:t>
            </a:r>
            <a:endParaRPr b="0" lang="en-US" sz="3200" spc="-1" strike="noStrike">
              <a:latin typeface="Arial"/>
            </a:endParaRPr>
          </a:p>
          <a:p>
            <a:pPr lvl="1" marL="399960">
              <a:spcBef>
                <a:spcPts val="697"/>
              </a:spcBef>
              <a:buClr>
                <a:srgbClr val="a886e0"/>
              </a:buClr>
              <a:buSzPct val="45000"/>
              <a:buFont typeface="Wingdings" charset="2"/>
              <a:buChar char=""/>
            </a:pPr>
            <a:r>
              <a:rPr b="0" lang="en-US" sz="2800" spc="-1" strike="noStrike">
                <a:latin typeface="Arial"/>
              </a:rPr>
              <a:t>Next Generation Databases mostly addressing some of the points: being </a:t>
            </a:r>
            <a:r>
              <a:rPr b="1" lang="en-US" sz="2800" spc="-1" strike="noStrike">
                <a:latin typeface="Arial"/>
              </a:rPr>
              <a:t>non-relational, distributed, open-source</a:t>
            </a:r>
            <a:r>
              <a:rPr b="0" lang="en-US" sz="2800" spc="-1" strike="noStrike">
                <a:latin typeface="Arial"/>
              </a:rPr>
              <a:t> and </a:t>
            </a:r>
            <a:r>
              <a:rPr b="1" lang="en-US" sz="2800" spc="-1" strike="noStrike">
                <a:latin typeface="Arial"/>
              </a:rPr>
              <a:t>horizontal scalable</a:t>
            </a:r>
            <a:r>
              <a:rPr b="0" lang="en-US" sz="2800" spc="-1" strike="noStrike">
                <a:latin typeface="Arial"/>
              </a:rPr>
              <a:t>. </a:t>
            </a:r>
            <a:endParaRPr b="0" lang="en-US" sz="2800" spc="-1" strike="noStrike">
              <a:latin typeface="Arial"/>
            </a:endParaRPr>
          </a:p>
          <a:p>
            <a:pPr lvl="1" marL="399960">
              <a:spcBef>
                <a:spcPts val="697"/>
              </a:spcBef>
              <a:buClr>
                <a:srgbClr val="a886e0"/>
              </a:buClr>
              <a:buSzPct val="45000"/>
              <a:buFont typeface="Wingdings" charset="2"/>
              <a:buChar char=""/>
            </a:pPr>
            <a:endParaRPr b="0" lang="en-US" sz="2800" spc="-1" strike="noStrike">
              <a:latin typeface="Arial"/>
            </a:endParaRPr>
          </a:p>
          <a:p>
            <a:pPr lvl="1" marL="399960">
              <a:spcBef>
                <a:spcPts val="697"/>
              </a:spcBef>
              <a:buClr>
                <a:srgbClr val="a886e0"/>
              </a:buClr>
              <a:buSzPct val="45000"/>
              <a:buFont typeface="Wingdings" charset="2"/>
              <a:buChar char=""/>
            </a:pPr>
            <a:r>
              <a:rPr b="0" lang="en-US" sz="2800" spc="-1" strike="noStrike">
                <a:latin typeface="Arial"/>
              </a:rPr>
              <a:t>The original intention has been </a:t>
            </a:r>
            <a:r>
              <a:rPr b="1" lang="en-US" sz="2800" spc="-1" strike="noStrike">
                <a:latin typeface="Arial"/>
              </a:rPr>
              <a:t>modern web-scale databases</a:t>
            </a:r>
            <a:r>
              <a:rPr b="0" lang="en-US" sz="2800" spc="-1" strike="noStrike">
                <a:latin typeface="Arial"/>
              </a:rPr>
              <a:t>. The movement began early 2009 and is growing rapidly. </a:t>
            </a:r>
            <a:endParaRPr b="0" lang="en-US" sz="2800" spc="-1" strike="noStrike">
              <a:latin typeface="Arial"/>
            </a:endParaRPr>
          </a:p>
          <a:p>
            <a:pPr lvl="1" marL="399960">
              <a:spcBef>
                <a:spcPts val="697"/>
              </a:spcBef>
              <a:buClr>
                <a:srgbClr val="a886e0"/>
              </a:buClr>
              <a:buSzPct val="45000"/>
              <a:buFont typeface="Wingdings" charset="2"/>
              <a:buChar char=""/>
            </a:pPr>
            <a:endParaRPr b="0" lang="en-US" sz="2800" spc="-1" strike="noStrike">
              <a:latin typeface="Arial"/>
            </a:endParaRPr>
          </a:p>
          <a:p>
            <a:pPr lvl="1" marL="399960">
              <a:spcBef>
                <a:spcPts val="697"/>
              </a:spcBef>
              <a:buClr>
                <a:srgbClr val="a886e0"/>
              </a:buClr>
              <a:buSzPct val="45000"/>
              <a:buFont typeface="Wingdings" charset="2"/>
              <a:buChar char=""/>
            </a:pPr>
            <a:r>
              <a:rPr b="0" lang="en-US" sz="2800" spc="-1" strike="noStrike">
                <a:latin typeface="Arial"/>
              </a:rPr>
              <a:t>Often more characteristics apply as: </a:t>
            </a:r>
            <a:r>
              <a:rPr b="1" lang="en-US" sz="2800" spc="-1" strike="noStrike">
                <a:latin typeface="Arial"/>
              </a:rPr>
              <a:t>schema-free, easy replication support, simple API, eventually consistent</a:t>
            </a:r>
            <a:r>
              <a:rPr b="0" lang="en-US" sz="2800" spc="-1" strike="noStrike">
                <a:latin typeface="Arial"/>
              </a:rPr>
              <a:t> / </a:t>
            </a:r>
            <a:r>
              <a:rPr b="1" lang="en-US" sz="2800" spc="-1" strike="noStrike">
                <a:latin typeface="Arial"/>
              </a:rPr>
              <a:t>BASE</a:t>
            </a:r>
            <a:r>
              <a:rPr b="0" lang="en-US" sz="2800" spc="-1" strike="noStrike">
                <a:latin typeface="Arial"/>
              </a:rPr>
              <a:t> (not ACID), a </a:t>
            </a:r>
            <a:r>
              <a:rPr b="1" lang="en-US" sz="2800" spc="-1" strike="noStrike">
                <a:latin typeface="Arial"/>
              </a:rPr>
              <a:t>huge data amount</a:t>
            </a:r>
            <a:r>
              <a:rPr b="0" lang="en-US" sz="2800" spc="-1" strike="noStrike">
                <a:latin typeface="Arial"/>
              </a:rPr>
              <a:t>, and more. </a:t>
            </a:r>
            <a:endParaRPr b="0" lang="en-US" sz="2800" spc="-1" strike="noStrike">
              <a:latin typeface="Arial"/>
            </a:endParaRPr>
          </a:p>
        </p:txBody>
      </p:sp>
      <p:sp>
        <p:nvSpPr>
          <p:cNvPr id="1437" name="CustomShape 5"/>
          <p:cNvSpPr/>
          <p:nvPr/>
        </p:nvSpPr>
        <p:spPr>
          <a:xfrm>
            <a:off x="503280" y="6892560"/>
            <a:ext cx="2351520" cy="524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marL="216000" indent="-216000">
              <a:lnSpc>
                <a:spcPct val="100000"/>
              </a:lnSpc>
              <a:buClr>
                <a:srgbClr val="000000"/>
              </a:buClr>
              <a:buSzPct val="45000"/>
              <a:buFont typeface="Wingdings" charset="2"/>
              <a:buChar char=""/>
            </a:pPr>
            <a:fld id="{B7897A3B-1E00-4048-9955-27652BC68260}" type="datetime3">
              <a:rPr b="0" lang="en-US" sz="1200" spc="-1" strike="noStrike">
                <a:latin typeface="Arial"/>
              </a:rPr>
              <a:t>November 12, 2019</a:t>
            </a:fld>
            <a:endParaRPr b="0" lang="en-US" sz="1200" spc="-1" strike="noStrike">
              <a:latin typeface="Arial"/>
            </a:endParaRPr>
          </a:p>
        </p:txBody>
      </p:sp>
      <p:sp>
        <p:nvSpPr>
          <p:cNvPr id="1438" name="CustomShape 6"/>
          <p:cNvSpPr/>
          <p:nvPr/>
        </p:nvSpPr>
        <p:spPr>
          <a:xfrm>
            <a:off x="3442320" y="6889320"/>
            <a:ext cx="3191040" cy="524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marL="216000" indent="-216000" algn="ctr">
              <a:lnSpc>
                <a:spcPct val="100000"/>
              </a:lnSpc>
              <a:buClr>
                <a:srgbClr val="000000"/>
              </a:buClr>
              <a:buSzPct val="45000"/>
              <a:buFont typeface="Wingdings" charset="2"/>
              <a:buChar char=""/>
            </a:pPr>
            <a:r>
              <a:rPr b="0" lang="en-US" sz="1200" spc="-1" strike="noStrike">
                <a:latin typeface="Arial"/>
              </a:rPr>
              <a:t>Metadata Open Forum</a:t>
            </a:r>
            <a:endParaRPr b="0" lang="en-US" sz="1200" spc="-1" strike="noStrike">
              <a:latin typeface="Arial"/>
            </a:endParaRPr>
          </a:p>
        </p:txBody>
      </p:sp>
      <p:sp>
        <p:nvSpPr>
          <p:cNvPr id="1439" name="CustomShape 7"/>
          <p:cNvSpPr/>
          <p:nvPr/>
        </p:nvSpPr>
        <p:spPr>
          <a:xfrm>
            <a:off x="7220880" y="6889320"/>
            <a:ext cx="2351520" cy="525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marL="216000" indent="-216000" algn="r">
              <a:lnSpc>
                <a:spcPct val="100000"/>
              </a:lnSpc>
              <a:buClr>
                <a:srgbClr val="000000"/>
              </a:buClr>
              <a:buSzPct val="45000"/>
              <a:buFont typeface="Wingdings" charset="2"/>
              <a:buChar char=""/>
            </a:pPr>
            <a:fld id="{DF2B17D2-4583-400A-945B-2B1DF5592C96}" type="slidenum">
              <a:rPr b="0" lang="en-US" sz="1200" spc="-1" strike="noStrike">
                <a:latin typeface="Arial"/>
              </a:rPr>
              <a:t>&lt;number&gt;</a:t>
            </a:fld>
            <a:endParaRPr b="0" lang="en-US" sz="1200" spc="-1" strike="noStrike">
              <a:latin typeface="Arial"/>
            </a:endParaRPr>
          </a:p>
        </p:txBody>
      </p:sp>
      <p:sp>
        <p:nvSpPr>
          <p:cNvPr id="1440" name="TextShape 8"/>
          <p:cNvSpPr txBox="1"/>
          <p:nvPr/>
        </p:nvSpPr>
        <p:spPr>
          <a:xfrm>
            <a:off x="456480" y="4776120"/>
            <a:ext cx="4159080" cy="2287080"/>
          </a:xfrm>
          <a:prstGeom prst="rect">
            <a:avLst/>
          </a:prstGeom>
          <a:noFill/>
          <a:ln>
            <a:noFill/>
          </a:ln>
        </p:spPr>
        <p:txBody>
          <a:bodyPr lIns="90000" rIns="90000" tIns="45000" bIns="45000">
            <a:spAutoFit/>
          </a:bodyPr>
          <a:p>
            <a:pPr marL="432000" indent="-324000">
              <a:lnSpc>
                <a:spcPct val="90000"/>
              </a:lnSpc>
              <a:spcBef>
                <a:spcPts val="799"/>
              </a:spcBef>
              <a:buClr>
                <a:srgbClr val="000000"/>
              </a:buClr>
              <a:buSzPct val="45000"/>
              <a:buFont typeface="Wingdings" charset="2"/>
              <a:buChar char=""/>
            </a:pPr>
            <a:r>
              <a:rPr b="0" lang="en-US" sz="2200" spc="-1" strike="noStrike">
                <a:latin typeface="Lato"/>
              </a:rPr>
              <a:t>SQL Databases</a:t>
            </a:r>
            <a:endParaRPr b="0" lang="en-US" sz="2200" spc="-1" strike="noStrike">
              <a:latin typeface="Arial"/>
            </a:endParaRPr>
          </a:p>
          <a:p>
            <a:pPr lvl="1" marL="864000" indent="-324000">
              <a:lnSpc>
                <a:spcPct val="90000"/>
              </a:lnSpc>
              <a:spcBef>
                <a:spcPts val="697"/>
              </a:spcBef>
              <a:buClr>
                <a:srgbClr val="000000"/>
              </a:buClr>
              <a:buSzPct val="45000"/>
              <a:buFont typeface="Wingdings" charset="2"/>
              <a:buChar char=""/>
            </a:pPr>
            <a:r>
              <a:rPr b="0" lang="en-US" sz="2200" spc="-1" strike="noStrike">
                <a:latin typeface="Lato"/>
              </a:rPr>
              <a:t>Predefined Schema</a:t>
            </a:r>
            <a:endParaRPr b="0" lang="en-US" sz="2200" spc="-1" strike="noStrike">
              <a:latin typeface="Arial"/>
            </a:endParaRPr>
          </a:p>
          <a:p>
            <a:pPr lvl="1" marL="864000" indent="-324000">
              <a:lnSpc>
                <a:spcPct val="90000"/>
              </a:lnSpc>
              <a:spcBef>
                <a:spcPts val="697"/>
              </a:spcBef>
              <a:buClr>
                <a:srgbClr val="000000"/>
              </a:buClr>
              <a:buSzPct val="45000"/>
              <a:buFont typeface="Wingdings" charset="2"/>
              <a:buChar char=""/>
            </a:pPr>
            <a:r>
              <a:rPr b="0" lang="en-US" sz="2200" spc="-1" strike="noStrike">
                <a:latin typeface="Lato"/>
              </a:rPr>
              <a:t>Standard definition and interface language</a:t>
            </a:r>
            <a:endParaRPr b="0" lang="en-US" sz="2200" spc="-1" strike="noStrike">
              <a:latin typeface="Arial"/>
            </a:endParaRPr>
          </a:p>
          <a:p>
            <a:pPr lvl="1" marL="864000" indent="-324000">
              <a:lnSpc>
                <a:spcPct val="90000"/>
              </a:lnSpc>
              <a:spcBef>
                <a:spcPts val="697"/>
              </a:spcBef>
              <a:buClr>
                <a:srgbClr val="000000"/>
              </a:buClr>
              <a:buSzPct val="45000"/>
              <a:buFont typeface="Wingdings" charset="2"/>
              <a:buChar char=""/>
            </a:pPr>
            <a:r>
              <a:rPr b="0" lang="en-US" sz="2200" spc="-1" strike="noStrike">
                <a:latin typeface="Lato"/>
              </a:rPr>
              <a:t>Tight consistency</a:t>
            </a:r>
            <a:endParaRPr b="0" lang="en-US" sz="2200" spc="-1" strike="noStrike">
              <a:latin typeface="Arial"/>
            </a:endParaRPr>
          </a:p>
          <a:p>
            <a:pPr lvl="1" marL="864000" indent="-324000">
              <a:lnSpc>
                <a:spcPct val="90000"/>
              </a:lnSpc>
              <a:spcBef>
                <a:spcPts val="697"/>
              </a:spcBef>
              <a:buClr>
                <a:srgbClr val="000000"/>
              </a:buClr>
              <a:buSzPct val="45000"/>
              <a:buFont typeface="Wingdings" charset="2"/>
              <a:buChar char=""/>
            </a:pPr>
            <a:r>
              <a:rPr b="0" lang="en-US" sz="2200" spc="-1" strike="noStrike">
                <a:latin typeface="Lato"/>
              </a:rPr>
              <a:t>Well defined semantics</a:t>
            </a:r>
            <a:endParaRPr b="0" lang="en-US" sz="2200" spc="-1" strike="noStrike">
              <a:latin typeface="Arial"/>
            </a:endParaRPr>
          </a:p>
        </p:txBody>
      </p:sp>
      <p:sp>
        <p:nvSpPr>
          <p:cNvPr id="1441" name="TextShape 9"/>
          <p:cNvSpPr txBox="1"/>
          <p:nvPr/>
        </p:nvSpPr>
        <p:spPr>
          <a:xfrm>
            <a:off x="5438520" y="4755600"/>
            <a:ext cx="4296240" cy="2378160"/>
          </a:xfrm>
          <a:prstGeom prst="rect">
            <a:avLst/>
          </a:prstGeom>
          <a:noFill/>
          <a:ln>
            <a:noFill/>
          </a:ln>
        </p:spPr>
        <p:txBody>
          <a:bodyPr lIns="90000" rIns="90000" tIns="45000" bIns="45000">
            <a:spAutoFit/>
          </a:bodyPr>
          <a:p>
            <a:pPr marL="432000" indent="-324000">
              <a:lnSpc>
                <a:spcPct val="90000"/>
              </a:lnSpc>
              <a:spcBef>
                <a:spcPts val="799"/>
              </a:spcBef>
              <a:buClr>
                <a:srgbClr val="000000"/>
              </a:buClr>
              <a:buSzPct val="45000"/>
              <a:buFont typeface="Wingdings" charset="2"/>
              <a:buChar char=""/>
            </a:pPr>
            <a:r>
              <a:rPr b="0" lang="en-US" sz="2000" spc="-1" strike="noStrike">
                <a:latin typeface="Lato"/>
              </a:rPr>
              <a:t>NoSQL Database</a:t>
            </a:r>
            <a:endParaRPr b="0" lang="en-US" sz="2000" spc="-1" strike="noStrike">
              <a:latin typeface="Arial"/>
            </a:endParaRPr>
          </a:p>
          <a:p>
            <a:pPr lvl="1" marL="864000" indent="-324000">
              <a:lnSpc>
                <a:spcPct val="90000"/>
              </a:lnSpc>
              <a:spcBef>
                <a:spcPts val="697"/>
              </a:spcBef>
              <a:buClr>
                <a:srgbClr val="000000"/>
              </a:buClr>
              <a:buSzPct val="45000"/>
              <a:buFont typeface="Wingdings" charset="2"/>
              <a:buChar char=""/>
            </a:pPr>
            <a:r>
              <a:rPr b="0" lang="en-US" sz="2000" spc="-1" strike="noStrike">
                <a:latin typeface="Lato"/>
              </a:rPr>
              <a:t>No predefined Schema</a:t>
            </a:r>
            <a:endParaRPr b="0" lang="en-US" sz="2000" spc="-1" strike="noStrike">
              <a:latin typeface="Arial"/>
            </a:endParaRPr>
          </a:p>
          <a:p>
            <a:pPr lvl="1" marL="864000" indent="-324000">
              <a:lnSpc>
                <a:spcPct val="90000"/>
              </a:lnSpc>
              <a:spcBef>
                <a:spcPts val="697"/>
              </a:spcBef>
              <a:buClr>
                <a:srgbClr val="000000"/>
              </a:buClr>
              <a:buSzPct val="45000"/>
              <a:buFont typeface="Wingdings" charset="2"/>
              <a:buChar char=""/>
            </a:pPr>
            <a:r>
              <a:rPr b="0" lang="en-US" sz="2000" spc="-1" strike="noStrike">
                <a:latin typeface="Lato"/>
              </a:rPr>
              <a:t>Per-product definition and interface language</a:t>
            </a:r>
            <a:endParaRPr b="0" lang="en-US" sz="2000" spc="-1" strike="noStrike">
              <a:latin typeface="Arial"/>
            </a:endParaRPr>
          </a:p>
          <a:p>
            <a:pPr lvl="1" marL="864000" indent="-324000">
              <a:lnSpc>
                <a:spcPct val="90000"/>
              </a:lnSpc>
              <a:spcBef>
                <a:spcPts val="697"/>
              </a:spcBef>
              <a:buClr>
                <a:srgbClr val="000000"/>
              </a:buClr>
              <a:buSzPct val="45000"/>
              <a:buFont typeface="Wingdings" charset="2"/>
              <a:buChar char=""/>
            </a:pPr>
            <a:r>
              <a:rPr b="0" lang="en-US" sz="2000" spc="-1" strike="noStrike">
                <a:latin typeface="Lato"/>
              </a:rPr>
              <a:t>Getting an answer quickly is more important than getting a correct answer</a:t>
            </a:r>
            <a:endParaRPr b="0" lang="en-US" sz="2000" spc="-1" strike="noStrike">
              <a:latin typeface="Arial"/>
            </a:endParaRPr>
          </a:p>
        </p:txBody>
      </p:sp>
      <p:sp>
        <p:nvSpPr>
          <p:cNvPr id="1442" name="CustomShape 10"/>
          <p:cNvSpPr/>
          <p:nvPr/>
        </p:nvSpPr>
        <p:spPr>
          <a:xfrm>
            <a:off x="5981400" y="2061720"/>
            <a:ext cx="1659240" cy="399960"/>
          </a:xfrm>
          <a:prstGeom prst="rect">
            <a:avLst/>
          </a:prstGeom>
          <a:solidFill>
            <a:srgbClr val="729fcf"/>
          </a:solidFill>
          <a:ln>
            <a:solidFill>
              <a:srgbClr val="3465a4"/>
            </a:solidFill>
          </a:ln>
        </p:spPr>
        <p:style>
          <a:lnRef idx="0"/>
          <a:fillRef idx="0"/>
          <a:effectRef idx="0"/>
          <a:fontRef idx="minor"/>
        </p:style>
      </p:sp>
      <p:sp>
        <p:nvSpPr>
          <p:cNvPr id="1443" name="CustomShape 11"/>
          <p:cNvSpPr/>
          <p:nvPr/>
        </p:nvSpPr>
        <p:spPr>
          <a:xfrm>
            <a:off x="7913880" y="1339920"/>
            <a:ext cx="719640" cy="399960"/>
          </a:xfrm>
          <a:prstGeom prst="rect">
            <a:avLst/>
          </a:prstGeom>
          <a:solidFill>
            <a:srgbClr val="729fcf"/>
          </a:solidFill>
          <a:ln>
            <a:solidFill>
              <a:srgbClr val="3465a4"/>
            </a:solidFill>
          </a:ln>
        </p:spPr>
        <p:style>
          <a:lnRef idx="0"/>
          <a:fillRef idx="0"/>
          <a:effectRef idx="0"/>
          <a:fontRef idx="minor"/>
        </p:style>
      </p:sp>
      <p:sp>
        <p:nvSpPr>
          <p:cNvPr id="1444" name="CustomShape 12"/>
          <p:cNvSpPr/>
          <p:nvPr/>
        </p:nvSpPr>
        <p:spPr>
          <a:xfrm>
            <a:off x="7948440" y="2369520"/>
            <a:ext cx="1226520" cy="399960"/>
          </a:xfrm>
          <a:prstGeom prst="rect">
            <a:avLst/>
          </a:prstGeom>
          <a:solidFill>
            <a:srgbClr val="729fcf"/>
          </a:solidFill>
          <a:ln>
            <a:solidFill>
              <a:srgbClr val="3465a4"/>
            </a:solidFill>
          </a:ln>
        </p:spPr>
        <p:style>
          <a:lnRef idx="0"/>
          <a:fillRef idx="0"/>
          <a:effectRef idx="0"/>
          <a:fontRef idx="minor"/>
        </p:style>
      </p:sp>
      <p:sp>
        <p:nvSpPr>
          <p:cNvPr id="1445" name="Line 13"/>
          <p:cNvSpPr/>
          <p:nvPr/>
        </p:nvSpPr>
        <p:spPr>
          <a:xfrm>
            <a:off x="6186960" y="2066400"/>
            <a:ext cx="0" cy="395280"/>
          </a:xfrm>
          <a:prstGeom prst="line">
            <a:avLst/>
          </a:prstGeom>
          <a:ln>
            <a:solidFill>
              <a:srgbClr val="3465a4"/>
            </a:solidFill>
          </a:ln>
        </p:spPr>
        <p:style>
          <a:lnRef idx="0"/>
          <a:fillRef idx="0"/>
          <a:effectRef idx="0"/>
          <a:fontRef idx="minor"/>
        </p:style>
      </p:sp>
      <p:sp>
        <p:nvSpPr>
          <p:cNvPr id="1446" name="Line 14"/>
          <p:cNvSpPr/>
          <p:nvPr/>
        </p:nvSpPr>
        <p:spPr>
          <a:xfrm>
            <a:off x="6447600" y="2075400"/>
            <a:ext cx="0" cy="395280"/>
          </a:xfrm>
          <a:prstGeom prst="line">
            <a:avLst/>
          </a:prstGeom>
          <a:ln>
            <a:solidFill>
              <a:srgbClr val="3465a4"/>
            </a:solidFill>
          </a:ln>
        </p:spPr>
        <p:style>
          <a:lnRef idx="0"/>
          <a:fillRef idx="0"/>
          <a:effectRef idx="0"/>
          <a:fontRef idx="minor"/>
        </p:style>
      </p:sp>
      <p:sp>
        <p:nvSpPr>
          <p:cNvPr id="1447" name="Line 15"/>
          <p:cNvSpPr/>
          <p:nvPr/>
        </p:nvSpPr>
        <p:spPr>
          <a:xfrm>
            <a:off x="6776280" y="2071080"/>
            <a:ext cx="0" cy="395280"/>
          </a:xfrm>
          <a:prstGeom prst="line">
            <a:avLst/>
          </a:prstGeom>
          <a:ln>
            <a:solidFill>
              <a:srgbClr val="3465a4"/>
            </a:solidFill>
          </a:ln>
        </p:spPr>
        <p:style>
          <a:lnRef idx="0"/>
          <a:fillRef idx="0"/>
          <a:effectRef idx="0"/>
          <a:fontRef idx="minor"/>
        </p:style>
      </p:sp>
      <p:sp>
        <p:nvSpPr>
          <p:cNvPr id="1448" name="Line 16"/>
          <p:cNvSpPr/>
          <p:nvPr/>
        </p:nvSpPr>
        <p:spPr>
          <a:xfrm>
            <a:off x="7071120" y="2057040"/>
            <a:ext cx="0" cy="395280"/>
          </a:xfrm>
          <a:prstGeom prst="line">
            <a:avLst/>
          </a:prstGeom>
          <a:ln>
            <a:solidFill>
              <a:srgbClr val="3465a4"/>
            </a:solidFill>
          </a:ln>
        </p:spPr>
        <p:style>
          <a:lnRef idx="0"/>
          <a:fillRef idx="0"/>
          <a:effectRef idx="0"/>
          <a:fontRef idx="minor"/>
        </p:style>
      </p:sp>
      <p:sp>
        <p:nvSpPr>
          <p:cNvPr id="1449" name="Line 17"/>
          <p:cNvSpPr/>
          <p:nvPr/>
        </p:nvSpPr>
        <p:spPr>
          <a:xfrm>
            <a:off x="7365960" y="2070720"/>
            <a:ext cx="0" cy="395280"/>
          </a:xfrm>
          <a:prstGeom prst="line">
            <a:avLst/>
          </a:prstGeom>
          <a:ln>
            <a:solidFill>
              <a:srgbClr val="3465a4"/>
            </a:solidFill>
          </a:ln>
        </p:spPr>
        <p:style>
          <a:lnRef idx="0"/>
          <a:fillRef idx="0"/>
          <a:effectRef idx="0"/>
          <a:fontRef idx="minor"/>
        </p:style>
      </p:sp>
      <p:sp>
        <p:nvSpPr>
          <p:cNvPr id="1450" name="Line 18"/>
          <p:cNvSpPr/>
          <p:nvPr/>
        </p:nvSpPr>
        <p:spPr>
          <a:xfrm>
            <a:off x="8270280" y="1339920"/>
            <a:ext cx="0" cy="395280"/>
          </a:xfrm>
          <a:prstGeom prst="line">
            <a:avLst/>
          </a:prstGeom>
          <a:ln>
            <a:solidFill>
              <a:srgbClr val="3465a4"/>
            </a:solidFill>
          </a:ln>
        </p:spPr>
        <p:style>
          <a:lnRef idx="0"/>
          <a:fillRef idx="0"/>
          <a:effectRef idx="0"/>
          <a:fontRef idx="minor"/>
        </p:style>
      </p:sp>
      <p:sp>
        <p:nvSpPr>
          <p:cNvPr id="1451" name="Line 19"/>
          <p:cNvSpPr/>
          <p:nvPr/>
        </p:nvSpPr>
        <p:spPr>
          <a:xfrm>
            <a:off x="8201880" y="2369520"/>
            <a:ext cx="0" cy="395280"/>
          </a:xfrm>
          <a:prstGeom prst="line">
            <a:avLst/>
          </a:prstGeom>
          <a:ln>
            <a:solidFill>
              <a:srgbClr val="3465a4"/>
            </a:solidFill>
          </a:ln>
        </p:spPr>
        <p:style>
          <a:lnRef idx="0"/>
          <a:fillRef idx="0"/>
          <a:effectRef idx="0"/>
          <a:fontRef idx="minor"/>
        </p:style>
      </p:sp>
      <p:sp>
        <p:nvSpPr>
          <p:cNvPr id="1452" name="Line 20"/>
          <p:cNvSpPr/>
          <p:nvPr/>
        </p:nvSpPr>
        <p:spPr>
          <a:xfrm>
            <a:off x="8763840" y="2364840"/>
            <a:ext cx="0" cy="395280"/>
          </a:xfrm>
          <a:prstGeom prst="line">
            <a:avLst/>
          </a:prstGeom>
          <a:ln>
            <a:solidFill>
              <a:srgbClr val="3465a4"/>
            </a:solidFill>
          </a:ln>
        </p:spPr>
        <p:style>
          <a:lnRef idx="0"/>
          <a:fillRef idx="0"/>
          <a:effectRef idx="0"/>
          <a:fontRef idx="minor"/>
        </p:style>
      </p:sp>
      <p:sp>
        <p:nvSpPr>
          <p:cNvPr id="1453" name="Line 21"/>
          <p:cNvSpPr/>
          <p:nvPr/>
        </p:nvSpPr>
        <p:spPr>
          <a:xfrm flipH="1">
            <a:off x="6653160" y="1413360"/>
            <a:ext cx="1261080" cy="0"/>
          </a:xfrm>
          <a:prstGeom prst="line">
            <a:avLst/>
          </a:prstGeom>
          <a:ln>
            <a:solidFill>
              <a:srgbClr val="3465a4"/>
            </a:solidFill>
          </a:ln>
        </p:spPr>
        <p:style>
          <a:lnRef idx="0"/>
          <a:fillRef idx="0"/>
          <a:effectRef idx="0"/>
          <a:fontRef idx="minor"/>
        </p:style>
      </p:sp>
      <p:sp>
        <p:nvSpPr>
          <p:cNvPr id="1454" name="Line 22"/>
          <p:cNvSpPr/>
          <p:nvPr/>
        </p:nvSpPr>
        <p:spPr>
          <a:xfrm>
            <a:off x="6646320" y="1404360"/>
            <a:ext cx="0" cy="662040"/>
          </a:xfrm>
          <a:prstGeom prst="line">
            <a:avLst/>
          </a:prstGeom>
          <a:ln>
            <a:solidFill>
              <a:srgbClr val="3465a4"/>
            </a:solidFill>
            <a:tailEnd len="med" type="triangle" w="med"/>
          </a:ln>
        </p:spPr>
        <p:style>
          <a:lnRef idx="0"/>
          <a:fillRef idx="0"/>
          <a:effectRef idx="0"/>
          <a:fontRef idx="minor"/>
        </p:style>
      </p:sp>
      <p:sp>
        <p:nvSpPr>
          <p:cNvPr id="1455" name="Line 23"/>
          <p:cNvSpPr/>
          <p:nvPr/>
        </p:nvSpPr>
        <p:spPr>
          <a:xfrm>
            <a:off x="7208280" y="1850040"/>
            <a:ext cx="0" cy="230040"/>
          </a:xfrm>
          <a:prstGeom prst="line">
            <a:avLst/>
          </a:prstGeom>
          <a:ln>
            <a:solidFill>
              <a:srgbClr val="3465a4"/>
            </a:solidFill>
            <a:tailEnd len="med" type="triangle" w="med"/>
          </a:ln>
        </p:spPr>
        <p:style>
          <a:lnRef idx="0"/>
          <a:fillRef idx="0"/>
          <a:effectRef idx="0"/>
          <a:fontRef idx="minor"/>
        </p:style>
      </p:sp>
      <p:sp>
        <p:nvSpPr>
          <p:cNvPr id="1456" name="Line 24"/>
          <p:cNvSpPr/>
          <p:nvPr/>
        </p:nvSpPr>
        <p:spPr>
          <a:xfrm>
            <a:off x="7208280" y="1859040"/>
            <a:ext cx="870480" cy="0"/>
          </a:xfrm>
          <a:prstGeom prst="line">
            <a:avLst/>
          </a:prstGeom>
          <a:ln>
            <a:solidFill>
              <a:srgbClr val="3465a4"/>
            </a:solidFill>
          </a:ln>
        </p:spPr>
        <p:style>
          <a:lnRef idx="0"/>
          <a:fillRef idx="0"/>
          <a:effectRef idx="0"/>
          <a:fontRef idx="minor"/>
        </p:style>
      </p:sp>
      <p:sp>
        <p:nvSpPr>
          <p:cNvPr id="1457" name="Line 25"/>
          <p:cNvSpPr/>
          <p:nvPr/>
        </p:nvSpPr>
        <p:spPr>
          <a:xfrm>
            <a:off x="8051040" y="1854720"/>
            <a:ext cx="6840" cy="514800"/>
          </a:xfrm>
          <a:prstGeom prst="line">
            <a:avLst/>
          </a:prstGeom>
          <a:ln>
            <a:solidFill>
              <a:srgbClr val="3465a4"/>
            </a:solidFill>
          </a:ln>
        </p:spPr>
        <p:style>
          <a:lnRef idx="0"/>
          <a:fillRef idx="0"/>
          <a:effectRef idx="0"/>
          <a:fontRef idx="minor"/>
        </p:style>
      </p:sp>
      <p:sp>
        <p:nvSpPr>
          <p:cNvPr id="1458" name="CustomShape 26"/>
          <p:cNvSpPr/>
          <p:nvPr/>
        </p:nvSpPr>
        <p:spPr>
          <a:xfrm>
            <a:off x="5064840" y="3832920"/>
            <a:ext cx="4872240" cy="285840"/>
          </a:xfrm>
          <a:prstGeom prst="rect">
            <a:avLst/>
          </a:prstGeom>
          <a:solidFill>
            <a:srgbClr val="729fcf"/>
          </a:solidFill>
          <a:ln>
            <a:solidFill>
              <a:srgbClr val="3465a4"/>
            </a:solidFill>
          </a:ln>
        </p:spPr>
        <p:style>
          <a:lnRef idx="0"/>
          <a:fillRef idx="0"/>
          <a:effectRef idx="0"/>
          <a:fontRef idx="minor"/>
        </p:style>
      </p:sp>
      <p:sp>
        <p:nvSpPr>
          <p:cNvPr id="1459" name="Line 27"/>
          <p:cNvSpPr/>
          <p:nvPr/>
        </p:nvSpPr>
        <p:spPr>
          <a:xfrm>
            <a:off x="5495040" y="3832920"/>
            <a:ext cx="17280" cy="282240"/>
          </a:xfrm>
          <a:prstGeom prst="line">
            <a:avLst/>
          </a:prstGeom>
          <a:ln>
            <a:solidFill>
              <a:srgbClr val="3465a4"/>
            </a:solidFill>
          </a:ln>
        </p:spPr>
        <p:style>
          <a:lnRef idx="0"/>
          <a:fillRef idx="0"/>
          <a:effectRef idx="0"/>
          <a:fontRef idx="minor"/>
        </p:style>
      </p:sp>
      <p:sp>
        <p:nvSpPr>
          <p:cNvPr id="1460" name="Line 28"/>
          <p:cNvSpPr/>
          <p:nvPr/>
        </p:nvSpPr>
        <p:spPr>
          <a:xfrm>
            <a:off x="5889240" y="3834720"/>
            <a:ext cx="17280" cy="282240"/>
          </a:xfrm>
          <a:prstGeom prst="line">
            <a:avLst/>
          </a:prstGeom>
          <a:ln>
            <a:solidFill>
              <a:srgbClr val="3465a4"/>
            </a:solidFill>
          </a:ln>
        </p:spPr>
        <p:style>
          <a:lnRef idx="0"/>
          <a:fillRef idx="0"/>
          <a:effectRef idx="0"/>
          <a:fontRef idx="minor"/>
        </p:style>
      </p:sp>
      <p:sp>
        <p:nvSpPr>
          <p:cNvPr id="1461" name="Line 29"/>
          <p:cNvSpPr/>
          <p:nvPr/>
        </p:nvSpPr>
        <p:spPr>
          <a:xfrm>
            <a:off x="6377040" y="3827520"/>
            <a:ext cx="17280" cy="282240"/>
          </a:xfrm>
          <a:prstGeom prst="line">
            <a:avLst/>
          </a:prstGeom>
          <a:ln>
            <a:solidFill>
              <a:srgbClr val="3465a4"/>
            </a:solidFill>
          </a:ln>
        </p:spPr>
        <p:style>
          <a:lnRef idx="0"/>
          <a:fillRef idx="0"/>
          <a:effectRef idx="0"/>
          <a:fontRef idx="minor"/>
        </p:style>
      </p:sp>
      <p:sp>
        <p:nvSpPr>
          <p:cNvPr id="1462" name="Line 30"/>
          <p:cNvSpPr/>
          <p:nvPr/>
        </p:nvSpPr>
        <p:spPr>
          <a:xfrm>
            <a:off x="6831000" y="3831120"/>
            <a:ext cx="17280" cy="282240"/>
          </a:xfrm>
          <a:prstGeom prst="line">
            <a:avLst/>
          </a:prstGeom>
          <a:ln>
            <a:solidFill>
              <a:srgbClr val="3465a4"/>
            </a:solidFill>
          </a:ln>
        </p:spPr>
        <p:style>
          <a:lnRef idx="0"/>
          <a:fillRef idx="0"/>
          <a:effectRef idx="0"/>
          <a:fontRef idx="minor"/>
        </p:style>
      </p:sp>
      <p:sp>
        <p:nvSpPr>
          <p:cNvPr id="1463" name="Line 31"/>
          <p:cNvSpPr/>
          <p:nvPr/>
        </p:nvSpPr>
        <p:spPr>
          <a:xfrm>
            <a:off x="7259400" y="3831120"/>
            <a:ext cx="17280" cy="282240"/>
          </a:xfrm>
          <a:prstGeom prst="line">
            <a:avLst/>
          </a:prstGeom>
          <a:ln>
            <a:solidFill>
              <a:srgbClr val="3465a4"/>
            </a:solidFill>
          </a:ln>
        </p:spPr>
        <p:style>
          <a:lnRef idx="0"/>
          <a:fillRef idx="0"/>
          <a:effectRef idx="0"/>
          <a:fontRef idx="minor"/>
        </p:style>
      </p:sp>
      <p:sp>
        <p:nvSpPr>
          <p:cNvPr id="1464" name="Line 32"/>
          <p:cNvSpPr/>
          <p:nvPr/>
        </p:nvSpPr>
        <p:spPr>
          <a:xfrm>
            <a:off x="7764840" y="3834720"/>
            <a:ext cx="17280" cy="282240"/>
          </a:xfrm>
          <a:prstGeom prst="line">
            <a:avLst/>
          </a:prstGeom>
          <a:ln>
            <a:solidFill>
              <a:srgbClr val="3465a4"/>
            </a:solidFill>
          </a:ln>
        </p:spPr>
        <p:style>
          <a:lnRef idx="0"/>
          <a:fillRef idx="0"/>
          <a:effectRef idx="0"/>
          <a:fontRef idx="minor"/>
        </p:style>
      </p:sp>
      <p:sp>
        <p:nvSpPr>
          <p:cNvPr id="1465" name="Line 33"/>
          <p:cNvSpPr/>
          <p:nvPr/>
        </p:nvSpPr>
        <p:spPr>
          <a:xfrm>
            <a:off x="8226720" y="3831120"/>
            <a:ext cx="17280" cy="282240"/>
          </a:xfrm>
          <a:prstGeom prst="line">
            <a:avLst/>
          </a:prstGeom>
          <a:ln>
            <a:solidFill>
              <a:srgbClr val="3465a4"/>
            </a:solidFill>
          </a:ln>
        </p:spPr>
        <p:style>
          <a:lnRef idx="0"/>
          <a:fillRef idx="0"/>
          <a:effectRef idx="0"/>
          <a:fontRef idx="minor"/>
        </p:style>
      </p:sp>
      <p:sp>
        <p:nvSpPr>
          <p:cNvPr id="1466" name="Line 34"/>
          <p:cNvSpPr/>
          <p:nvPr/>
        </p:nvSpPr>
        <p:spPr>
          <a:xfrm>
            <a:off x="8749440" y="3832920"/>
            <a:ext cx="17280" cy="282240"/>
          </a:xfrm>
          <a:prstGeom prst="line">
            <a:avLst/>
          </a:prstGeom>
          <a:ln>
            <a:solidFill>
              <a:srgbClr val="3465a4"/>
            </a:solidFill>
          </a:ln>
        </p:spPr>
        <p:style>
          <a:lnRef idx="0"/>
          <a:fillRef idx="0"/>
          <a:effectRef idx="0"/>
          <a:fontRef idx="minor"/>
        </p:style>
      </p:sp>
      <p:sp>
        <p:nvSpPr>
          <p:cNvPr id="1467" name="Line 35"/>
          <p:cNvSpPr/>
          <p:nvPr/>
        </p:nvSpPr>
        <p:spPr>
          <a:xfrm>
            <a:off x="9246240" y="3827520"/>
            <a:ext cx="17280" cy="282240"/>
          </a:xfrm>
          <a:prstGeom prst="line">
            <a:avLst/>
          </a:prstGeom>
          <a:ln>
            <a:solidFill>
              <a:srgbClr val="3465a4"/>
            </a:solidFill>
          </a:ln>
        </p:spPr>
        <p:style>
          <a:lnRef idx="0"/>
          <a:fillRef idx="0"/>
          <a:effectRef idx="0"/>
          <a:fontRef idx="minor"/>
        </p:style>
      </p:sp>
      <p:sp>
        <p:nvSpPr>
          <p:cNvPr id="1468" name="Line 36"/>
          <p:cNvSpPr/>
          <p:nvPr/>
        </p:nvSpPr>
        <p:spPr>
          <a:xfrm>
            <a:off x="9682560" y="3836520"/>
            <a:ext cx="17280" cy="282240"/>
          </a:xfrm>
          <a:prstGeom prst="line">
            <a:avLst/>
          </a:prstGeom>
          <a:ln>
            <a:solidFill>
              <a:srgbClr val="3465a4"/>
            </a:solidFill>
          </a:ln>
        </p:spPr>
        <p:style>
          <a:lnRef idx="0"/>
          <a:fillRef idx="0"/>
          <a:effectRef idx="0"/>
          <a:fontRef idx="minor"/>
        </p:style>
      </p:sp>
      <p:sp>
        <p:nvSpPr>
          <p:cNvPr id="1469" name="CustomShape 37"/>
          <p:cNvSpPr/>
          <p:nvPr/>
        </p:nvSpPr>
        <p:spPr>
          <a:xfrm>
            <a:off x="6862680" y="3105360"/>
            <a:ext cx="1399320" cy="671760"/>
          </a:xfrm>
          <a:custGeom>
            <a:avLst/>
            <a:gdLst/>
            <a:ahLst/>
            <a:rect l="0" t="0" r="r" b="b"/>
            <a:pathLst>
              <a:path w="3889" h="1868">
                <a:moveTo>
                  <a:pt x="972" y="0"/>
                </a:moveTo>
                <a:lnTo>
                  <a:pt x="972" y="1400"/>
                </a:lnTo>
                <a:lnTo>
                  <a:pt x="0" y="1400"/>
                </a:lnTo>
                <a:lnTo>
                  <a:pt x="1944" y="1867"/>
                </a:lnTo>
                <a:lnTo>
                  <a:pt x="3888" y="1400"/>
                </a:lnTo>
                <a:lnTo>
                  <a:pt x="2916" y="1400"/>
                </a:lnTo>
                <a:lnTo>
                  <a:pt x="2916" y="0"/>
                </a:lnTo>
                <a:lnTo>
                  <a:pt x="972" y="0"/>
                </a:lnTo>
              </a:path>
            </a:pathLst>
          </a:custGeom>
          <a:solidFill>
            <a:srgbClr val="729fcf"/>
          </a:solidFill>
          <a:ln>
            <a:solidFill>
              <a:srgbClr val="3465a4"/>
            </a:solidFill>
          </a:ln>
        </p:spPr>
        <p:style>
          <a:lnRef idx="0"/>
          <a:fillRef idx="0"/>
          <a:effectRef idx="0"/>
          <a:fontRef idx="minor"/>
        </p:style>
      </p:sp>
      <p:sp>
        <p:nvSpPr>
          <p:cNvPr id="1470" name="TextShape 38"/>
          <p:cNvSpPr txBox="1"/>
          <p:nvPr/>
        </p:nvSpPr>
        <p:spPr>
          <a:xfrm>
            <a:off x="5684040" y="4084560"/>
            <a:ext cx="3998160" cy="671400"/>
          </a:xfrm>
          <a:prstGeom prst="rect">
            <a:avLst/>
          </a:prstGeom>
          <a:noFill/>
          <a:ln>
            <a:noFill/>
          </a:ln>
        </p:spPr>
        <p:txBody>
          <a:bodyPr lIns="0" rIns="0" tIns="0" bIns="0" anchor="ctr">
            <a:spAutoFit/>
          </a:bodyPr>
          <a:p>
            <a:pPr algn="ctr"/>
            <a:r>
              <a:rPr b="0" lang="en-US" sz="4400" spc="-1" strike="noStrike">
                <a:latin typeface="Arial"/>
              </a:rPr>
              <a:t>Denormalisasi</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Service Oriented Conceptual Arch.</a:t>
            </a:r>
            <a:endParaRPr b="1" lang="en-US" sz="4400" spc="-1" strike="noStrike">
              <a:latin typeface="Lato Black"/>
            </a:endParaRPr>
          </a:p>
        </p:txBody>
      </p:sp>
      <p:pic>
        <p:nvPicPr>
          <p:cNvPr id="988" name="" descr=""/>
          <p:cNvPicPr/>
          <p:nvPr/>
        </p:nvPicPr>
        <p:blipFill>
          <a:blip r:embed="rId1"/>
          <a:stretch/>
        </p:blipFill>
        <p:spPr>
          <a:xfrm>
            <a:off x="1188000" y="1266120"/>
            <a:ext cx="8155080" cy="5798520"/>
          </a:xfrm>
          <a:prstGeom prst="rect">
            <a:avLst/>
          </a:prstGeom>
          <a:ln>
            <a:noFill/>
          </a:ln>
        </p:spPr>
      </p:pic>
    </p:spTree>
  </p:cSld>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1" name="CustomShape 1"/>
          <p:cNvSpPr/>
          <p:nvPr/>
        </p:nvSpPr>
        <p:spPr>
          <a:xfrm>
            <a:off x="90720" y="1188360"/>
            <a:ext cx="4844880" cy="5945400"/>
          </a:xfrm>
          <a:prstGeom prst="rect">
            <a:avLst/>
          </a:prstGeom>
          <a:solidFill>
            <a:srgbClr val="ffffcc"/>
          </a:solidFill>
          <a:ln>
            <a:solidFill>
              <a:srgbClr val="000000"/>
            </a:solidFill>
          </a:ln>
        </p:spPr>
        <p:style>
          <a:lnRef idx="0"/>
          <a:fillRef idx="0"/>
          <a:effectRef idx="0"/>
          <a:fontRef idx="minor"/>
        </p:style>
      </p:sp>
      <p:sp>
        <p:nvSpPr>
          <p:cNvPr id="1472" name="TextShape 2"/>
          <p:cNvSpPr txBox="1"/>
          <p:nvPr/>
        </p:nvSpPr>
        <p:spPr>
          <a:xfrm>
            <a:off x="503280" y="386280"/>
            <a:ext cx="9069120" cy="873720"/>
          </a:xfrm>
          <a:prstGeom prst="rect">
            <a:avLst/>
          </a:prstGeom>
          <a:noFill/>
          <a:ln>
            <a:noFill/>
          </a:ln>
        </p:spPr>
        <p:txBody>
          <a:bodyPr anchor="ctr">
            <a:noAutofit/>
          </a:bodyPr>
          <a:p>
            <a:pPr marL="216000" indent="-216000" algn="ctr">
              <a:buClr>
                <a:srgbClr val="000000"/>
              </a:buClr>
              <a:buSzPct val="45000"/>
              <a:buFont typeface="Wingdings" charset="2"/>
              <a:buChar char=""/>
            </a:pPr>
            <a:r>
              <a:rPr b="0" lang="en-US" sz="4400" spc="-1" strike="noStrike">
                <a:latin typeface="Arial"/>
              </a:rPr>
              <a:t>Kriteria Transaksi Database</a:t>
            </a:r>
            <a:endParaRPr b="0" lang="en-US" sz="4400" spc="-1" strike="noStrike">
              <a:latin typeface="Arial"/>
            </a:endParaRPr>
          </a:p>
        </p:txBody>
      </p:sp>
      <p:sp>
        <p:nvSpPr>
          <p:cNvPr id="1473" name="CustomShape 3"/>
          <p:cNvSpPr/>
          <p:nvPr/>
        </p:nvSpPr>
        <p:spPr>
          <a:xfrm>
            <a:off x="456480" y="3200760"/>
            <a:ext cx="4296240" cy="1646280"/>
          </a:xfrm>
          <a:prstGeom prst="rect">
            <a:avLst/>
          </a:prstGeom>
          <a:solidFill>
            <a:srgbClr val="99ccff"/>
          </a:solidFill>
          <a:ln>
            <a:solidFill>
              <a:srgbClr val="000000"/>
            </a:solidFill>
          </a:ln>
        </p:spPr>
        <p:style>
          <a:lnRef idx="0"/>
          <a:fillRef idx="0"/>
          <a:effectRef idx="0"/>
          <a:fontRef idx="minor"/>
        </p:style>
      </p:sp>
      <p:sp>
        <p:nvSpPr>
          <p:cNvPr id="1474" name="TextShape 4"/>
          <p:cNvSpPr txBox="1"/>
          <p:nvPr/>
        </p:nvSpPr>
        <p:spPr>
          <a:xfrm>
            <a:off x="182160" y="1920240"/>
            <a:ext cx="4753440" cy="5217840"/>
          </a:xfrm>
          <a:prstGeom prst="rect">
            <a:avLst/>
          </a:prstGeom>
          <a:noFill/>
          <a:ln>
            <a:noFill/>
          </a:ln>
        </p:spPr>
        <p:txBody>
          <a:bodyPr>
            <a:normAutofit fontScale="31000"/>
          </a:bodyPr>
          <a:p>
            <a:pPr marL="432000" indent="-324000">
              <a:spcBef>
                <a:spcPts val="748"/>
              </a:spcBef>
              <a:buClr>
                <a:srgbClr val="000000"/>
              </a:buClr>
              <a:buSzPct val="45000"/>
              <a:buFont typeface="Wingdings" charset="2"/>
              <a:buChar char=""/>
            </a:pPr>
            <a:r>
              <a:rPr b="1" lang="en-US" sz="3000" spc="-1" strike="noStrike">
                <a:latin typeface="Arial"/>
              </a:rPr>
              <a:t>Atomic </a:t>
            </a:r>
            <a:r>
              <a:rPr b="0" lang="en-US" sz="3000" spc="-1" strike="noStrike">
                <a:latin typeface="Arial"/>
              </a:rPr>
              <a:t>– Suatu pekerjaan pada sebuah transaksi hanyalah lengkap (commit) atau tidak, ketika pekerjaan itu selesai.</a:t>
            </a:r>
            <a:endParaRPr b="0" lang="en-US" sz="3000" spc="-1" strike="noStrike">
              <a:latin typeface="Arial"/>
            </a:endParaRPr>
          </a:p>
          <a:p>
            <a:pPr marL="432000" indent="-324000">
              <a:spcBef>
                <a:spcPts val="748"/>
              </a:spcBef>
              <a:buClr>
                <a:srgbClr val="000000"/>
              </a:buClr>
              <a:buSzPct val="45000"/>
              <a:buFont typeface="Wingdings" charset="2"/>
              <a:buChar char=""/>
            </a:pPr>
            <a:r>
              <a:rPr b="1" lang="en-US" sz="3000" spc="-1" strike="noStrike">
                <a:latin typeface="Arial"/>
              </a:rPr>
              <a:t>Consistent</a:t>
            </a:r>
            <a:r>
              <a:rPr b="0" lang="en-US" sz="3000" spc="-1" strike="noStrike">
                <a:latin typeface="Arial"/>
              </a:rPr>
              <a:t> – Suatu transaksi mentranformasi database dari suatu kondisi konsisten ke kondisi konsisten lainnya. Konsistensi di definisikan dengan constraing</a:t>
            </a:r>
            <a:endParaRPr b="0" lang="en-US" sz="3000" spc="-1" strike="noStrike">
              <a:latin typeface="Arial"/>
            </a:endParaRPr>
          </a:p>
          <a:p>
            <a:pPr marL="432000" indent="-324000">
              <a:spcBef>
                <a:spcPts val="748"/>
              </a:spcBef>
              <a:buClr>
                <a:srgbClr val="000000"/>
              </a:buClr>
              <a:buSzPct val="45000"/>
              <a:buFont typeface="Wingdings" charset="2"/>
              <a:buChar char=""/>
            </a:pPr>
            <a:r>
              <a:rPr b="1" lang="en-US" sz="3000" spc="-1" strike="noStrike">
                <a:latin typeface="Arial"/>
              </a:rPr>
              <a:t>Isolated</a:t>
            </a:r>
            <a:r>
              <a:rPr b="0" lang="en-US" sz="3000" spc="-1" strike="noStrike">
                <a:latin typeface="Arial"/>
              </a:rPr>
              <a:t> – Hasil dari suatu perubahan yang dilakukan pada suatu transaksi hanya akan terlihat ketika transaksi tersebut telah </a:t>
            </a:r>
            <a:r>
              <a:rPr b="0" i="1" lang="en-US" sz="3000" spc="-1" strike="noStrike">
                <a:latin typeface="Arial"/>
              </a:rPr>
              <a:t>commit</a:t>
            </a:r>
            <a:endParaRPr b="0" lang="en-US" sz="3000" spc="-1" strike="noStrike">
              <a:latin typeface="Arial"/>
            </a:endParaRPr>
          </a:p>
          <a:p>
            <a:pPr marL="432000" indent="-324000">
              <a:spcBef>
                <a:spcPts val="748"/>
              </a:spcBef>
              <a:buClr>
                <a:srgbClr val="000000"/>
              </a:buClr>
              <a:buSzPct val="45000"/>
              <a:buFont typeface="Wingdings" charset="2"/>
              <a:buChar char=""/>
            </a:pPr>
            <a:r>
              <a:rPr b="1" lang="en-US" sz="3000" spc="-1" strike="noStrike">
                <a:latin typeface="Arial"/>
              </a:rPr>
              <a:t>Durable</a:t>
            </a:r>
            <a:r>
              <a:rPr b="0" lang="en-US" sz="3000" spc="-1" strike="noStrike">
                <a:latin typeface="Arial"/>
              </a:rPr>
              <a:t> – Hasil dari suatu transaksi yang kommit akan bertahan ketika terjadi gangguan</a:t>
            </a:r>
            <a:endParaRPr b="0" lang="en-US" sz="3000" spc="-1" strike="noStrike">
              <a:latin typeface="Arial"/>
            </a:endParaRPr>
          </a:p>
        </p:txBody>
      </p:sp>
      <p:sp>
        <p:nvSpPr>
          <p:cNvPr id="1475" name="CustomShape 5"/>
          <p:cNvSpPr/>
          <p:nvPr/>
        </p:nvSpPr>
        <p:spPr>
          <a:xfrm>
            <a:off x="510480" y="6900840"/>
            <a:ext cx="2403720" cy="516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nSpc>
                <a:spcPct val="100000"/>
              </a:lnSpc>
              <a:buClr>
                <a:srgbClr val="000000"/>
              </a:buClr>
              <a:buSzPct val="45000"/>
              <a:buFont typeface="Wingdings" charset="2"/>
              <a:buChar char=""/>
            </a:pPr>
            <a:fld id="{C5D7F99A-49B6-4441-B51D-8BA8A7C3B2D3}" type="datetime3">
              <a:rPr b="0" lang="en-US" sz="1200" spc="-1" strike="noStrike">
                <a:latin typeface="Arial"/>
              </a:rPr>
              <a:t>November 12, 2019</a:t>
            </a:fld>
            <a:endParaRPr b="0" lang="en-US" sz="1200" spc="-1" strike="noStrike">
              <a:latin typeface="Times New Roman"/>
            </a:endParaRPr>
          </a:p>
        </p:txBody>
      </p:sp>
      <p:sp>
        <p:nvSpPr>
          <p:cNvPr id="1476" name="CustomShape 6"/>
          <p:cNvSpPr/>
          <p:nvPr/>
        </p:nvSpPr>
        <p:spPr>
          <a:xfrm>
            <a:off x="3514680" y="6897600"/>
            <a:ext cx="3261600" cy="516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buClr>
                <a:srgbClr val="000000"/>
              </a:buClr>
              <a:buSzPct val="45000"/>
              <a:buFont typeface="Wingdings" charset="2"/>
              <a:buChar char=""/>
            </a:pPr>
            <a:r>
              <a:rPr b="0" lang="en-US" sz="1200" spc="-1" strike="noStrike">
                <a:latin typeface="Arial"/>
              </a:rPr>
              <a:t>Metadata Open Forum</a:t>
            </a:r>
            <a:endParaRPr b="0" lang="en-US" sz="1200" spc="-1" strike="noStrike">
              <a:latin typeface="Times New Roman"/>
            </a:endParaRPr>
          </a:p>
        </p:txBody>
      </p:sp>
      <p:sp>
        <p:nvSpPr>
          <p:cNvPr id="1477" name="CustomShape 7"/>
          <p:cNvSpPr/>
          <p:nvPr/>
        </p:nvSpPr>
        <p:spPr>
          <a:xfrm>
            <a:off x="7376400" y="6889320"/>
            <a:ext cx="2403720" cy="524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lnSpc>
                <a:spcPct val="100000"/>
              </a:lnSpc>
              <a:buClr>
                <a:srgbClr val="000000"/>
              </a:buClr>
              <a:buSzPct val="45000"/>
              <a:buFont typeface="Wingdings" charset="2"/>
              <a:buChar char=""/>
            </a:pPr>
            <a:fld id="{4B8F1C0E-AF20-4F7A-BA41-612BA479B491}" type="slidenum">
              <a:rPr b="0" lang="en-US" sz="1200" spc="-1" strike="noStrike">
                <a:latin typeface="Arial"/>
              </a:rPr>
              <a:t>&lt;number&gt;</a:t>
            </a:fld>
            <a:endParaRPr b="0" lang="en-US" sz="1200" spc="-1" strike="noStrike">
              <a:latin typeface="Times New Roman"/>
            </a:endParaRPr>
          </a:p>
        </p:txBody>
      </p:sp>
      <p:sp>
        <p:nvSpPr>
          <p:cNvPr id="1478" name="CustomShape 8"/>
          <p:cNvSpPr/>
          <p:nvPr/>
        </p:nvSpPr>
        <p:spPr>
          <a:xfrm>
            <a:off x="5209920" y="1188360"/>
            <a:ext cx="4753440" cy="5945400"/>
          </a:xfrm>
          <a:prstGeom prst="rect">
            <a:avLst/>
          </a:prstGeom>
          <a:solidFill>
            <a:srgbClr val="ccffcc"/>
          </a:solidFill>
          <a:ln>
            <a:solidFill>
              <a:srgbClr val="000000"/>
            </a:solidFill>
          </a:ln>
        </p:spPr>
        <p:style>
          <a:lnRef idx="0"/>
          <a:fillRef idx="0"/>
          <a:effectRef idx="0"/>
          <a:fontRef idx="minor"/>
        </p:style>
      </p:sp>
      <p:sp>
        <p:nvSpPr>
          <p:cNvPr id="1479" name="TextShape 9"/>
          <p:cNvSpPr txBox="1"/>
          <p:nvPr/>
        </p:nvSpPr>
        <p:spPr>
          <a:xfrm>
            <a:off x="3775320" y="1188360"/>
            <a:ext cx="1165320" cy="579600"/>
          </a:xfrm>
          <a:prstGeom prst="rect">
            <a:avLst/>
          </a:prstGeom>
          <a:noFill/>
          <a:ln>
            <a:noFill/>
          </a:ln>
        </p:spPr>
        <p:txBody>
          <a:bodyPr lIns="90000" rIns="90000" tIns="45000" bIns="45000">
            <a:spAutoFit/>
          </a:bodyPr>
          <a:p>
            <a:r>
              <a:rPr b="1" lang="en-US" sz="3200" spc="-1" strike="noStrike">
                <a:latin typeface="Lato"/>
              </a:rPr>
              <a:t>ACID</a:t>
            </a:r>
            <a:endParaRPr b="0" lang="en-US" sz="3200" spc="-1" strike="noStrike">
              <a:latin typeface="Arial"/>
            </a:endParaRPr>
          </a:p>
        </p:txBody>
      </p:sp>
      <p:sp>
        <p:nvSpPr>
          <p:cNvPr id="1480" name="TextShape 10"/>
          <p:cNvSpPr txBox="1"/>
          <p:nvPr/>
        </p:nvSpPr>
        <p:spPr>
          <a:xfrm>
            <a:off x="8711640" y="1250280"/>
            <a:ext cx="1186560" cy="579600"/>
          </a:xfrm>
          <a:prstGeom prst="rect">
            <a:avLst/>
          </a:prstGeom>
          <a:noFill/>
          <a:ln>
            <a:noFill/>
          </a:ln>
        </p:spPr>
        <p:txBody>
          <a:bodyPr lIns="90000" rIns="90000" tIns="45000" bIns="45000">
            <a:spAutoFit/>
          </a:bodyPr>
          <a:p>
            <a:r>
              <a:rPr b="1" lang="en-US" sz="3200" spc="-1" strike="noStrike">
                <a:latin typeface="Lato"/>
              </a:rPr>
              <a:t>BASE</a:t>
            </a:r>
            <a:endParaRPr b="0" lang="en-US" sz="3200" spc="-1" strike="noStrike">
              <a:latin typeface="Arial"/>
            </a:endParaRPr>
          </a:p>
        </p:txBody>
      </p:sp>
      <p:sp>
        <p:nvSpPr>
          <p:cNvPr id="1481" name="TextShape 11"/>
          <p:cNvSpPr txBox="1"/>
          <p:nvPr/>
        </p:nvSpPr>
        <p:spPr>
          <a:xfrm>
            <a:off x="5392800" y="1920240"/>
            <a:ext cx="4296240" cy="5122080"/>
          </a:xfrm>
          <a:prstGeom prst="rect">
            <a:avLst/>
          </a:prstGeom>
          <a:noFill/>
          <a:ln>
            <a:noFill/>
          </a:ln>
        </p:spPr>
        <p:txBody>
          <a:bodyPr>
            <a:normAutofit fontScale="40000"/>
          </a:bodyPr>
          <a:p>
            <a:pPr marL="432000" indent="-324000">
              <a:lnSpc>
                <a:spcPct val="90000"/>
              </a:lnSpc>
              <a:spcBef>
                <a:spcPts val="748"/>
              </a:spcBef>
              <a:buClr>
                <a:srgbClr val="000000"/>
              </a:buClr>
              <a:buSzPct val="45000"/>
              <a:buFont typeface="Wingdings" charset="2"/>
              <a:buChar char=""/>
            </a:pPr>
            <a:r>
              <a:rPr b="1" lang="en-US" sz="2600" spc="-1" strike="noStrike">
                <a:latin typeface="Arial"/>
              </a:rPr>
              <a:t>Basically Available</a:t>
            </a:r>
            <a:r>
              <a:rPr b="0" lang="en-US" sz="2600" spc="-1" strike="noStrike">
                <a:latin typeface="Arial"/>
              </a:rPr>
              <a:t>, satu titik pada sistem terdistribusi bisa down, tetapi seluruh sistem tetap tak berpengaruh</a:t>
            </a:r>
            <a:endParaRPr b="0" lang="en-US" sz="2600" spc="-1" strike="noStrike">
              <a:latin typeface="Arial"/>
            </a:endParaRPr>
          </a:p>
          <a:p>
            <a:pPr marL="432000" indent="-324000">
              <a:lnSpc>
                <a:spcPct val="90000"/>
              </a:lnSpc>
              <a:spcBef>
                <a:spcPts val="748"/>
              </a:spcBef>
              <a:buClr>
                <a:srgbClr val="000000"/>
              </a:buClr>
              <a:buSzPct val="45000"/>
              <a:buFont typeface="Wingdings" charset="2"/>
              <a:buChar char=""/>
            </a:pPr>
            <a:r>
              <a:rPr b="1" lang="en-US" sz="2600" spc="-1" strike="noStrike">
                <a:latin typeface="Arial"/>
              </a:rPr>
              <a:t>Soft state,</a:t>
            </a:r>
            <a:r>
              <a:rPr b="0" lang="en-US" sz="2600" spc="-1" strike="noStrike">
                <a:latin typeface="Arial"/>
              </a:rPr>
              <a:t> (scalable) state dari sistem dari state dan data selalu berubah sepanjang waktu</a:t>
            </a:r>
            <a:r>
              <a:rPr b="0" lang="en-US" sz="2600" spc="-1" strike="noStrike">
                <a:solidFill>
                  <a:srgbClr val="000000"/>
                </a:solidFill>
                <a:latin typeface="Tw Cen MT"/>
              </a:rPr>
              <a:t>. </a:t>
            </a:r>
            <a:endParaRPr b="0" lang="en-US" sz="2600" spc="-1" strike="noStrike">
              <a:latin typeface="Arial"/>
            </a:endParaRPr>
          </a:p>
          <a:p>
            <a:pPr marL="432000" indent="-324000">
              <a:lnSpc>
                <a:spcPct val="90000"/>
              </a:lnSpc>
              <a:spcBef>
                <a:spcPts val="748"/>
              </a:spcBef>
              <a:buClr>
                <a:srgbClr val="000000"/>
              </a:buClr>
              <a:buSzPct val="45000"/>
              <a:buFont typeface="Wingdings" charset="2"/>
              <a:buChar char=""/>
            </a:pPr>
            <a:r>
              <a:rPr b="1" lang="en-US" sz="2600" spc="-1" strike="noStrike">
                <a:latin typeface="Arial"/>
              </a:rPr>
              <a:t>Eventually Consistent,</a:t>
            </a:r>
            <a:r>
              <a:rPr b="0" lang="en-US" sz="2600" spc="-1" strike="noStrike">
                <a:latin typeface="Arial"/>
              </a:rPr>
              <a:t> dengan waktu tertentu, maka data akan konsisten pada sistem terdistribusi</a:t>
            </a:r>
            <a:endParaRPr b="0" lang="en-US" sz="2600" spc="-1" strike="noStrike">
              <a:latin typeface="Arial"/>
            </a:endParaRPr>
          </a:p>
          <a:p>
            <a:pPr marL="432000" indent="-324000">
              <a:lnSpc>
                <a:spcPct val="90000"/>
              </a:lnSpc>
              <a:spcBef>
                <a:spcPts val="748"/>
              </a:spcBef>
              <a:buClr>
                <a:srgbClr val="000000"/>
              </a:buClr>
              <a:buSzPct val="45000"/>
              <a:buFont typeface="Wingdings" charset="2"/>
              <a:buChar char=""/>
            </a:pPr>
            <a:r>
              <a:rPr b="0" lang="en-US" sz="3000" spc="-1" strike="noStrike">
                <a:latin typeface="Arial"/>
              </a:rPr>
              <a:t>Characteristics</a:t>
            </a:r>
            <a:endParaRPr b="0" lang="en-US" sz="3000" spc="-1" strike="noStrike">
              <a:latin typeface="Arial"/>
            </a:endParaRPr>
          </a:p>
          <a:p>
            <a:pPr lvl="1" marL="864000" indent="-324000">
              <a:lnSpc>
                <a:spcPct val="90000"/>
              </a:lnSpc>
              <a:spcBef>
                <a:spcPts val="649"/>
              </a:spcBef>
              <a:buClr>
                <a:srgbClr val="000000"/>
              </a:buClr>
              <a:buSzPct val="75000"/>
              <a:buFont typeface="Symbol" charset="2"/>
              <a:buChar char=""/>
            </a:pPr>
            <a:r>
              <a:rPr b="0" lang="en-US" sz="2600" spc="-1" strike="noStrike">
                <a:latin typeface="Arial"/>
              </a:rPr>
              <a:t>Weak consistency – stale data OK</a:t>
            </a:r>
            <a:endParaRPr b="0" lang="en-US" sz="2600" spc="-1" strike="noStrike">
              <a:latin typeface="Arial"/>
            </a:endParaRPr>
          </a:p>
          <a:p>
            <a:pPr lvl="1" marL="864000" indent="-324000">
              <a:lnSpc>
                <a:spcPct val="90000"/>
              </a:lnSpc>
              <a:spcBef>
                <a:spcPts val="649"/>
              </a:spcBef>
              <a:buClr>
                <a:srgbClr val="000000"/>
              </a:buClr>
              <a:buSzPct val="75000"/>
              <a:buFont typeface="Symbol" charset="2"/>
              <a:buChar char=""/>
            </a:pPr>
            <a:r>
              <a:rPr b="0" lang="en-US" sz="2600" spc="-1" strike="noStrike">
                <a:latin typeface="Arial"/>
              </a:rPr>
              <a:t>Availability first</a:t>
            </a:r>
            <a:endParaRPr b="0" lang="en-US" sz="2600" spc="-1" strike="noStrike">
              <a:latin typeface="Arial"/>
            </a:endParaRPr>
          </a:p>
          <a:p>
            <a:pPr lvl="1" marL="864000" indent="-324000">
              <a:lnSpc>
                <a:spcPct val="90000"/>
              </a:lnSpc>
              <a:spcBef>
                <a:spcPts val="649"/>
              </a:spcBef>
              <a:buClr>
                <a:srgbClr val="000000"/>
              </a:buClr>
              <a:buSzPct val="75000"/>
              <a:buFont typeface="Symbol" charset="2"/>
              <a:buChar char=""/>
            </a:pPr>
            <a:r>
              <a:rPr b="0" lang="en-US" sz="2600" spc="-1" strike="noStrike">
                <a:latin typeface="Arial"/>
              </a:rPr>
              <a:t>Best effort</a:t>
            </a:r>
            <a:endParaRPr b="0" lang="en-US" sz="2600" spc="-1" strike="noStrike">
              <a:latin typeface="Arial"/>
            </a:endParaRPr>
          </a:p>
          <a:p>
            <a:pPr lvl="1" marL="864000" indent="-324000">
              <a:lnSpc>
                <a:spcPct val="90000"/>
              </a:lnSpc>
              <a:spcBef>
                <a:spcPts val="649"/>
              </a:spcBef>
              <a:buClr>
                <a:srgbClr val="000000"/>
              </a:buClr>
              <a:buSzPct val="75000"/>
              <a:buFont typeface="Symbol" charset="2"/>
              <a:buChar char=""/>
            </a:pPr>
            <a:r>
              <a:rPr b="0" lang="en-US" sz="2600" spc="-1" strike="noStrike">
                <a:latin typeface="Arial"/>
              </a:rPr>
              <a:t>Approximate answers OK</a:t>
            </a:r>
            <a:endParaRPr b="0" lang="en-US" sz="2600" spc="-1" strike="noStrike">
              <a:latin typeface="Arial"/>
            </a:endParaRPr>
          </a:p>
          <a:p>
            <a:pPr lvl="1" marL="864000" indent="-324000">
              <a:lnSpc>
                <a:spcPct val="90000"/>
              </a:lnSpc>
              <a:spcBef>
                <a:spcPts val="649"/>
              </a:spcBef>
              <a:buClr>
                <a:srgbClr val="000000"/>
              </a:buClr>
              <a:buSzPct val="75000"/>
              <a:buFont typeface="Symbol" charset="2"/>
              <a:buChar char=""/>
            </a:pPr>
            <a:r>
              <a:rPr b="0" lang="en-US" sz="2600" spc="-1" strike="noStrike">
                <a:latin typeface="Arial"/>
              </a:rPr>
              <a:t>Aggressive (optimistic)</a:t>
            </a:r>
            <a:endParaRPr b="0" lang="en-US" sz="2600" spc="-1" strike="noStrike">
              <a:latin typeface="Arial"/>
            </a:endParaRPr>
          </a:p>
          <a:p>
            <a:pPr lvl="1" marL="864000" indent="-324000">
              <a:lnSpc>
                <a:spcPct val="90000"/>
              </a:lnSpc>
              <a:spcBef>
                <a:spcPts val="649"/>
              </a:spcBef>
              <a:buClr>
                <a:srgbClr val="000000"/>
              </a:buClr>
              <a:buSzPct val="75000"/>
              <a:buFont typeface="Symbol" charset="2"/>
              <a:buChar char=""/>
            </a:pPr>
            <a:r>
              <a:rPr b="0" lang="en-US" sz="2600" spc="-1" strike="noStrike">
                <a:latin typeface="Arial"/>
              </a:rPr>
              <a:t>Simpler and faster</a:t>
            </a:r>
            <a:endParaRPr b="0" lang="en-US" sz="2600" spc="-1" strike="noStrike">
              <a:latin typeface="Arial"/>
            </a:endParaRPr>
          </a:p>
        </p:txBody>
      </p:sp>
      <p:sp>
        <p:nvSpPr>
          <p:cNvPr id="1482" name="TextShape 12"/>
          <p:cNvSpPr txBox="1"/>
          <p:nvPr/>
        </p:nvSpPr>
        <p:spPr>
          <a:xfrm>
            <a:off x="3881880" y="4481280"/>
            <a:ext cx="871200" cy="364680"/>
          </a:xfrm>
          <a:prstGeom prst="rect">
            <a:avLst/>
          </a:prstGeom>
          <a:noFill/>
          <a:ln>
            <a:noFill/>
          </a:ln>
        </p:spPr>
        <p:txBody>
          <a:bodyPr lIns="90000" rIns="90000" tIns="45000" bIns="45000">
            <a:spAutoFit/>
          </a:bodyPr>
          <a:p>
            <a:r>
              <a:rPr b="0" i="1" lang="en-US" sz="1800" spc="-1" strike="noStrike">
                <a:latin typeface="Lato"/>
              </a:rPr>
              <a:t>Selalu ?</a:t>
            </a:r>
            <a:endParaRPr b="0" lang="en-US" sz="1800" spc="-1" strike="noStrike">
              <a:latin typeface="Arial"/>
            </a:endParaRPr>
          </a:p>
        </p:txBody>
      </p:sp>
      <p:sp>
        <p:nvSpPr>
          <p:cNvPr id="1483" name="Line 13"/>
          <p:cNvSpPr/>
          <p:nvPr/>
        </p:nvSpPr>
        <p:spPr>
          <a:xfrm>
            <a:off x="90720" y="1828800"/>
            <a:ext cx="4844880" cy="0"/>
          </a:xfrm>
          <a:prstGeom prst="line">
            <a:avLst/>
          </a:prstGeom>
          <a:ln w="36720">
            <a:solidFill>
              <a:srgbClr val="ff6600"/>
            </a:solidFill>
            <a:round/>
          </a:ln>
        </p:spPr>
        <p:style>
          <a:lnRef idx="0"/>
          <a:fillRef idx="0"/>
          <a:effectRef idx="0"/>
          <a:fontRef idx="minor"/>
        </p:style>
      </p:sp>
      <p:sp>
        <p:nvSpPr>
          <p:cNvPr id="1484" name="Line 14"/>
          <p:cNvSpPr/>
          <p:nvPr/>
        </p:nvSpPr>
        <p:spPr>
          <a:xfrm>
            <a:off x="5209920" y="1828800"/>
            <a:ext cx="4753440" cy="0"/>
          </a:xfrm>
          <a:prstGeom prst="line">
            <a:avLst/>
          </a:prstGeom>
          <a:ln w="36720">
            <a:solidFill>
              <a:srgbClr val="ff66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TextShape 1"/>
          <p:cNvSpPr txBox="1"/>
          <p:nvPr/>
        </p:nvSpPr>
        <p:spPr>
          <a:xfrm>
            <a:off x="477720" y="513360"/>
            <a:ext cx="9219600" cy="771840"/>
          </a:xfrm>
          <a:prstGeom prst="rect">
            <a:avLst/>
          </a:prstGeom>
          <a:noFill/>
          <a:ln>
            <a:noFill/>
          </a:ln>
        </p:spPr>
        <p:txBody>
          <a:bodyPr lIns="0" rIns="0" tIns="0" bIns="0" anchor="ctr">
            <a:spAutoFit/>
          </a:bodyPr>
          <a:p>
            <a:pPr algn="ctr"/>
            <a:r>
              <a:rPr b="0" lang="en-US" sz="4400" spc="-1" strike="noStrike">
                <a:latin typeface="Arial"/>
              </a:rPr>
              <a:t>Dorongan menggunakan NoSQL</a:t>
            </a:r>
            <a:endParaRPr b="0" lang="en-US" sz="4400" spc="-1" strike="noStrike">
              <a:latin typeface="Arial"/>
            </a:endParaRPr>
          </a:p>
        </p:txBody>
      </p:sp>
      <p:sp>
        <p:nvSpPr>
          <p:cNvPr id="1486" name="TextShape 2"/>
          <p:cNvSpPr txBox="1"/>
          <p:nvPr/>
        </p:nvSpPr>
        <p:spPr>
          <a:xfrm>
            <a:off x="126000" y="1371600"/>
            <a:ext cx="4901040" cy="5764680"/>
          </a:xfrm>
          <a:prstGeom prst="rect">
            <a:avLst/>
          </a:prstGeom>
          <a:noFill/>
          <a:ln>
            <a:noFill/>
          </a:ln>
        </p:spPr>
        <p:txBody>
          <a:bodyPr lIns="0" rIns="0" tIns="0" bIns="0">
            <a:normAutofit fontScale="43000"/>
          </a:bodyPr>
          <a:p>
            <a:pPr marL="432000" indent="-324000">
              <a:spcBef>
                <a:spcPts val="1417"/>
              </a:spcBef>
              <a:buClr>
                <a:srgbClr val="000000"/>
              </a:buClr>
              <a:buSzPct val="45000"/>
              <a:buFont typeface="Wingdings" charset="2"/>
              <a:buChar char=""/>
            </a:pPr>
            <a:r>
              <a:rPr b="0" lang="en-US" sz="3200" spc="-1" strike="noStrike">
                <a:latin typeface="Arial"/>
              </a:rPr>
              <a:t>Masalah RDBMS</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Tidak ada satupun model yang fit untuk semua masalah</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Mismatch dengan model obyek</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Sulit terskala, replikasi dan joint antar node sangat sulit</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Disain skema data yang rigid</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Tapi transaction dan ACID mempermudah pekerjaan, serta banyak orang sudah familiar</a:t>
            </a:r>
            <a:endParaRPr b="0" lang="en-US" sz="28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Dorongan pemilihan NoSQL</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Big Data</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Scalability</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Data format</a:t>
            </a:r>
            <a:r>
              <a:rPr b="0" lang="en-US" sz="2800" spc="-1" strike="noStrike">
                <a:latin typeface="Arial"/>
              </a:rPr>
              <a:t>	</a:t>
            </a:r>
            <a:endParaRPr b="0" lang="en-US" sz="28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Manageabilityi </a:t>
            </a:r>
            <a:endParaRPr b="0" lang="en-US" sz="2800" spc="-1" strike="noStrike">
              <a:latin typeface="Arial"/>
            </a:endParaRPr>
          </a:p>
        </p:txBody>
      </p:sp>
      <p:pic>
        <p:nvPicPr>
          <p:cNvPr id="1487" name="" descr=""/>
          <p:cNvPicPr/>
          <p:nvPr/>
        </p:nvPicPr>
        <p:blipFill>
          <a:blip r:embed="rId1"/>
          <a:srcRect l="4797" t="2437" r="12818" b="7241"/>
          <a:stretch/>
        </p:blipFill>
        <p:spPr>
          <a:xfrm>
            <a:off x="5209920" y="2475000"/>
            <a:ext cx="4662000" cy="383544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8" name="CustomShape 1"/>
          <p:cNvSpPr/>
          <p:nvPr/>
        </p:nvSpPr>
        <p:spPr>
          <a:xfrm>
            <a:off x="4935600" y="1096920"/>
            <a:ext cx="4936320" cy="3475800"/>
          </a:xfrm>
          <a:prstGeom prst="rect">
            <a:avLst/>
          </a:prstGeom>
          <a:solidFill>
            <a:srgbClr val="ffffcc"/>
          </a:solidFill>
          <a:ln>
            <a:solidFill>
              <a:srgbClr val="3465a4"/>
            </a:solidFill>
          </a:ln>
        </p:spPr>
        <p:style>
          <a:lnRef idx="0"/>
          <a:fillRef idx="0"/>
          <a:effectRef idx="0"/>
          <a:fontRef idx="minor"/>
        </p:style>
      </p:sp>
      <p:sp>
        <p:nvSpPr>
          <p:cNvPr id="1489" name="TextShape 2"/>
          <p:cNvSpPr txBox="1"/>
          <p:nvPr/>
        </p:nvSpPr>
        <p:spPr>
          <a:xfrm>
            <a:off x="503280" y="302400"/>
            <a:ext cx="9069120" cy="873360"/>
          </a:xfrm>
          <a:prstGeom prst="rect">
            <a:avLst/>
          </a:prstGeom>
          <a:noFill/>
          <a:ln>
            <a:noFill/>
          </a:ln>
        </p:spPr>
        <p:txBody>
          <a:bodyPr anchor="ctr">
            <a:noAutofit/>
          </a:bodyPr>
          <a:p>
            <a:pPr marL="216000" indent="-216000" algn="ctr">
              <a:buClr>
                <a:srgbClr val="000000"/>
              </a:buClr>
              <a:buSzPct val="45000"/>
              <a:buFont typeface="Wingdings" charset="2"/>
              <a:buChar char=""/>
            </a:pPr>
            <a:r>
              <a:rPr b="0" lang="en-US" sz="3600" spc="-1" strike="noStrike">
                <a:latin typeface="Arial"/>
              </a:rPr>
              <a:t>NoSQL Distinguishing Characteristics</a:t>
            </a:r>
            <a:endParaRPr b="0" lang="en-US" sz="3600" spc="-1" strike="noStrike">
              <a:latin typeface="Arial"/>
            </a:endParaRPr>
          </a:p>
        </p:txBody>
      </p:sp>
      <p:sp>
        <p:nvSpPr>
          <p:cNvPr id="1490" name="TextShape 3"/>
          <p:cNvSpPr txBox="1"/>
          <p:nvPr/>
        </p:nvSpPr>
        <p:spPr>
          <a:xfrm>
            <a:off x="5027040" y="1090080"/>
            <a:ext cx="4936320" cy="5494680"/>
          </a:xfrm>
          <a:prstGeom prst="rect">
            <a:avLst/>
          </a:prstGeom>
          <a:noFill/>
          <a:ln>
            <a:noFill/>
          </a:ln>
        </p:spPr>
        <p:txBody>
          <a:bodyPr>
            <a:normAutofit/>
          </a:bodyPr>
          <a:p>
            <a:pPr marL="320040" indent="-319680">
              <a:lnSpc>
                <a:spcPct val="100000"/>
              </a:lnSpc>
              <a:spcBef>
                <a:spcPts val="700"/>
              </a:spcBef>
              <a:buClr>
                <a:srgbClr val="dd8047"/>
              </a:buClr>
              <a:buSzPct val="45000"/>
              <a:buFont typeface="Wingdings" charset="2"/>
              <a:buChar char=""/>
            </a:pPr>
            <a:r>
              <a:rPr b="0" lang="en-US" sz="2400" spc="-1" strike="noStrike">
                <a:solidFill>
                  <a:srgbClr val="000000"/>
                </a:solidFill>
                <a:latin typeface="Lato"/>
              </a:rPr>
              <a:t>Key/Value Pairs:  Memcached, Riak,  Redis, Voldemort</a:t>
            </a:r>
            <a:endParaRPr b="0" lang="en-US" sz="2400" spc="-1" strike="noStrike">
              <a:latin typeface="Arial"/>
            </a:endParaRPr>
          </a:p>
          <a:p>
            <a:pPr marL="320040" indent="-319680">
              <a:lnSpc>
                <a:spcPct val="100000"/>
              </a:lnSpc>
              <a:spcBef>
                <a:spcPts val="700"/>
              </a:spcBef>
              <a:buClr>
                <a:srgbClr val="dd8047"/>
              </a:buClr>
              <a:buSzPct val="45000"/>
              <a:buFont typeface="Wingdings" charset="2"/>
              <a:buChar char=""/>
            </a:pPr>
            <a:r>
              <a:rPr b="0" lang="en-US" sz="2400" spc="-1" strike="noStrike">
                <a:solidFill>
                  <a:srgbClr val="000000"/>
                </a:solidFill>
                <a:latin typeface="Lato"/>
              </a:rPr>
              <a:t>Tuples (rows).</a:t>
            </a:r>
            <a:endParaRPr b="0" lang="en-US" sz="2400" spc="-1" strike="noStrike">
              <a:latin typeface="Arial"/>
            </a:endParaRPr>
          </a:p>
          <a:p>
            <a:pPr marL="320040" indent="-319680">
              <a:lnSpc>
                <a:spcPct val="100000"/>
              </a:lnSpc>
              <a:spcBef>
                <a:spcPts val="700"/>
              </a:spcBef>
              <a:buClr>
                <a:srgbClr val="dd8047"/>
              </a:buClr>
              <a:buSzPct val="45000"/>
              <a:buFont typeface="Wingdings" charset="2"/>
              <a:buChar char=""/>
            </a:pPr>
            <a:r>
              <a:rPr b="0" lang="en-US" sz="2400" spc="-1" strike="noStrike">
                <a:solidFill>
                  <a:srgbClr val="000000"/>
                </a:solidFill>
                <a:latin typeface="Lato"/>
              </a:rPr>
              <a:t>Documents: MongoDB, CouchDB</a:t>
            </a:r>
            <a:endParaRPr b="0" lang="en-US" sz="2400" spc="-1" strike="noStrike">
              <a:latin typeface="Arial"/>
            </a:endParaRPr>
          </a:p>
          <a:p>
            <a:pPr marL="320040" indent="-319680">
              <a:lnSpc>
                <a:spcPct val="100000"/>
              </a:lnSpc>
              <a:spcBef>
                <a:spcPts val="700"/>
              </a:spcBef>
              <a:buClr>
                <a:srgbClr val="dd8047"/>
              </a:buClr>
              <a:buSzPct val="45000"/>
              <a:buFont typeface="Wingdings" charset="2"/>
              <a:buChar char=""/>
            </a:pPr>
            <a:r>
              <a:rPr b="0" lang="en-US" sz="2400" spc="-1" strike="noStrike">
                <a:solidFill>
                  <a:srgbClr val="000000"/>
                </a:solidFill>
                <a:latin typeface="Lato"/>
              </a:rPr>
              <a:t>Columns: Cassandra</a:t>
            </a:r>
            <a:endParaRPr b="0" lang="en-US" sz="2400" spc="-1" strike="noStrike">
              <a:latin typeface="Arial"/>
            </a:endParaRPr>
          </a:p>
          <a:p>
            <a:pPr marL="320040" indent="-319680">
              <a:lnSpc>
                <a:spcPct val="100000"/>
              </a:lnSpc>
              <a:spcBef>
                <a:spcPts val="700"/>
              </a:spcBef>
              <a:buClr>
                <a:srgbClr val="dd8047"/>
              </a:buClr>
              <a:buSzPct val="45000"/>
              <a:buFont typeface="Wingdings" charset="2"/>
              <a:buChar char=""/>
            </a:pPr>
            <a:r>
              <a:rPr b="0" lang="en-US" sz="2400" spc="-1" strike="noStrike">
                <a:solidFill>
                  <a:srgbClr val="000000"/>
                </a:solidFill>
                <a:latin typeface="Lato"/>
              </a:rPr>
              <a:t>Objects:Objectivity, DB4O</a:t>
            </a:r>
            <a:endParaRPr b="0" lang="en-US" sz="2400" spc="-1" strike="noStrike">
              <a:latin typeface="Arial"/>
            </a:endParaRPr>
          </a:p>
          <a:p>
            <a:pPr marL="320040" indent="-319680">
              <a:lnSpc>
                <a:spcPct val="100000"/>
              </a:lnSpc>
              <a:spcBef>
                <a:spcPts val="700"/>
              </a:spcBef>
              <a:buClr>
                <a:srgbClr val="dd8047"/>
              </a:buClr>
              <a:buSzPct val="45000"/>
              <a:buFont typeface="Wingdings" charset="2"/>
              <a:buChar char=""/>
            </a:pPr>
            <a:r>
              <a:rPr b="0" lang="en-US" sz="2400" spc="-1" strike="noStrike">
                <a:solidFill>
                  <a:srgbClr val="000000"/>
                </a:solidFill>
                <a:latin typeface="Lato"/>
              </a:rPr>
              <a:t>Graphs: Neo4J,</a:t>
            </a:r>
            <a:r>
              <a:rPr b="0" lang="en-US" sz="2200" spc="-1" strike="noStrike">
                <a:solidFill>
                  <a:srgbClr val="000000"/>
                </a:solidFill>
                <a:latin typeface="Lato"/>
              </a:rPr>
              <a:t> </a:t>
            </a:r>
            <a:endParaRPr b="0" lang="en-US" sz="2200" spc="-1" strike="noStrike">
              <a:latin typeface="Arial"/>
            </a:endParaRPr>
          </a:p>
        </p:txBody>
      </p:sp>
      <p:sp>
        <p:nvSpPr>
          <p:cNvPr id="1491" name="CustomShape 4"/>
          <p:cNvSpPr/>
          <p:nvPr/>
        </p:nvSpPr>
        <p:spPr>
          <a:xfrm>
            <a:off x="503280" y="6892560"/>
            <a:ext cx="2351520" cy="524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nSpc>
                <a:spcPct val="100000"/>
              </a:lnSpc>
              <a:buClr>
                <a:srgbClr val="000000"/>
              </a:buClr>
              <a:buSzPct val="45000"/>
              <a:buFont typeface="Wingdings" charset="2"/>
              <a:buChar char=""/>
            </a:pPr>
            <a:fld id="{A6A46040-963A-466D-8724-3FF07D7B7B45}" type="datetime3">
              <a:rPr b="0" lang="en-US" sz="1200" spc="-1" strike="noStrike">
                <a:latin typeface="Arial"/>
              </a:rPr>
              <a:t>November 12, 2019</a:t>
            </a:fld>
            <a:endParaRPr b="0" lang="en-US" sz="1200" spc="-1" strike="noStrike">
              <a:latin typeface="Times New Roman"/>
            </a:endParaRPr>
          </a:p>
        </p:txBody>
      </p:sp>
      <p:sp>
        <p:nvSpPr>
          <p:cNvPr id="1492" name="CustomShape 5"/>
          <p:cNvSpPr/>
          <p:nvPr/>
        </p:nvSpPr>
        <p:spPr>
          <a:xfrm>
            <a:off x="3442320" y="6889320"/>
            <a:ext cx="3191040" cy="524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ctr">
              <a:lnSpc>
                <a:spcPct val="100000"/>
              </a:lnSpc>
              <a:buClr>
                <a:srgbClr val="000000"/>
              </a:buClr>
              <a:buSzPct val="45000"/>
              <a:buFont typeface="Wingdings" charset="2"/>
              <a:buChar char=""/>
            </a:pPr>
            <a:r>
              <a:rPr b="0" lang="en-US" sz="1200" spc="-1" strike="noStrike">
                <a:latin typeface="Arial"/>
              </a:rPr>
              <a:t>Metadata Open Forum</a:t>
            </a:r>
            <a:endParaRPr b="0" lang="en-US" sz="1200" spc="-1" strike="noStrike">
              <a:latin typeface="Times New Roman"/>
            </a:endParaRPr>
          </a:p>
        </p:txBody>
      </p:sp>
      <p:sp>
        <p:nvSpPr>
          <p:cNvPr id="1493" name="CustomShape 6"/>
          <p:cNvSpPr/>
          <p:nvPr/>
        </p:nvSpPr>
        <p:spPr>
          <a:xfrm>
            <a:off x="7220880" y="6889320"/>
            <a:ext cx="2351520" cy="524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b">
            <a:noAutofit/>
          </a:bodyPr>
          <a:p>
            <a:pPr algn="r">
              <a:lnSpc>
                <a:spcPct val="100000"/>
              </a:lnSpc>
              <a:buClr>
                <a:srgbClr val="000000"/>
              </a:buClr>
              <a:buSzPct val="45000"/>
              <a:buFont typeface="Wingdings" charset="2"/>
              <a:buChar char=""/>
            </a:pPr>
            <a:fld id="{D3F34725-EA0D-4B2F-844F-68B240C1C6B3}" type="slidenum">
              <a:rPr b="0" lang="en-US" sz="1200" spc="-1" strike="noStrike">
                <a:latin typeface="Arial"/>
              </a:rPr>
              <a:t>&lt;number&gt;</a:t>
            </a:fld>
            <a:endParaRPr b="0" lang="en-US" sz="1200" spc="-1" strike="noStrike">
              <a:latin typeface="Times New Roman"/>
            </a:endParaRPr>
          </a:p>
        </p:txBody>
      </p:sp>
      <p:pic>
        <p:nvPicPr>
          <p:cNvPr id="1494" name="Picture 3" descr=""/>
          <p:cNvPicPr/>
          <p:nvPr/>
        </p:nvPicPr>
        <p:blipFill>
          <a:blip r:embed="rId1"/>
          <a:stretch/>
        </p:blipFill>
        <p:spPr>
          <a:xfrm>
            <a:off x="5758200" y="4648680"/>
            <a:ext cx="4204800" cy="2539800"/>
          </a:xfrm>
          <a:prstGeom prst="rect">
            <a:avLst/>
          </a:prstGeom>
          <a:ln>
            <a:noFill/>
          </a:ln>
        </p:spPr>
      </p:pic>
      <p:sp>
        <p:nvSpPr>
          <p:cNvPr id="1495" name="TextShape 7"/>
          <p:cNvSpPr txBox="1"/>
          <p:nvPr/>
        </p:nvSpPr>
        <p:spPr>
          <a:xfrm>
            <a:off x="90720" y="1096920"/>
            <a:ext cx="4570560" cy="5853960"/>
          </a:xfrm>
          <a:prstGeom prst="rect">
            <a:avLst/>
          </a:prstGeom>
          <a:noFill/>
          <a:ln>
            <a:noFill/>
          </a:ln>
        </p:spPr>
        <p:txBody>
          <a:bodyPr lIns="90000" rIns="90000" tIns="45000" bIns="45000">
            <a:spAutoFit/>
          </a:bodyPr>
          <a:p>
            <a:pPr marL="432000" indent="-324000">
              <a:spcBef>
                <a:spcPts val="799"/>
              </a:spcBef>
              <a:buClr>
                <a:srgbClr val="000000"/>
              </a:buClr>
              <a:buSzPct val="45000"/>
              <a:buFont typeface="Wingdings" charset="2"/>
              <a:buChar char=""/>
            </a:pPr>
            <a:r>
              <a:rPr b="0" lang="en-US" sz="2400" spc="-1" strike="noStrike">
                <a:solidFill>
                  <a:srgbClr val="000000"/>
                </a:solidFill>
                <a:latin typeface="Arial"/>
              </a:rPr>
              <a:t>NoSQL databases reject:</a:t>
            </a:r>
            <a:endParaRPr b="0" lang="en-US" sz="2400" spc="-1" strike="noStrike">
              <a:solidFill>
                <a:srgbClr val="000000"/>
              </a:solidFill>
              <a:latin typeface="Arial"/>
            </a:endParaRPr>
          </a:p>
          <a:p>
            <a:pPr lvl="1" marL="864000" indent="-324000">
              <a:spcBef>
                <a:spcPts val="697"/>
              </a:spcBef>
              <a:buClr>
                <a:srgbClr val="000000"/>
              </a:buClr>
              <a:buSzPct val="45000"/>
              <a:buFont typeface="Wingdings" charset="2"/>
              <a:buChar char=""/>
            </a:pPr>
            <a:r>
              <a:rPr b="0" lang="en-US" sz="2400" spc="-1" strike="noStrike">
                <a:solidFill>
                  <a:srgbClr val="000000"/>
                </a:solidFill>
                <a:latin typeface="Arial"/>
              </a:rPr>
              <a:t>Overhead of ACID transactions</a:t>
            </a:r>
            <a:endParaRPr b="0" lang="en-US" sz="2400" spc="-1" strike="noStrike">
              <a:solidFill>
                <a:srgbClr val="000000"/>
              </a:solidFill>
              <a:latin typeface="Arial"/>
            </a:endParaRPr>
          </a:p>
          <a:p>
            <a:pPr lvl="1" marL="864000" indent="-324000">
              <a:spcBef>
                <a:spcPts val="697"/>
              </a:spcBef>
              <a:buClr>
                <a:srgbClr val="000000"/>
              </a:buClr>
              <a:buSzPct val="45000"/>
              <a:buFont typeface="Wingdings" charset="2"/>
              <a:buChar char=""/>
            </a:pPr>
            <a:r>
              <a:rPr b="0" lang="en-US" sz="2400" spc="-1" strike="noStrike">
                <a:solidFill>
                  <a:srgbClr val="000000"/>
                </a:solidFill>
                <a:latin typeface="Arial"/>
              </a:rPr>
              <a:t>“</a:t>
            </a:r>
            <a:r>
              <a:rPr b="0" lang="en-US" sz="2400" spc="-1" strike="noStrike">
                <a:solidFill>
                  <a:srgbClr val="000000"/>
                </a:solidFill>
                <a:latin typeface="Arial"/>
              </a:rPr>
              <a:t>Complexity” of SQL</a:t>
            </a:r>
            <a:endParaRPr b="0" lang="en-US" sz="2400" spc="-1" strike="noStrike">
              <a:solidFill>
                <a:srgbClr val="000000"/>
              </a:solidFill>
              <a:latin typeface="Arial"/>
            </a:endParaRPr>
          </a:p>
          <a:p>
            <a:pPr lvl="1" marL="864000" indent="-324000">
              <a:spcBef>
                <a:spcPts val="697"/>
              </a:spcBef>
              <a:buClr>
                <a:srgbClr val="000000"/>
              </a:buClr>
              <a:buSzPct val="45000"/>
              <a:buFont typeface="Wingdings" charset="2"/>
              <a:buChar char=""/>
            </a:pPr>
            <a:r>
              <a:rPr b="0" lang="en-US" sz="2400" spc="-1" strike="noStrike">
                <a:solidFill>
                  <a:srgbClr val="000000"/>
                </a:solidFill>
                <a:latin typeface="Arial"/>
              </a:rPr>
              <a:t>Burden of up-front schema design</a:t>
            </a:r>
            <a:endParaRPr b="0" lang="en-US" sz="2400" spc="-1" strike="noStrike">
              <a:solidFill>
                <a:srgbClr val="000000"/>
              </a:solidFill>
              <a:latin typeface="Arial"/>
            </a:endParaRPr>
          </a:p>
          <a:p>
            <a:pPr lvl="1" marL="864000" indent="-324000">
              <a:spcBef>
                <a:spcPts val="697"/>
              </a:spcBef>
              <a:buClr>
                <a:srgbClr val="000000"/>
              </a:buClr>
              <a:buSzPct val="45000"/>
              <a:buFont typeface="Wingdings" charset="2"/>
              <a:buChar char=""/>
            </a:pPr>
            <a:r>
              <a:rPr b="0" lang="en-US" sz="2400" spc="-1" strike="noStrike">
                <a:solidFill>
                  <a:srgbClr val="000000"/>
                </a:solidFill>
                <a:latin typeface="Arial"/>
              </a:rPr>
              <a:t>Declarative query expression </a:t>
            </a:r>
            <a:endParaRPr b="0" lang="en-US" sz="2400" spc="-1" strike="noStrike">
              <a:solidFill>
                <a:srgbClr val="000000"/>
              </a:solidFill>
              <a:latin typeface="Arial"/>
            </a:endParaRPr>
          </a:p>
          <a:p>
            <a:pPr lvl="1" marL="864000" indent="-324000">
              <a:spcBef>
                <a:spcPts val="697"/>
              </a:spcBef>
              <a:buClr>
                <a:srgbClr val="000000"/>
              </a:buClr>
              <a:buSzPct val="45000"/>
              <a:buFont typeface="Wingdings" charset="2"/>
              <a:buChar char=""/>
            </a:pPr>
            <a:r>
              <a:rPr b="0" lang="en-US" sz="2400" spc="-1" strike="noStrike">
                <a:solidFill>
                  <a:srgbClr val="000000"/>
                </a:solidFill>
                <a:latin typeface="Arial"/>
              </a:rPr>
              <a:t>Yesterday’s technology</a:t>
            </a:r>
            <a:endParaRPr b="0" lang="en-US" sz="2400" spc="-1" strike="noStrike">
              <a:solidFill>
                <a:srgbClr val="000000"/>
              </a:solidFill>
              <a:latin typeface="Arial"/>
            </a:endParaRPr>
          </a:p>
          <a:p>
            <a:pPr marL="432000" indent="-324000">
              <a:spcBef>
                <a:spcPts val="799"/>
              </a:spcBef>
              <a:buClr>
                <a:srgbClr val="000000"/>
              </a:buClr>
              <a:buSzPct val="45000"/>
              <a:buFont typeface="Wingdings" charset="2"/>
              <a:buChar char=""/>
            </a:pPr>
            <a:r>
              <a:rPr b="0" lang="en-US" sz="2400" spc="-1" strike="noStrike">
                <a:solidFill>
                  <a:srgbClr val="000000"/>
                </a:solidFill>
                <a:latin typeface="Arial"/>
              </a:rPr>
              <a:t>Programmer responsible for</a:t>
            </a:r>
            <a:endParaRPr b="0" lang="en-US" sz="2400" spc="-1" strike="noStrike">
              <a:solidFill>
                <a:srgbClr val="000000"/>
              </a:solidFill>
              <a:latin typeface="Arial"/>
            </a:endParaRPr>
          </a:p>
          <a:p>
            <a:pPr lvl="1" marL="864000" indent="-324000">
              <a:spcBef>
                <a:spcPts val="697"/>
              </a:spcBef>
              <a:buClr>
                <a:srgbClr val="000000"/>
              </a:buClr>
              <a:buSzPct val="45000"/>
              <a:buFont typeface="Wingdings" charset="2"/>
              <a:buChar char=""/>
            </a:pPr>
            <a:r>
              <a:rPr b="0" lang="en-US" sz="2400" spc="-1" strike="noStrike">
                <a:solidFill>
                  <a:srgbClr val="000000"/>
                </a:solidFill>
                <a:latin typeface="Arial"/>
              </a:rPr>
              <a:t>Step-by-step procedural language</a:t>
            </a:r>
            <a:endParaRPr b="0" lang="en-US" sz="2400" spc="-1" strike="noStrike">
              <a:solidFill>
                <a:srgbClr val="000000"/>
              </a:solidFill>
              <a:latin typeface="Arial"/>
            </a:endParaRPr>
          </a:p>
          <a:p>
            <a:pPr lvl="1" marL="864000" indent="-324000">
              <a:spcBef>
                <a:spcPts val="799"/>
              </a:spcBef>
              <a:buClr>
                <a:srgbClr val="000000"/>
              </a:buClr>
              <a:buSzPct val="45000"/>
              <a:buFont typeface="Wingdings" charset="2"/>
              <a:buChar char=""/>
            </a:pPr>
            <a:r>
              <a:rPr b="0" lang="en-US" sz="2400" spc="-1" strike="noStrike">
                <a:solidFill>
                  <a:srgbClr val="000000"/>
                </a:solidFill>
                <a:latin typeface="Arial"/>
              </a:rPr>
              <a:t>Navigating access path</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6" name="" descr=""/>
          <p:cNvPicPr/>
          <p:nvPr/>
        </p:nvPicPr>
        <p:blipFill>
          <a:blip r:embed="rId1"/>
          <a:stretch/>
        </p:blipFill>
        <p:spPr>
          <a:xfrm>
            <a:off x="639360" y="456840"/>
            <a:ext cx="8958240" cy="669384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7" name="TextShape 1"/>
          <p:cNvSpPr txBox="1"/>
          <p:nvPr/>
        </p:nvSpPr>
        <p:spPr>
          <a:xfrm>
            <a:off x="710280" y="301320"/>
            <a:ext cx="9219600" cy="1271520"/>
          </a:xfrm>
          <a:prstGeom prst="rect">
            <a:avLst/>
          </a:prstGeom>
          <a:noFill/>
          <a:ln>
            <a:noFill/>
          </a:ln>
        </p:spPr>
        <p:txBody>
          <a:bodyPr lIns="0" rIns="0" tIns="0" bIns="0" anchor="ctr">
            <a:spAutoFit/>
          </a:bodyPr>
          <a:p>
            <a:pPr algn="ctr"/>
            <a:r>
              <a:rPr b="1" lang="en-US" sz="4400" spc="-1" strike="noStrike">
                <a:latin typeface="Lato Black"/>
              </a:rPr>
              <a:t>Notasi yang tepat</a:t>
            </a:r>
            <a:endParaRPr b="1" lang="en-US" sz="4400" spc="-1" strike="noStrike">
              <a:latin typeface="Lato Black"/>
            </a:endParaRPr>
          </a:p>
        </p:txBody>
      </p:sp>
      <p:pic>
        <p:nvPicPr>
          <p:cNvPr id="1498" name="" descr=""/>
          <p:cNvPicPr/>
          <p:nvPr/>
        </p:nvPicPr>
        <p:blipFill>
          <a:blip r:embed="rId1"/>
          <a:stretch/>
        </p:blipFill>
        <p:spPr>
          <a:xfrm>
            <a:off x="4290840" y="4013640"/>
            <a:ext cx="3882600" cy="2784960"/>
          </a:xfrm>
          <a:prstGeom prst="rect">
            <a:avLst/>
          </a:prstGeom>
          <a:ln>
            <a:noFill/>
          </a:ln>
        </p:spPr>
      </p:pic>
      <p:pic>
        <p:nvPicPr>
          <p:cNvPr id="1499" name="" descr=""/>
          <p:cNvPicPr/>
          <p:nvPr/>
        </p:nvPicPr>
        <p:blipFill>
          <a:blip r:embed="rId2"/>
          <a:stretch/>
        </p:blipFill>
        <p:spPr>
          <a:xfrm>
            <a:off x="5924880" y="1470240"/>
            <a:ext cx="3618000" cy="3143520"/>
          </a:xfrm>
          <a:prstGeom prst="rect">
            <a:avLst/>
          </a:prstGeom>
          <a:ln>
            <a:noFill/>
          </a:ln>
        </p:spPr>
      </p:pic>
      <p:pic>
        <p:nvPicPr>
          <p:cNvPr id="1500" name="" descr=""/>
          <p:cNvPicPr/>
          <p:nvPr/>
        </p:nvPicPr>
        <p:blipFill>
          <a:blip r:embed="rId3"/>
          <a:stretch/>
        </p:blipFill>
        <p:spPr>
          <a:xfrm>
            <a:off x="206280" y="1537200"/>
            <a:ext cx="3969720" cy="3359520"/>
          </a:xfrm>
          <a:prstGeom prst="rect">
            <a:avLst/>
          </a:prstGeom>
          <a:ln>
            <a:noFill/>
          </a:ln>
        </p:spPr>
      </p:pic>
      <p:sp>
        <p:nvSpPr>
          <p:cNvPr id="1501" name="TextShape 2"/>
          <p:cNvSpPr txBox="1"/>
          <p:nvPr/>
        </p:nvSpPr>
        <p:spPr>
          <a:xfrm>
            <a:off x="8217720" y="1978920"/>
            <a:ext cx="662400" cy="346320"/>
          </a:xfrm>
          <a:prstGeom prst="rect">
            <a:avLst/>
          </a:prstGeom>
          <a:noFill/>
          <a:ln>
            <a:noFill/>
          </a:ln>
        </p:spPr>
        <p:txBody>
          <a:bodyPr lIns="90000" rIns="90000" tIns="45000" bIns="45000">
            <a:spAutoFit/>
          </a:bodyPr>
          <a:p>
            <a:r>
              <a:rPr b="0" lang="en-US" sz="1800" spc="-1" strike="noStrike">
                <a:latin typeface="Arial"/>
              </a:rPr>
              <a:t>ERD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02" name="TextShape 1"/>
          <p:cNvSpPr txBox="1"/>
          <p:nvPr/>
        </p:nvSpPr>
        <p:spPr>
          <a:xfrm>
            <a:off x="524880" y="46944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3800" spc="-1" strike="noStrike">
                <a:latin typeface="Lato Black"/>
              </a:rPr>
              <a:t>Sample Entity Relationship Diagram (ERD)</a:t>
            </a:r>
            <a:endParaRPr b="1" lang="en-US" sz="3800" spc="-1" strike="noStrike">
              <a:latin typeface="Lato Black"/>
            </a:endParaRPr>
          </a:p>
        </p:txBody>
      </p:sp>
      <p:pic>
        <p:nvPicPr>
          <p:cNvPr id="1503" name="" descr=""/>
          <p:cNvPicPr/>
          <p:nvPr/>
        </p:nvPicPr>
        <p:blipFill>
          <a:blip r:embed="rId1"/>
          <a:stretch/>
        </p:blipFill>
        <p:spPr>
          <a:xfrm>
            <a:off x="1007640" y="1596240"/>
            <a:ext cx="9069120" cy="5489640"/>
          </a:xfrm>
          <a:prstGeom prst="rect">
            <a:avLst/>
          </a:prstGeom>
          <a:ln>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04" name="CustomShape 1"/>
          <p:cNvSpPr/>
          <p:nvPr/>
        </p:nvSpPr>
        <p:spPr>
          <a:xfrm>
            <a:off x="2015280" y="3360600"/>
            <a:ext cx="7557480" cy="4033080"/>
          </a:xfrm>
          <a:prstGeom prst="rect">
            <a:avLst/>
          </a:prstGeom>
          <a:noFill/>
          <a:ln>
            <a:noFill/>
          </a:ln>
        </p:spPr>
        <p:style>
          <a:lnRef idx="0"/>
          <a:fillRef idx="0"/>
          <a:effectRef idx="0"/>
          <a:fontRef idx="minor"/>
        </p:style>
        <p:txBody>
          <a:bodyPr lIns="92160" rIns="92160" tIns="46080" bIns="46080">
            <a:noAutofit/>
          </a:bodyPr>
          <a:p>
            <a:pPr marL="342720" indent="-342720">
              <a:lnSpc>
                <a:spcPct val="90000"/>
              </a:lnSpc>
              <a:spcBef>
                <a:spcPts val="1349"/>
              </a:spcBef>
              <a:buClr>
                <a:srgbClr val="114ffb"/>
              </a:buClr>
              <a:buSzPct val="60000"/>
              <a:buFont typeface="Wingdings" charset="2"/>
              <a:buChar char=""/>
            </a:pPr>
            <a:r>
              <a:rPr b="0" lang="en-US" sz="1990" spc="-1" strike="noStrike" u="sng">
                <a:solidFill>
                  <a:srgbClr val="000000"/>
                </a:solidFill>
                <a:uFillTx/>
                <a:latin typeface="Arial"/>
                <a:ea typeface="Times New Roman"/>
              </a:rPr>
              <a:t>Persons</a:t>
            </a:r>
            <a:r>
              <a:rPr b="0" lang="en-US" sz="1990" spc="-1" strike="noStrike">
                <a:solidFill>
                  <a:srgbClr val="000000"/>
                </a:solidFill>
                <a:latin typeface="Arial"/>
                <a:ea typeface="Times New Roman"/>
              </a:rPr>
              <a:t>:  agency, contractor, customer, </a:t>
            </a:r>
            <a:br/>
            <a:r>
              <a:rPr b="0" lang="en-US" sz="1990" spc="-1" strike="noStrike">
                <a:solidFill>
                  <a:srgbClr val="000000"/>
                </a:solidFill>
                <a:latin typeface="Arial"/>
                <a:ea typeface="Times New Roman"/>
              </a:rPr>
              <a:t>department, division, employee, </a:t>
            </a:r>
            <a:br/>
            <a:r>
              <a:rPr b="0" lang="en-US" sz="1990" spc="-1" strike="noStrike">
                <a:solidFill>
                  <a:srgbClr val="000000"/>
                </a:solidFill>
                <a:latin typeface="Arial"/>
                <a:ea typeface="Times New Roman"/>
              </a:rPr>
              <a:t>instructor, student, supplier. </a:t>
            </a:r>
            <a:endParaRPr b="0" lang="en-US" sz="1990" spc="-1" strike="noStrike">
              <a:solidFill>
                <a:srgbClr val="000000"/>
              </a:solidFill>
              <a:latin typeface="Arial"/>
            </a:endParaRPr>
          </a:p>
          <a:p>
            <a:pPr marL="342720" indent="-342720">
              <a:lnSpc>
                <a:spcPct val="90000"/>
              </a:lnSpc>
              <a:spcBef>
                <a:spcPts val="1349"/>
              </a:spcBef>
              <a:buClr>
                <a:srgbClr val="114ffb"/>
              </a:buClr>
              <a:buSzPct val="60000"/>
              <a:buFont typeface="Wingdings" charset="2"/>
              <a:buChar char=""/>
            </a:pPr>
            <a:r>
              <a:rPr b="0" lang="en-US" sz="1990" spc="-1" strike="noStrike" u="sng">
                <a:solidFill>
                  <a:srgbClr val="000000"/>
                </a:solidFill>
                <a:uFillTx/>
                <a:latin typeface="Arial"/>
                <a:ea typeface="Times New Roman"/>
              </a:rPr>
              <a:t>Places</a:t>
            </a:r>
            <a:r>
              <a:rPr b="0" lang="en-US" sz="1990" spc="-1" strike="noStrike">
                <a:solidFill>
                  <a:srgbClr val="000000"/>
                </a:solidFill>
                <a:latin typeface="Arial"/>
                <a:ea typeface="Times New Roman"/>
              </a:rPr>
              <a:t>:  sales region, building, room, </a:t>
            </a:r>
            <a:br/>
            <a:r>
              <a:rPr b="0" lang="en-US" sz="1990" spc="-1" strike="noStrike">
                <a:solidFill>
                  <a:srgbClr val="000000"/>
                </a:solidFill>
                <a:latin typeface="Arial"/>
                <a:ea typeface="Times New Roman"/>
              </a:rPr>
              <a:t>branch office, campus.</a:t>
            </a:r>
            <a:r>
              <a:rPr b="0" lang="en-US" sz="1990" spc="-1" strike="noStrike">
                <a:solidFill>
                  <a:srgbClr val="000000"/>
                </a:solidFill>
                <a:latin typeface="Arial"/>
              </a:rPr>
              <a:t> </a:t>
            </a:r>
            <a:endParaRPr b="0" lang="en-US" sz="1990" spc="-1" strike="noStrike">
              <a:solidFill>
                <a:srgbClr val="000000"/>
              </a:solidFill>
              <a:latin typeface="Arial"/>
            </a:endParaRPr>
          </a:p>
          <a:p>
            <a:pPr marL="342720" indent="-342720">
              <a:lnSpc>
                <a:spcPct val="90000"/>
              </a:lnSpc>
              <a:spcBef>
                <a:spcPts val="1349"/>
              </a:spcBef>
              <a:buClr>
                <a:srgbClr val="114ffb"/>
              </a:buClr>
              <a:buSzPct val="60000"/>
              <a:buFont typeface="Wingdings" charset="2"/>
              <a:buChar char=""/>
            </a:pPr>
            <a:r>
              <a:rPr b="0" lang="en-US" sz="1990" spc="-1" strike="noStrike" u="sng">
                <a:solidFill>
                  <a:srgbClr val="000000"/>
                </a:solidFill>
                <a:uFillTx/>
                <a:latin typeface="Arial"/>
                <a:ea typeface="Times New Roman"/>
              </a:rPr>
              <a:t>Objects</a:t>
            </a:r>
            <a:r>
              <a:rPr b="0" lang="en-US" sz="1990" spc="-1" strike="noStrike">
                <a:solidFill>
                  <a:srgbClr val="000000"/>
                </a:solidFill>
                <a:latin typeface="Arial"/>
                <a:ea typeface="Times New Roman"/>
              </a:rPr>
              <a:t>:  book, machine, part, product, raw material, software license, software package, tool, vehicle model, vehicle. </a:t>
            </a:r>
            <a:endParaRPr b="0" lang="en-US" sz="1990" spc="-1" strike="noStrike">
              <a:solidFill>
                <a:srgbClr val="000000"/>
              </a:solidFill>
              <a:latin typeface="Arial"/>
            </a:endParaRPr>
          </a:p>
          <a:p>
            <a:pPr marL="342720" indent="-342720">
              <a:lnSpc>
                <a:spcPct val="90000"/>
              </a:lnSpc>
              <a:spcBef>
                <a:spcPts val="1349"/>
              </a:spcBef>
              <a:buClr>
                <a:srgbClr val="114ffb"/>
              </a:buClr>
              <a:buSzPct val="60000"/>
              <a:buFont typeface="Wingdings" charset="2"/>
              <a:buChar char=""/>
            </a:pPr>
            <a:r>
              <a:rPr b="0" lang="en-US" sz="1990" spc="-1" strike="noStrike" u="sng">
                <a:solidFill>
                  <a:srgbClr val="000000"/>
                </a:solidFill>
                <a:uFillTx/>
                <a:latin typeface="Arial"/>
                <a:ea typeface="Times New Roman"/>
              </a:rPr>
              <a:t>Events</a:t>
            </a:r>
            <a:r>
              <a:rPr b="0" lang="en-US" sz="1990" spc="-1" strike="noStrike">
                <a:solidFill>
                  <a:srgbClr val="000000"/>
                </a:solidFill>
                <a:latin typeface="Arial"/>
                <a:ea typeface="Times New Roman"/>
              </a:rPr>
              <a:t>:  application, award, cancellation, class, flight, invoice, order, registration, renewal, requisition, reservation, sale, trip. </a:t>
            </a:r>
            <a:endParaRPr b="0" lang="en-US" sz="1990" spc="-1" strike="noStrike">
              <a:solidFill>
                <a:srgbClr val="000000"/>
              </a:solidFill>
              <a:latin typeface="Arial"/>
            </a:endParaRPr>
          </a:p>
          <a:p>
            <a:pPr marL="342720" indent="-342720">
              <a:lnSpc>
                <a:spcPct val="90000"/>
              </a:lnSpc>
              <a:spcBef>
                <a:spcPts val="1349"/>
              </a:spcBef>
              <a:buClr>
                <a:srgbClr val="114ffb"/>
              </a:buClr>
              <a:buSzPct val="60000"/>
              <a:buFont typeface="Wingdings" charset="2"/>
              <a:buChar char=""/>
            </a:pPr>
            <a:r>
              <a:rPr b="0" lang="en-US" sz="1990" spc="-1" strike="noStrike" u="sng">
                <a:solidFill>
                  <a:srgbClr val="000000"/>
                </a:solidFill>
                <a:uFillTx/>
                <a:latin typeface="Arial"/>
                <a:ea typeface="Times New Roman"/>
              </a:rPr>
              <a:t>Concepts</a:t>
            </a:r>
            <a:r>
              <a:rPr b="0" lang="en-US" sz="1990" spc="-1" strike="noStrike">
                <a:solidFill>
                  <a:srgbClr val="000000"/>
                </a:solidFill>
                <a:latin typeface="Arial"/>
                <a:ea typeface="Times New Roman"/>
              </a:rPr>
              <a:t>:  account, block of time, bond, course, fund, qualification, stock. </a:t>
            </a:r>
            <a:endParaRPr b="0" lang="en-US" sz="1990" spc="-1" strike="noStrike">
              <a:solidFill>
                <a:srgbClr val="000000"/>
              </a:solidFill>
              <a:latin typeface="Arial"/>
            </a:endParaRPr>
          </a:p>
        </p:txBody>
      </p:sp>
      <p:sp>
        <p:nvSpPr>
          <p:cNvPr id="1505" name="TextShape 2"/>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Entity</a:t>
            </a:r>
            <a:endParaRPr b="1" lang="en-US" sz="4400" spc="-1" strike="noStrike">
              <a:latin typeface="Lato Black"/>
            </a:endParaRPr>
          </a:p>
        </p:txBody>
      </p:sp>
      <p:sp>
        <p:nvSpPr>
          <p:cNvPr id="1506" name="TextShape 3"/>
          <p:cNvSpPr txBox="1"/>
          <p:nvPr/>
        </p:nvSpPr>
        <p:spPr>
          <a:xfrm>
            <a:off x="1175040" y="1511640"/>
            <a:ext cx="8733240" cy="1848600"/>
          </a:xfrm>
          <a:prstGeom prst="rect">
            <a:avLst/>
          </a:prstGeom>
          <a:noFill/>
          <a:ln>
            <a:noFill/>
          </a:ln>
        </p:spPr>
        <p:txBody>
          <a:bodyPr lIns="90000" rIns="90000" tIns="46800" bIns="46800">
            <a:normAutofit/>
          </a:bodyPr>
          <a:p>
            <a:pPr>
              <a:lnSpc>
                <a:spcPct val="90000"/>
              </a:lnSpc>
              <a:spcBef>
                <a:spcPts val="697"/>
              </a:spcBef>
            </a:pPr>
            <a:r>
              <a:rPr b="0" lang="en-US" sz="2800" spc="-1" strike="noStrike">
                <a:latin typeface="Lato"/>
              </a:rPr>
              <a:t>Entity – a class of persons, places, objects, events, or concepts about which we need to capture and store data.</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Named by a singular noun</a:t>
            </a:r>
            <a:endParaRPr b="0" lang="en-US" sz="2400" spc="-1" strike="noStrike">
              <a:latin typeface="Lato"/>
            </a:endParaRPr>
          </a:p>
        </p:txBody>
      </p:sp>
      <p:pic>
        <p:nvPicPr>
          <p:cNvPr id="1507" name="" descr=""/>
          <p:cNvPicPr/>
          <p:nvPr/>
        </p:nvPicPr>
        <p:blipFill>
          <a:blip r:embed="rId1"/>
          <a:stretch/>
        </p:blipFill>
        <p:spPr>
          <a:xfrm>
            <a:off x="7221240" y="2856600"/>
            <a:ext cx="2624400" cy="170136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08"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Entity</a:t>
            </a:r>
            <a:endParaRPr b="1" lang="en-US" sz="4400" spc="-1" strike="noStrike">
              <a:latin typeface="Lato Black"/>
            </a:endParaRPr>
          </a:p>
        </p:txBody>
      </p:sp>
      <p:sp>
        <p:nvSpPr>
          <p:cNvPr id="1509" name="TextShape 2"/>
          <p:cNvSpPr txBox="1"/>
          <p:nvPr/>
        </p:nvSpPr>
        <p:spPr>
          <a:xfrm>
            <a:off x="1076760" y="1595880"/>
            <a:ext cx="8901360" cy="756360"/>
          </a:xfrm>
          <a:prstGeom prst="rect">
            <a:avLst/>
          </a:prstGeom>
          <a:noFill/>
          <a:ln>
            <a:noFill/>
          </a:ln>
        </p:spPr>
        <p:txBody>
          <a:bodyPr lIns="90000" rIns="90000" tIns="46800" bIns="46800">
            <a:normAutofit/>
          </a:bodyPr>
          <a:p>
            <a:pPr marL="342720" indent="-342720">
              <a:spcBef>
                <a:spcPts val="697"/>
              </a:spcBef>
            </a:pPr>
            <a:r>
              <a:rPr b="0" lang="en-US" sz="2800" spc="-1" strike="noStrike">
                <a:latin typeface="Lato"/>
              </a:rPr>
              <a:t>Entity instance – a single occurrence of an entity. </a:t>
            </a:r>
            <a:endParaRPr b="0" lang="en-US" sz="2800" spc="-1" strike="noStrike">
              <a:latin typeface="Lato"/>
            </a:endParaRPr>
          </a:p>
        </p:txBody>
      </p:sp>
      <p:graphicFrame>
        <p:nvGraphicFramePr>
          <p:cNvPr id="1510" name="Table 3"/>
          <p:cNvGraphicFramePr/>
          <p:nvPr/>
        </p:nvGraphicFramePr>
        <p:xfrm>
          <a:off x="4535280" y="3024360"/>
          <a:ext cx="4868280" cy="3808800"/>
        </p:xfrm>
        <a:graphic>
          <a:graphicData uri="http://schemas.openxmlformats.org/drawingml/2006/table">
            <a:tbl>
              <a:tblPr/>
              <a:tblGrid>
                <a:gridCol w="1602360"/>
                <a:gridCol w="1618200"/>
                <a:gridCol w="1648080"/>
              </a:tblGrid>
              <a:tr h="543960">
                <a:tc>
                  <a:txBody>
                    <a:bodyPr lIns="90000" rIns="90000" tIns="46800" bIns="46800">
                      <a:noAutofit/>
                    </a:bodyPr>
                    <a:p>
                      <a:pPr>
                        <a:lnSpc>
                          <a:spcPct val="100000"/>
                        </a:lnSpc>
                        <a:spcBef>
                          <a:spcPts val="598"/>
                        </a:spcBef>
                      </a:pPr>
                      <a:r>
                        <a:rPr b="1" lang="en-US" sz="2400" spc="-1" strike="noStrike">
                          <a:solidFill>
                            <a:srgbClr val="000000"/>
                          </a:solidFill>
                          <a:latin typeface="Arial Narrow"/>
                        </a:rPr>
                        <a:t>Student ID</a:t>
                      </a:r>
                      <a:endParaRPr b="0" lang="en-US" sz="2400" spc="-1" strike="noStrike">
                        <a:solidFill>
                          <a:srgbClr val="000000"/>
                        </a:solidFill>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solidFill>
                      <a:srgbClr val="bbe0e3"/>
                    </a:solidFill>
                  </a:tcPr>
                </a:tc>
                <a:tc>
                  <a:txBody>
                    <a:bodyPr lIns="90000" rIns="90000" tIns="46800" bIns="46800">
                      <a:noAutofit/>
                    </a:bodyPr>
                    <a:p>
                      <a:pPr>
                        <a:lnSpc>
                          <a:spcPct val="100000"/>
                        </a:lnSpc>
                        <a:spcBef>
                          <a:spcPts val="598"/>
                        </a:spcBef>
                      </a:pPr>
                      <a:r>
                        <a:rPr b="1" lang="en-US" sz="2400" spc="-1" strike="noStrike">
                          <a:solidFill>
                            <a:srgbClr val="000000"/>
                          </a:solidFill>
                          <a:latin typeface="Arial Narrow"/>
                        </a:rPr>
                        <a:t>Last Name</a:t>
                      </a:r>
                      <a:endParaRPr b="0" lang="en-US" sz="2400" spc="-1" strike="noStrike">
                        <a:solidFill>
                          <a:srgbClr val="000000"/>
                        </a:solidFill>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solidFill>
                      <a:srgbClr val="bbe0e3"/>
                    </a:solidFill>
                  </a:tcPr>
                </a:tc>
                <a:tc>
                  <a:txBody>
                    <a:bodyPr lIns="90000" rIns="90000" tIns="46800" bIns="46800">
                      <a:noAutofit/>
                    </a:bodyPr>
                    <a:p>
                      <a:pPr>
                        <a:lnSpc>
                          <a:spcPct val="100000"/>
                        </a:lnSpc>
                        <a:spcBef>
                          <a:spcPts val="598"/>
                        </a:spcBef>
                      </a:pPr>
                      <a:r>
                        <a:rPr b="1" lang="en-US" sz="2400" spc="-1" strike="noStrike">
                          <a:solidFill>
                            <a:srgbClr val="000000"/>
                          </a:solidFill>
                          <a:latin typeface="Arial Narrow"/>
                        </a:rPr>
                        <a:t>First Name</a:t>
                      </a:r>
                      <a:endParaRPr b="0" lang="en-US" sz="2400" spc="-1" strike="noStrike">
                        <a:solidFill>
                          <a:srgbClr val="000000"/>
                        </a:solidFill>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solidFill>
                      <a:srgbClr val="bbe0e3"/>
                    </a:solidFill>
                  </a:tcPr>
                </a:tc>
              </a:tr>
              <a:tr h="542520">
                <a:tc>
                  <a:txBody>
                    <a:bodyPr lIns="90000" rIns="90000" tIns="46800" bIns="46800">
                      <a:noAutofit/>
                    </a:bodyPr>
                    <a:p>
                      <a:pPr>
                        <a:lnSpc>
                          <a:spcPct val="100000"/>
                        </a:lnSpc>
                        <a:spcBef>
                          <a:spcPts val="598"/>
                        </a:spcBef>
                      </a:pPr>
                      <a:r>
                        <a:rPr b="0" lang="en-US" sz="2400" spc="-1" strike="noStrike">
                          <a:solidFill>
                            <a:srgbClr val="000000"/>
                          </a:solidFill>
                          <a:latin typeface="Arial Narrow"/>
                        </a:rPr>
                        <a:t>2144</a:t>
                      </a:r>
                      <a:endParaRPr b="0" lang="en-US" sz="24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Arnold</a:t>
                      </a:r>
                      <a:endParaRPr b="0" lang="en-US" sz="24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Betty</a:t>
                      </a:r>
                      <a:endParaRPr b="0" lang="en-US" sz="24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544320">
                <a:tc>
                  <a:txBody>
                    <a:bodyPr lIns="90000" rIns="90000" tIns="46800" bIns="46800">
                      <a:noAutofit/>
                    </a:bodyPr>
                    <a:p>
                      <a:pPr>
                        <a:lnSpc>
                          <a:spcPct val="100000"/>
                        </a:lnSpc>
                        <a:spcBef>
                          <a:spcPts val="598"/>
                        </a:spcBef>
                      </a:pPr>
                      <a:r>
                        <a:rPr b="0" lang="en-US" sz="2400" spc="-1" strike="noStrike">
                          <a:solidFill>
                            <a:srgbClr val="000000"/>
                          </a:solidFill>
                          <a:latin typeface="Arial Narrow"/>
                        </a:rPr>
                        <a:t>3122</a:t>
                      </a:r>
                      <a:endParaRPr b="0" lang="en-US" sz="24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Taylor</a:t>
                      </a:r>
                      <a:endParaRPr b="0" lang="en-US" sz="24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John</a:t>
                      </a:r>
                      <a:endParaRPr b="0" lang="en-US" sz="24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545760">
                <a:tc>
                  <a:txBody>
                    <a:bodyPr lIns="90000" rIns="90000" tIns="46800" bIns="46800">
                      <a:noAutofit/>
                    </a:bodyPr>
                    <a:p>
                      <a:pPr>
                        <a:lnSpc>
                          <a:spcPct val="100000"/>
                        </a:lnSpc>
                        <a:spcBef>
                          <a:spcPts val="598"/>
                        </a:spcBef>
                      </a:pPr>
                      <a:r>
                        <a:rPr b="0" lang="en-US" sz="2400" spc="-1" strike="noStrike">
                          <a:solidFill>
                            <a:srgbClr val="000000"/>
                          </a:solidFill>
                          <a:latin typeface="Arial Narrow"/>
                        </a:rPr>
                        <a:t>3843</a:t>
                      </a:r>
                      <a:endParaRPr b="0" lang="en-US" sz="24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Simmons</a:t>
                      </a:r>
                      <a:endParaRPr b="0" lang="en-US" sz="24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Lisa</a:t>
                      </a:r>
                      <a:endParaRPr b="0" lang="en-US" sz="24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543960">
                <a:tc>
                  <a:txBody>
                    <a:bodyPr lIns="90000" rIns="90000" tIns="46800" bIns="46800">
                      <a:noAutofit/>
                    </a:bodyPr>
                    <a:p>
                      <a:pPr>
                        <a:lnSpc>
                          <a:spcPct val="100000"/>
                        </a:lnSpc>
                        <a:spcBef>
                          <a:spcPts val="598"/>
                        </a:spcBef>
                      </a:pPr>
                      <a:r>
                        <a:rPr b="0" lang="en-US" sz="2400" spc="-1" strike="noStrike">
                          <a:solidFill>
                            <a:srgbClr val="000000"/>
                          </a:solidFill>
                          <a:latin typeface="Arial Narrow"/>
                        </a:rPr>
                        <a:t>9844</a:t>
                      </a:r>
                      <a:endParaRPr b="0" lang="en-US" sz="24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Macy</a:t>
                      </a:r>
                      <a:endParaRPr b="0" lang="en-US" sz="24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Bill</a:t>
                      </a:r>
                      <a:endParaRPr b="0" lang="en-US" sz="24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542520">
                <a:tc>
                  <a:txBody>
                    <a:bodyPr lIns="90000" rIns="90000" tIns="46800" bIns="46800">
                      <a:noAutofit/>
                    </a:bodyPr>
                    <a:p>
                      <a:pPr>
                        <a:lnSpc>
                          <a:spcPct val="100000"/>
                        </a:lnSpc>
                        <a:spcBef>
                          <a:spcPts val="598"/>
                        </a:spcBef>
                      </a:pPr>
                      <a:r>
                        <a:rPr b="0" lang="en-US" sz="2400" spc="-1" strike="noStrike">
                          <a:solidFill>
                            <a:srgbClr val="000000"/>
                          </a:solidFill>
                          <a:latin typeface="Arial Narrow"/>
                        </a:rPr>
                        <a:t>2837</a:t>
                      </a:r>
                      <a:endParaRPr b="0" lang="en-US" sz="24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Leath</a:t>
                      </a:r>
                      <a:endParaRPr b="0" lang="en-US" sz="24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Heather</a:t>
                      </a:r>
                      <a:endParaRPr b="0" lang="en-US" sz="24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546120">
                <a:tc>
                  <a:txBody>
                    <a:bodyPr lIns="90000" rIns="90000" tIns="46800" bIns="46800">
                      <a:noAutofit/>
                    </a:bodyPr>
                    <a:p>
                      <a:pPr>
                        <a:lnSpc>
                          <a:spcPct val="100000"/>
                        </a:lnSpc>
                        <a:spcBef>
                          <a:spcPts val="598"/>
                        </a:spcBef>
                      </a:pPr>
                      <a:r>
                        <a:rPr b="0" lang="en-US" sz="2400" spc="-1" strike="noStrike">
                          <a:solidFill>
                            <a:srgbClr val="000000"/>
                          </a:solidFill>
                          <a:latin typeface="Arial Narrow"/>
                        </a:rPr>
                        <a:t>2293</a:t>
                      </a:r>
                      <a:endParaRPr b="0" lang="en-US" sz="24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Wrench</a:t>
                      </a:r>
                      <a:endParaRPr b="0" lang="en-US" sz="24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100000"/>
                        </a:lnSpc>
                        <a:spcBef>
                          <a:spcPts val="598"/>
                        </a:spcBef>
                      </a:pPr>
                      <a:r>
                        <a:rPr b="0" lang="en-US" sz="2400" spc="-1" strike="noStrike">
                          <a:solidFill>
                            <a:srgbClr val="000000"/>
                          </a:solidFill>
                          <a:latin typeface="Arial Narrow"/>
                        </a:rPr>
                        <a:t>Tim</a:t>
                      </a:r>
                      <a:endParaRPr b="0" lang="en-US" sz="24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solidFill>
                      <a:srgbClr val="ffffff"/>
                    </a:solidFill>
                  </a:tcPr>
                </a:tc>
              </a:tr>
            </a:tbl>
          </a:graphicData>
        </a:graphic>
      </p:graphicFrame>
      <p:sp>
        <p:nvSpPr>
          <p:cNvPr id="1511" name="CustomShape 4"/>
          <p:cNvSpPr/>
          <p:nvPr/>
        </p:nvSpPr>
        <p:spPr>
          <a:xfrm>
            <a:off x="1150920" y="5328000"/>
            <a:ext cx="1535760" cy="506160"/>
          </a:xfrm>
          <a:prstGeom prst="borderCallout2">
            <a:avLst>
              <a:gd name="adj1" fmla="val 18750"/>
              <a:gd name="adj2" fmla="val -8333"/>
              <a:gd name="adj3" fmla="val 24912"/>
              <a:gd name="adj4" fmla="val 154439"/>
              <a:gd name="adj5" fmla="val -108171"/>
              <a:gd name="adj6" fmla="val 186263"/>
            </a:avLst>
          </a:prstGeom>
          <a:solidFill>
            <a:srgbClr val="bbe0e3"/>
          </a:solidFill>
          <a:ln w="12600">
            <a:solidFill>
              <a:srgbClr val="000000"/>
            </a:solidFill>
            <a:miter/>
          </a:ln>
        </p:spPr>
        <p:style>
          <a:lnRef idx="0"/>
          <a:fillRef idx="0"/>
          <a:effectRef idx="0"/>
          <a:fontRef idx="minor"/>
        </p:style>
        <p:txBody>
          <a:bodyPr lIns="90000" rIns="90000" tIns="46800" bIns="46800">
            <a:noAutofit/>
          </a:bodyPr>
          <a:p>
            <a:pPr algn="ctr">
              <a:lnSpc>
                <a:spcPct val="100000"/>
              </a:lnSpc>
            </a:pPr>
            <a:r>
              <a:rPr b="1" lang="en-US" sz="2400" spc="-1" strike="noStrike">
                <a:solidFill>
                  <a:srgbClr val="000000"/>
                </a:solidFill>
                <a:latin typeface="Times New Roman"/>
              </a:rPr>
              <a:t>instances</a:t>
            </a:r>
            <a:endParaRPr b="0" lang="en-US" sz="2400" spc="-1" strike="noStrike">
              <a:solidFill>
                <a:srgbClr val="000000"/>
              </a:solidFill>
              <a:latin typeface="Arial"/>
            </a:endParaRPr>
          </a:p>
        </p:txBody>
      </p:sp>
      <p:sp>
        <p:nvSpPr>
          <p:cNvPr id="1512" name="Line 5"/>
          <p:cNvSpPr/>
          <p:nvPr/>
        </p:nvSpPr>
        <p:spPr>
          <a:xfrm>
            <a:off x="3106800" y="5450760"/>
            <a:ext cx="1091520" cy="0"/>
          </a:xfrm>
          <a:prstGeom prst="line">
            <a:avLst/>
          </a:prstGeom>
          <a:ln w="12600">
            <a:solidFill>
              <a:srgbClr val="000000"/>
            </a:solidFill>
            <a:miter/>
          </a:ln>
        </p:spPr>
        <p:style>
          <a:lnRef idx="0"/>
          <a:fillRef idx="0"/>
          <a:effectRef idx="0"/>
          <a:fontRef idx="minor"/>
        </p:style>
      </p:sp>
      <p:sp>
        <p:nvSpPr>
          <p:cNvPr id="1513" name="Line 6"/>
          <p:cNvSpPr/>
          <p:nvPr/>
        </p:nvSpPr>
        <p:spPr>
          <a:xfrm>
            <a:off x="3526560" y="5461200"/>
            <a:ext cx="839880" cy="588240"/>
          </a:xfrm>
          <a:prstGeom prst="line">
            <a:avLst/>
          </a:prstGeom>
          <a:ln w="12600">
            <a:solidFill>
              <a:srgbClr val="000000"/>
            </a:solidFill>
            <a:miter/>
          </a:ln>
        </p:spPr>
        <p:style>
          <a:lnRef idx="0"/>
          <a:fillRef idx="0"/>
          <a:effectRef idx="0"/>
          <a:fontRef idx="minor"/>
        </p:style>
      </p:sp>
      <p:sp>
        <p:nvSpPr>
          <p:cNvPr id="1514" name="CustomShape 7"/>
          <p:cNvSpPr/>
          <p:nvPr/>
        </p:nvSpPr>
        <p:spPr>
          <a:xfrm>
            <a:off x="1259280" y="2587320"/>
            <a:ext cx="1328040" cy="521280"/>
          </a:xfrm>
          <a:prstGeom prst="borderCallout2">
            <a:avLst>
              <a:gd name="adj1" fmla="val 18750"/>
              <a:gd name="adj2" fmla="val -8333"/>
              <a:gd name="adj3" fmla="val 24162"/>
              <a:gd name="adj4" fmla="val 158500"/>
              <a:gd name="adj5" fmla="val 78120"/>
              <a:gd name="adj6" fmla="val 192763"/>
            </a:avLst>
          </a:prstGeom>
          <a:solidFill>
            <a:srgbClr val="bbe0e3"/>
          </a:solidFill>
          <a:ln w="12600">
            <a:solidFill>
              <a:srgbClr val="000000"/>
            </a:solidFill>
            <a:miter/>
          </a:ln>
        </p:spPr>
        <p:style>
          <a:lnRef idx="0"/>
          <a:fillRef idx="0"/>
          <a:effectRef idx="0"/>
          <a:fontRef idx="minor"/>
        </p:style>
        <p:txBody>
          <a:bodyPr lIns="90000" rIns="90000" tIns="46800" bIns="46800">
            <a:noAutofit/>
          </a:bodyPr>
          <a:p>
            <a:pPr algn="ctr">
              <a:lnSpc>
                <a:spcPct val="100000"/>
              </a:lnSpc>
            </a:pPr>
            <a:r>
              <a:rPr b="1" lang="en-US" sz="2400" spc="-1" strike="noStrike">
                <a:solidFill>
                  <a:srgbClr val="000000"/>
                </a:solidFill>
                <a:latin typeface="Times New Roman"/>
              </a:rPr>
              <a:t>entity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15"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Entities</a:t>
            </a:r>
            <a:endParaRPr b="1" lang="en-US" sz="4400" spc="-1" strike="noStrike">
              <a:latin typeface="Lato Black"/>
            </a:endParaRPr>
          </a:p>
        </p:txBody>
      </p:sp>
      <p:sp>
        <p:nvSpPr>
          <p:cNvPr id="1516" name="TextShape 2"/>
          <p:cNvSpPr txBox="1"/>
          <p:nvPr/>
        </p:nvSpPr>
        <p:spPr>
          <a:xfrm>
            <a:off x="755640" y="2184120"/>
            <a:ext cx="8565120" cy="4537440"/>
          </a:xfrm>
          <a:prstGeom prst="rect">
            <a:avLst/>
          </a:prstGeom>
          <a:noFill/>
          <a:ln>
            <a:noFill/>
          </a:ln>
        </p:spPr>
        <p:txBody>
          <a:bodyPr lIns="90000" rIns="90000" tIns="46800" bIns="46800">
            <a:normAutofit/>
          </a:bodyPr>
          <a:p>
            <a:pPr marL="342720" indent="-342720">
              <a:spcBef>
                <a:spcPts val="697"/>
              </a:spcBef>
              <a:buClr>
                <a:srgbClr val="114ffb"/>
              </a:buClr>
              <a:buSzPct val="65000"/>
              <a:buFont typeface="Wingdings" charset="2"/>
              <a:buChar char=""/>
            </a:pPr>
            <a:r>
              <a:rPr b="0" lang="en-US" sz="2800" spc="-1" strike="noStrike">
                <a:latin typeface="Lato"/>
              </a:rPr>
              <a:t>An </a:t>
            </a:r>
            <a:r>
              <a:rPr b="1" lang="en-US" sz="2800" spc="-1" strike="noStrike">
                <a:latin typeface="Lato"/>
              </a:rPr>
              <a:t>entity</a:t>
            </a:r>
            <a:r>
              <a:rPr b="0" lang="en-US" sz="2800" spc="-1" strike="noStrike">
                <a:latin typeface="Lato"/>
              </a:rPr>
              <a:t> is something about which we want to store data.</a:t>
            </a:r>
            <a:endParaRPr b="0" lang="en-US" sz="2800" spc="-1" strike="noStrike">
              <a:latin typeface="Lato"/>
            </a:endParaRPr>
          </a:p>
          <a:p>
            <a:pPr marL="342720" indent="-342720">
              <a:spcBef>
                <a:spcPts val="697"/>
              </a:spcBef>
              <a:buClr>
                <a:srgbClr val="114ffb"/>
              </a:buClr>
              <a:buSzPct val="65000"/>
              <a:buFont typeface="Wingdings" charset="2"/>
              <a:buChar char=""/>
            </a:pPr>
            <a:r>
              <a:rPr b="0" lang="en-US" sz="2800" spc="-1" strike="noStrike">
                <a:latin typeface="Lato"/>
              </a:rPr>
              <a:t>An </a:t>
            </a:r>
            <a:r>
              <a:rPr b="1" lang="en-US" sz="2800" spc="-1" strike="noStrike">
                <a:latin typeface="Lato"/>
              </a:rPr>
              <a:t>entity</a:t>
            </a:r>
            <a:r>
              <a:rPr b="0" lang="en-US" sz="2800" spc="-1" strike="noStrike">
                <a:latin typeface="Lato"/>
              </a:rPr>
              <a:t> is a</a:t>
            </a:r>
            <a:r>
              <a:rPr b="0" lang="en-US" sz="2800" spc="-1" strike="noStrike">
                <a:solidFill>
                  <a:srgbClr val="333399"/>
                </a:solidFill>
                <a:latin typeface="Lato"/>
              </a:rPr>
              <a:t> class</a:t>
            </a:r>
            <a:r>
              <a:rPr b="0" lang="en-US" sz="2800" spc="-1" strike="noStrike">
                <a:solidFill>
                  <a:srgbClr val="bbe0e3"/>
                </a:solidFill>
                <a:latin typeface="Lato"/>
              </a:rPr>
              <a:t> </a:t>
            </a:r>
            <a:r>
              <a:rPr b="0" lang="en-US" sz="2800" spc="-1" strike="noStrike">
                <a:latin typeface="Lato"/>
              </a:rPr>
              <a:t>of persons, places, objects, events, or concepts about which we need to capture and store data.</a:t>
            </a:r>
            <a:endParaRPr b="0" lang="en-US" sz="2800" spc="-1" strike="noStrike">
              <a:latin typeface="Lato"/>
            </a:endParaRPr>
          </a:p>
          <a:p>
            <a:pPr marL="342720" indent="-342720">
              <a:spcBef>
                <a:spcPts val="697"/>
              </a:spcBef>
              <a:buClr>
                <a:srgbClr val="114ffb"/>
              </a:buClr>
              <a:buSzPct val="65000"/>
              <a:buFont typeface="Wingdings" charset="2"/>
              <a:buChar char=""/>
            </a:pPr>
            <a:r>
              <a:rPr b="0" lang="en-US" sz="2800" spc="-1" strike="noStrike">
                <a:latin typeface="Lato"/>
              </a:rPr>
              <a:t>An </a:t>
            </a:r>
            <a:r>
              <a:rPr b="1" lang="en-US" sz="2800" spc="-1" strike="noStrike">
                <a:latin typeface="Lato"/>
              </a:rPr>
              <a:t>entity instance</a:t>
            </a:r>
            <a:r>
              <a:rPr b="0" lang="en-US" sz="2800" spc="-1" strike="noStrike">
                <a:latin typeface="Lato"/>
              </a:rPr>
              <a:t> is a single occurrence of an entity.</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17" name="TextShape 1"/>
          <p:cNvSpPr txBox="1"/>
          <p:nvPr/>
        </p:nvSpPr>
        <p:spPr>
          <a:xfrm>
            <a:off x="573120" y="63828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Entity Discovery</a:t>
            </a:r>
            <a:endParaRPr b="1" lang="en-US" sz="4400" spc="-1" strike="noStrike">
              <a:latin typeface="Lato Black"/>
            </a:endParaRPr>
          </a:p>
        </p:txBody>
      </p:sp>
      <p:sp>
        <p:nvSpPr>
          <p:cNvPr id="1518" name="TextShape 2"/>
          <p:cNvSpPr txBox="1"/>
          <p:nvPr/>
        </p:nvSpPr>
        <p:spPr>
          <a:xfrm>
            <a:off x="446040" y="2013840"/>
            <a:ext cx="9546480" cy="521172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latin typeface="Lato"/>
              </a:rPr>
              <a:t>In interviews or JRP sessions, pay attention to key words (i.e. "we need to keep track of ...").</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rPr>
              <a:t>In interviews or JRP sessions, ask users to identify things about which they would like to capture, store, and produce information.</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rPr>
              <a:t>Study existing forms, files, and reports.</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rPr>
              <a:t>Scan use case narratives for nouns.</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rPr>
              <a:t>Some CASE tools can reverse engineer existing files and databases.</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TextShape 1"/>
          <p:cNvSpPr txBox="1"/>
          <p:nvPr/>
        </p:nvSpPr>
        <p:spPr>
          <a:xfrm>
            <a:off x="91080" y="228600"/>
            <a:ext cx="9963720" cy="1342080"/>
          </a:xfrm>
          <a:prstGeom prst="rect">
            <a:avLst/>
          </a:prstGeom>
          <a:noFill/>
          <a:ln>
            <a:noFill/>
          </a:ln>
        </p:spPr>
        <p:txBody>
          <a:bodyPr lIns="0" rIns="0" tIns="0" bIns="0" anchor="ctr">
            <a:spAutoFit/>
          </a:bodyPr>
          <a:p>
            <a:pPr algn="ctr"/>
            <a:r>
              <a:rPr b="1" lang="en-US" sz="3600" spc="-1" strike="noStrike">
                <a:latin typeface="Lato Black"/>
              </a:rPr>
              <a:t>Service Oriented Modelling Framework</a:t>
            </a:r>
            <a:endParaRPr b="1" lang="en-US" sz="3600" spc="-1" strike="noStrike">
              <a:latin typeface="Lato Black"/>
            </a:endParaRPr>
          </a:p>
        </p:txBody>
      </p:sp>
      <p:pic>
        <p:nvPicPr>
          <p:cNvPr id="990" name="" descr=""/>
          <p:cNvPicPr/>
          <p:nvPr/>
        </p:nvPicPr>
        <p:blipFill>
          <a:blip r:embed="rId1"/>
          <a:stretch/>
        </p:blipFill>
        <p:spPr>
          <a:xfrm>
            <a:off x="1096920" y="1280520"/>
            <a:ext cx="8085960" cy="5814720"/>
          </a:xfrm>
          <a:prstGeom prst="rect">
            <a:avLst/>
          </a:prstGeom>
          <a:ln>
            <a:noFill/>
          </a:ln>
        </p:spPr>
      </p:pic>
    </p:spTree>
  </p:cSld>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19" name="TextShape 1"/>
          <p:cNvSpPr txBox="1"/>
          <p:nvPr/>
        </p:nvSpPr>
        <p:spPr>
          <a:xfrm>
            <a:off x="428400" y="50580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Attributes</a:t>
            </a:r>
            <a:endParaRPr b="1" lang="en-US" sz="4400" spc="-1" strike="noStrike">
              <a:latin typeface="Lato Black"/>
            </a:endParaRPr>
          </a:p>
        </p:txBody>
      </p:sp>
      <p:sp>
        <p:nvSpPr>
          <p:cNvPr id="1520" name="TextShape 2"/>
          <p:cNvSpPr txBox="1"/>
          <p:nvPr/>
        </p:nvSpPr>
        <p:spPr>
          <a:xfrm>
            <a:off x="1091520" y="1763640"/>
            <a:ext cx="6046200" cy="5114880"/>
          </a:xfrm>
          <a:prstGeom prst="rect">
            <a:avLst/>
          </a:prstGeom>
          <a:noFill/>
          <a:ln>
            <a:noFill/>
          </a:ln>
        </p:spPr>
        <p:txBody>
          <a:bodyPr lIns="90000" rIns="90000" tIns="46800" bIns="46800">
            <a:normAutofit/>
          </a:bodyPr>
          <a:p>
            <a:pPr>
              <a:lnSpc>
                <a:spcPct val="90000"/>
              </a:lnSpc>
              <a:spcBef>
                <a:spcPts val="598"/>
              </a:spcBef>
            </a:pPr>
            <a:r>
              <a:rPr b="1" lang="en-US" sz="2400" spc="-1" strike="noStrike">
                <a:latin typeface="Lato"/>
              </a:rPr>
              <a:t>Attribute</a:t>
            </a:r>
            <a:r>
              <a:rPr b="0" lang="en-US" sz="2400" spc="-1" strike="noStrike">
                <a:latin typeface="Lato"/>
              </a:rPr>
              <a:t> – a descriptive property or characteristic of an entity. Synonyms include </a:t>
            </a:r>
            <a:r>
              <a:rPr b="0" i="1" lang="en-US" sz="2400" spc="-1" strike="noStrike">
                <a:latin typeface="Lato"/>
              </a:rPr>
              <a:t>element</a:t>
            </a:r>
            <a:r>
              <a:rPr b="0" lang="en-US" sz="2400" spc="-1" strike="noStrike">
                <a:latin typeface="Lato"/>
              </a:rPr>
              <a:t>, </a:t>
            </a:r>
            <a:r>
              <a:rPr b="0" i="1" lang="en-US" sz="2400" spc="-1" strike="noStrike">
                <a:latin typeface="Lato"/>
              </a:rPr>
              <a:t>property</a:t>
            </a:r>
            <a:r>
              <a:rPr b="0" lang="en-US" sz="2400" spc="-1" strike="noStrike">
                <a:latin typeface="Lato"/>
              </a:rPr>
              <a:t>, and </a:t>
            </a:r>
            <a:r>
              <a:rPr b="0" i="1" lang="en-US" sz="2400" spc="-1" strike="noStrike">
                <a:latin typeface="Lato"/>
              </a:rPr>
              <a:t>field</a:t>
            </a:r>
            <a:r>
              <a:rPr b="0" lang="en-US" sz="2400" spc="-1" strike="noStrike">
                <a:latin typeface="Lato"/>
              </a:rPr>
              <a:t>. </a:t>
            </a:r>
            <a:endParaRPr b="0" lang="en-US" sz="2400" spc="-1" strike="noStrike">
              <a:latin typeface="Lato"/>
            </a:endParaRPr>
          </a:p>
          <a:p>
            <a:pPr lvl="1" marL="749160" indent="-291960">
              <a:lnSpc>
                <a:spcPct val="90000"/>
              </a:lnSpc>
              <a:spcBef>
                <a:spcPts val="499"/>
              </a:spcBef>
              <a:buClr>
                <a:srgbClr val="660066"/>
              </a:buClr>
              <a:buFont typeface="Arial"/>
              <a:buChar char="•"/>
            </a:pPr>
            <a:r>
              <a:rPr b="0" lang="en-US" sz="2000" spc="-1" strike="noStrike">
                <a:latin typeface="Lato"/>
              </a:rPr>
              <a:t>Just as a physical student can have attributes, such as hair color, height, etc., data entity has data attributes</a:t>
            </a:r>
            <a:endParaRPr b="0" lang="en-US" sz="2000" spc="-1" strike="noStrike">
              <a:latin typeface="Lato"/>
            </a:endParaRPr>
          </a:p>
          <a:p>
            <a:pPr>
              <a:lnSpc>
                <a:spcPct val="90000"/>
              </a:lnSpc>
              <a:spcBef>
                <a:spcPts val="598"/>
              </a:spcBef>
            </a:pPr>
            <a:endParaRPr b="0" lang="en-US" sz="2000" spc="-1" strike="noStrike">
              <a:latin typeface="Lato"/>
            </a:endParaRPr>
          </a:p>
          <a:p>
            <a:pPr>
              <a:lnSpc>
                <a:spcPct val="90000"/>
              </a:lnSpc>
              <a:spcBef>
                <a:spcPts val="598"/>
              </a:spcBef>
            </a:pPr>
            <a:r>
              <a:rPr b="1" lang="en-US" sz="2400" spc="-1" strike="noStrike">
                <a:latin typeface="Lato"/>
              </a:rPr>
              <a:t>Compound attribute</a:t>
            </a:r>
            <a:r>
              <a:rPr b="0" lang="en-US" sz="2400" spc="-1" strike="noStrike">
                <a:latin typeface="Lato"/>
              </a:rPr>
              <a:t> – an attribute that consists of other attributes. Synonyms in different data modeling languages are numerous: concatenated attribute, composite attribute, and data structure.</a:t>
            </a:r>
            <a:endParaRPr b="0" lang="en-US" sz="2400" spc="-1" strike="noStrike">
              <a:latin typeface="Lato"/>
            </a:endParaRPr>
          </a:p>
        </p:txBody>
      </p:sp>
      <p:pic>
        <p:nvPicPr>
          <p:cNvPr id="1521" name="" descr=""/>
          <p:cNvPicPr/>
          <p:nvPr/>
        </p:nvPicPr>
        <p:blipFill>
          <a:blip r:embed="rId1"/>
          <a:stretch/>
        </p:blipFill>
        <p:spPr>
          <a:xfrm>
            <a:off x="7053480" y="1617480"/>
            <a:ext cx="2800800" cy="5524560"/>
          </a:xfrm>
          <a:prstGeom prst="rect">
            <a:avLst/>
          </a:prstGeom>
          <a:ln>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2"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Attributes</a:t>
            </a:r>
            <a:endParaRPr b="1" lang="en-US" sz="4400" spc="-1" strike="noStrike">
              <a:latin typeface="Lato Black"/>
            </a:endParaRPr>
          </a:p>
        </p:txBody>
      </p:sp>
      <p:sp>
        <p:nvSpPr>
          <p:cNvPr id="1523" name="TextShape 2"/>
          <p:cNvSpPr txBox="1"/>
          <p:nvPr/>
        </p:nvSpPr>
        <p:spPr>
          <a:xfrm>
            <a:off x="755640" y="2184120"/>
            <a:ext cx="856512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latin typeface="Lato"/>
              </a:rPr>
              <a:t>An </a:t>
            </a:r>
            <a:r>
              <a:rPr b="1" lang="en-US" sz="2800" spc="-1" strike="noStrike">
                <a:latin typeface="Lato"/>
              </a:rPr>
              <a:t>attribute</a:t>
            </a:r>
            <a:r>
              <a:rPr b="0" lang="en-US" sz="2800" spc="-1" strike="noStrike">
                <a:latin typeface="Lato"/>
              </a:rPr>
              <a:t> is a descriptive property or characteristic of an entity. Synonyms include </a:t>
            </a:r>
            <a:r>
              <a:rPr b="0" i="1" lang="en-US" sz="2800" spc="-1" strike="noStrike">
                <a:latin typeface="Lato"/>
              </a:rPr>
              <a:t>element</a:t>
            </a:r>
            <a:r>
              <a:rPr b="0" lang="en-US" sz="2800" spc="-1" strike="noStrike">
                <a:latin typeface="Lato"/>
              </a:rPr>
              <a:t>, </a:t>
            </a:r>
            <a:r>
              <a:rPr b="0" i="1" lang="en-US" sz="2800" spc="-1" strike="noStrike">
                <a:latin typeface="Lato"/>
              </a:rPr>
              <a:t>property</a:t>
            </a:r>
            <a:r>
              <a:rPr b="0" lang="en-US" sz="2800" spc="-1" strike="noStrike">
                <a:latin typeface="Lato"/>
              </a:rPr>
              <a:t>, and </a:t>
            </a:r>
            <a:r>
              <a:rPr b="0" i="1" lang="en-US" sz="2800" spc="-1" strike="noStrike">
                <a:latin typeface="Lato"/>
              </a:rPr>
              <a:t>field</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4"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Attributes - </a:t>
            </a:r>
            <a:r>
              <a:rPr b="1" lang="en-US" sz="4000" spc="-1" strike="noStrike">
                <a:latin typeface="Lato Black"/>
              </a:rPr>
              <a:t>Identification</a:t>
            </a:r>
            <a:endParaRPr b="1" lang="en-US" sz="4000" spc="-1" strike="noStrike">
              <a:latin typeface="Lato Black"/>
            </a:endParaRPr>
          </a:p>
        </p:txBody>
      </p:sp>
      <p:sp>
        <p:nvSpPr>
          <p:cNvPr id="1525" name="TextShape 2"/>
          <p:cNvSpPr txBox="1"/>
          <p:nvPr/>
        </p:nvSpPr>
        <p:spPr>
          <a:xfrm>
            <a:off x="755640" y="2184120"/>
            <a:ext cx="8565120" cy="4537440"/>
          </a:xfrm>
          <a:prstGeom prst="rect">
            <a:avLst/>
          </a:prstGeom>
          <a:noFill/>
          <a:ln>
            <a:noFill/>
          </a:ln>
        </p:spPr>
        <p:txBody>
          <a:bodyPr lIns="90000" rIns="90000" tIns="46800" bIns="46800">
            <a:normAutofit/>
          </a:bodyPr>
          <a:p>
            <a:pPr marL="342720" indent="-342720">
              <a:lnSpc>
                <a:spcPct val="90000"/>
              </a:lnSpc>
              <a:spcBef>
                <a:spcPts val="697"/>
              </a:spcBef>
              <a:buClr>
                <a:srgbClr val="114ffb"/>
              </a:buClr>
              <a:buSzPct val="65000"/>
              <a:buFont typeface="Wingdings" charset="2"/>
              <a:buChar char=""/>
            </a:pPr>
            <a:r>
              <a:rPr b="0" lang="en-US" sz="2800" spc="-1" strike="noStrike">
                <a:latin typeface="Lato"/>
              </a:rPr>
              <a:t>Every entity must have an identifier or key.</a:t>
            </a:r>
            <a:endParaRPr b="0" lang="en-US" sz="2800" spc="-1" strike="noStrike">
              <a:latin typeface="Lato"/>
            </a:endParaRPr>
          </a:p>
          <a:p>
            <a:pPr lvl="1" marL="742680" indent="-285480">
              <a:lnSpc>
                <a:spcPct val="90000"/>
              </a:lnSpc>
              <a:spcBef>
                <a:spcPts val="697"/>
              </a:spcBef>
              <a:buClr>
                <a:srgbClr val="114ffb"/>
              </a:buClr>
              <a:buFont typeface="Arial"/>
              <a:buChar char="–"/>
            </a:pPr>
            <a:r>
              <a:rPr b="0" lang="en-US" sz="2800" spc="-1" strike="noStrike">
                <a:latin typeface="Lato"/>
              </a:rPr>
              <a:t>An </a:t>
            </a:r>
            <a:r>
              <a:rPr b="1" lang="en-US" sz="2800" spc="-1" strike="noStrike">
                <a:latin typeface="Lato"/>
              </a:rPr>
              <a:t>key</a:t>
            </a:r>
            <a:r>
              <a:rPr b="0" lang="en-US" sz="2800" spc="-1" strike="noStrike">
                <a:latin typeface="Lato"/>
              </a:rPr>
              <a:t> is an attribute, or a group of attributes, which assumes a unique value for each entity instance. It is sometimes called an </a:t>
            </a:r>
            <a:r>
              <a:rPr b="0" i="1" lang="en-US" sz="2800" spc="-1" strike="noStrike">
                <a:latin typeface="Lato"/>
              </a:rPr>
              <a:t>identifier</a:t>
            </a:r>
            <a:r>
              <a:rPr b="0" lang="en-US" sz="2800" spc="-1" strike="noStrike">
                <a:latin typeface="Lato"/>
              </a:rPr>
              <a:t>.</a:t>
            </a:r>
            <a:endParaRPr b="0" lang="en-US" sz="2800" spc="-1" strike="noStrike">
              <a:latin typeface="Lato"/>
            </a:endParaRPr>
          </a:p>
          <a:p>
            <a:pPr marL="342720" indent="-342720">
              <a:lnSpc>
                <a:spcPct val="90000"/>
              </a:lnSpc>
              <a:spcBef>
                <a:spcPts val="697"/>
              </a:spcBef>
              <a:buClr>
                <a:srgbClr val="114ffb"/>
              </a:buClr>
              <a:buSzPct val="65000"/>
              <a:buFont typeface="Wingdings" charset="2"/>
              <a:buChar char=""/>
            </a:pPr>
            <a:r>
              <a:rPr b="0" lang="en-US" sz="2800" spc="-1" strike="noStrike">
                <a:latin typeface="Lato"/>
              </a:rPr>
              <a:t>Sometimes more than one attribute is required to uniquely identify an instance of an entity.</a:t>
            </a:r>
            <a:endParaRPr b="0" lang="en-US" sz="2800" spc="-1" strike="noStrike">
              <a:latin typeface="Lato"/>
            </a:endParaRPr>
          </a:p>
          <a:p>
            <a:pPr lvl="1" marL="742680" indent="-285480">
              <a:lnSpc>
                <a:spcPct val="90000"/>
              </a:lnSpc>
              <a:spcBef>
                <a:spcPts val="598"/>
              </a:spcBef>
              <a:buClr>
                <a:srgbClr val="114ffb"/>
              </a:buClr>
              <a:buFont typeface="Arial"/>
              <a:buChar char="–"/>
            </a:pPr>
            <a:r>
              <a:rPr b="0" lang="en-US" sz="2400" spc="-1" strike="noStrike">
                <a:latin typeface="Lato"/>
              </a:rPr>
              <a:t>A group of attributes that uniquely identifies an instance of an entity is called a </a:t>
            </a:r>
            <a:r>
              <a:rPr b="1" lang="en-US" sz="2400" spc="-1" strike="noStrike">
                <a:latin typeface="Lato"/>
              </a:rPr>
              <a:t>concatenated key</a:t>
            </a:r>
            <a:r>
              <a:rPr b="0" lang="en-US" sz="2400" spc="-1" strike="noStrike">
                <a:latin typeface="Lato"/>
              </a:rPr>
              <a:t>. Synonyms include </a:t>
            </a:r>
            <a:r>
              <a:rPr b="0" i="1" lang="en-US" sz="2400" spc="-1" strike="noStrike">
                <a:latin typeface="Lato"/>
              </a:rPr>
              <a:t>composite key</a:t>
            </a:r>
            <a:r>
              <a:rPr b="0" lang="en-US" sz="2400" spc="-1" strike="noStrike">
                <a:latin typeface="Lato"/>
              </a:rPr>
              <a:t> and </a:t>
            </a:r>
            <a:r>
              <a:rPr b="0" i="1" lang="en-US" sz="2400" spc="-1" strike="noStrike">
                <a:latin typeface="Lato"/>
              </a:rPr>
              <a:t>compound key</a:t>
            </a:r>
            <a:r>
              <a:rPr b="0" lang="en-US" sz="2400" spc="-1" strike="noStrike">
                <a:latin typeface="Lato"/>
              </a:rPr>
              <a:t>.</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6"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Data Type</a:t>
            </a:r>
            <a:endParaRPr b="1" lang="en-US" sz="4400" spc="-1" strike="noStrike">
              <a:latin typeface="Lato Black"/>
            </a:endParaRPr>
          </a:p>
        </p:txBody>
      </p:sp>
      <p:sp>
        <p:nvSpPr>
          <p:cNvPr id="1527" name="TextShape 2"/>
          <p:cNvSpPr txBox="1"/>
          <p:nvPr/>
        </p:nvSpPr>
        <p:spPr>
          <a:xfrm>
            <a:off x="1175040" y="1427760"/>
            <a:ext cx="8733240" cy="840600"/>
          </a:xfrm>
          <a:prstGeom prst="rect">
            <a:avLst/>
          </a:prstGeom>
          <a:noFill/>
          <a:ln>
            <a:noFill/>
          </a:ln>
        </p:spPr>
        <p:txBody>
          <a:bodyPr lIns="90000" rIns="90000" tIns="46800" bIns="46800">
            <a:normAutofit/>
          </a:bodyPr>
          <a:p>
            <a:pPr>
              <a:lnSpc>
                <a:spcPct val="90000"/>
              </a:lnSpc>
              <a:spcBef>
                <a:spcPts val="598"/>
              </a:spcBef>
            </a:pPr>
            <a:r>
              <a:rPr b="1" lang="en-US" sz="2400" spc="-1" strike="noStrike">
                <a:latin typeface="Lato"/>
              </a:rPr>
              <a:t>Data type</a:t>
            </a:r>
            <a:r>
              <a:rPr b="0" lang="en-US" sz="2400" spc="-1" strike="noStrike">
                <a:latin typeface="Lato"/>
              </a:rPr>
              <a:t> – a property of an attribute that identifies what type of data can be stored in that attribute. </a:t>
            </a:r>
            <a:endParaRPr b="0" lang="en-US" sz="2400" spc="-1" strike="noStrike">
              <a:latin typeface="Lato"/>
            </a:endParaRPr>
          </a:p>
        </p:txBody>
      </p:sp>
      <p:graphicFrame>
        <p:nvGraphicFramePr>
          <p:cNvPr id="1528" name="Table 3"/>
          <p:cNvGraphicFramePr/>
          <p:nvPr/>
        </p:nvGraphicFramePr>
        <p:xfrm>
          <a:off x="503280" y="2427120"/>
          <a:ext cx="9404640" cy="4797720"/>
        </p:xfrm>
        <a:graphic>
          <a:graphicData uri="http://schemas.openxmlformats.org/drawingml/2006/table">
            <a:tbl>
              <a:tblPr/>
              <a:tblGrid>
                <a:gridCol w="1427400"/>
                <a:gridCol w="7977600"/>
              </a:tblGrid>
              <a:tr h="446040">
                <a:tc gridSpan="2">
                  <a:txBody>
                    <a:bodyPr lIns="90000" rIns="90000" tIns="46800" bIns="46800">
                      <a:noAutofit/>
                    </a:bodyPr>
                    <a:p>
                      <a:pPr algn="ctr">
                        <a:lnSpc>
                          <a:spcPct val="85000"/>
                        </a:lnSpc>
                        <a:spcBef>
                          <a:spcPts val="598"/>
                        </a:spcBef>
                      </a:pPr>
                      <a:r>
                        <a:rPr b="1" lang="en-US" sz="2400" spc="-1" strike="noStrike">
                          <a:solidFill>
                            <a:srgbClr val="000000"/>
                          </a:solidFill>
                          <a:latin typeface="Arial Narrow"/>
                        </a:rPr>
                        <a:t>Representative Logical Data Types for Attributes</a:t>
                      </a:r>
                      <a:endParaRPr b="0" lang="en-US" sz="2400" spc="-1" strike="noStrike">
                        <a:solidFill>
                          <a:srgbClr val="000000"/>
                        </a:solidFill>
                        <a:latin typeface="Arial"/>
                      </a:endParaRPr>
                    </a:p>
                  </a:txBody>
                  <a:tcPr marL="90000" marR="90000">
                    <a:lnL w="13680">
                      <a:solidFill>
                        <a:srgbClr val="000000"/>
                      </a:solidFill>
                    </a:lnL>
                    <a:lnR w="13680">
                      <a:solidFill>
                        <a:srgbClr val="000000"/>
                      </a:solidFill>
                    </a:lnR>
                    <a:lnT w="13680">
                      <a:solidFill>
                        <a:srgbClr val="000000"/>
                      </a:solidFill>
                    </a:lnT>
                    <a:lnB w="5760">
                      <a:solidFill>
                        <a:srgbClr val="000000"/>
                      </a:solidFill>
                    </a:lnB>
                    <a:solidFill>
                      <a:srgbClr val="bbe0e3"/>
                    </a:solidFill>
                  </a:tcPr>
                </a:tc>
                <a:tc hMerge="1">
                  <a:tcPr marL="90000" marR="90000">
                    <a:solidFill>
                      <a:srgbClr val="99ccff"/>
                    </a:solidFill>
                  </a:tcPr>
                </a:tc>
              </a:tr>
              <a:tr h="446040">
                <a:tc>
                  <a:txBody>
                    <a:bodyPr lIns="90000" rIns="90000" tIns="46800" bIns="46800">
                      <a:noAutofit/>
                    </a:bodyPr>
                    <a:p>
                      <a:pPr>
                        <a:lnSpc>
                          <a:spcPct val="85000"/>
                        </a:lnSpc>
                        <a:spcBef>
                          <a:spcPts val="448"/>
                        </a:spcBef>
                      </a:pPr>
                      <a:r>
                        <a:rPr b="1" lang="en-US" sz="1800" spc="-1" strike="noStrike">
                          <a:solidFill>
                            <a:srgbClr val="000000"/>
                          </a:solidFill>
                          <a:latin typeface="Arial Narrow"/>
                        </a:rPr>
                        <a:t>Data Type</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bbe0e3"/>
                    </a:solidFill>
                  </a:tcPr>
                </a:tc>
                <a:tc>
                  <a:txBody>
                    <a:bodyPr lIns="90000" rIns="90000" tIns="46800" bIns="46800">
                      <a:noAutofit/>
                    </a:bodyPr>
                    <a:p>
                      <a:pPr>
                        <a:lnSpc>
                          <a:spcPct val="85000"/>
                        </a:lnSpc>
                        <a:spcBef>
                          <a:spcPts val="448"/>
                        </a:spcBef>
                      </a:pPr>
                      <a:r>
                        <a:rPr b="1" lang="en-US" sz="1800" spc="-1" strike="noStrike">
                          <a:solidFill>
                            <a:srgbClr val="000000"/>
                          </a:solidFill>
                          <a:latin typeface="Arial Narrow"/>
                        </a:rPr>
                        <a:t>Logical Business Meaning</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bbe0e3"/>
                    </a:solidFill>
                  </a:tcPr>
                </a:tc>
              </a:tr>
              <a:tr h="358920">
                <a:tc>
                  <a:txBody>
                    <a:bodyPr lIns="90000" rIns="90000" tIns="46800" bIns="46800">
                      <a:noAutofit/>
                    </a:bodyPr>
                    <a:p>
                      <a:pPr>
                        <a:lnSpc>
                          <a:spcPct val="85000"/>
                        </a:lnSpc>
                        <a:spcBef>
                          <a:spcPts val="448"/>
                        </a:spcBef>
                      </a:pPr>
                      <a:r>
                        <a:rPr b="0" lang="en-US" sz="1800" spc="-1" strike="noStrike">
                          <a:solidFill>
                            <a:srgbClr val="000000"/>
                          </a:solidFill>
                          <a:latin typeface="Arial Narrow"/>
                        </a:rPr>
                        <a:t>NUMBER</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Any number, real or integer.</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867960">
                <a:tc>
                  <a:txBody>
                    <a:bodyPr lIns="90000" rIns="90000" tIns="46800" bIns="46800">
                      <a:noAutofit/>
                    </a:bodyPr>
                    <a:p>
                      <a:pPr>
                        <a:lnSpc>
                          <a:spcPct val="85000"/>
                        </a:lnSpc>
                        <a:spcBef>
                          <a:spcPts val="448"/>
                        </a:spcBef>
                      </a:pPr>
                      <a:r>
                        <a:rPr b="0" lang="en-US" sz="1800" spc="-1" strike="noStrike">
                          <a:solidFill>
                            <a:srgbClr val="000000"/>
                          </a:solidFill>
                          <a:latin typeface="Arial Narrow"/>
                        </a:rPr>
                        <a:t>TEXT</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A string of characters, inclusive of numbers. When numbers are included in a TEXT attribute, it means that we do not expect to perform arithmetic or comparisons with those numbers.</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614520">
                <a:tc>
                  <a:txBody>
                    <a:bodyPr lIns="90000" rIns="90000" tIns="46800" bIns="46800">
                      <a:noAutofit/>
                    </a:bodyPr>
                    <a:p>
                      <a:pPr>
                        <a:lnSpc>
                          <a:spcPct val="85000"/>
                        </a:lnSpc>
                        <a:spcBef>
                          <a:spcPts val="448"/>
                        </a:spcBef>
                      </a:pPr>
                      <a:r>
                        <a:rPr b="0" lang="en-US" sz="1800" spc="-1" strike="noStrike">
                          <a:solidFill>
                            <a:srgbClr val="000000"/>
                          </a:solidFill>
                          <a:latin typeface="Arial Narrow"/>
                        </a:rPr>
                        <a:t>MEMO</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Same as TEXT but of an indeterminate size. Some business systems require the ability to attach potentially lengthy notes to a give database record.</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358920">
                <a:tc>
                  <a:txBody>
                    <a:bodyPr lIns="90000" rIns="90000" tIns="46800" bIns="46800">
                      <a:noAutofit/>
                    </a:bodyPr>
                    <a:p>
                      <a:pPr>
                        <a:lnSpc>
                          <a:spcPct val="85000"/>
                        </a:lnSpc>
                        <a:spcBef>
                          <a:spcPts val="448"/>
                        </a:spcBef>
                      </a:pPr>
                      <a:r>
                        <a:rPr b="0" lang="en-US" sz="1800" spc="-1" strike="noStrike">
                          <a:solidFill>
                            <a:srgbClr val="000000"/>
                          </a:solidFill>
                          <a:latin typeface="Arial Narrow"/>
                        </a:rPr>
                        <a:t>DATE</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Any date in any format.</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358920">
                <a:tc>
                  <a:txBody>
                    <a:bodyPr lIns="90000" rIns="90000" tIns="46800" bIns="46800">
                      <a:noAutofit/>
                    </a:bodyPr>
                    <a:p>
                      <a:pPr>
                        <a:lnSpc>
                          <a:spcPct val="85000"/>
                        </a:lnSpc>
                        <a:spcBef>
                          <a:spcPts val="448"/>
                        </a:spcBef>
                      </a:pPr>
                      <a:r>
                        <a:rPr b="0" lang="en-US" sz="1800" spc="-1" strike="noStrike">
                          <a:solidFill>
                            <a:srgbClr val="000000"/>
                          </a:solidFill>
                          <a:latin typeface="Arial Narrow"/>
                        </a:rPr>
                        <a:t>TIME</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Any time in any format.</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371160">
                <a:tc>
                  <a:txBody>
                    <a:bodyPr lIns="90000" rIns="90000" tIns="46800" bIns="46800">
                      <a:noAutofit/>
                    </a:bodyPr>
                    <a:p>
                      <a:pPr>
                        <a:lnSpc>
                          <a:spcPct val="85000"/>
                        </a:lnSpc>
                        <a:spcBef>
                          <a:spcPts val="448"/>
                        </a:spcBef>
                      </a:pPr>
                      <a:r>
                        <a:rPr b="0" lang="en-US" sz="1800" spc="-1" strike="noStrike">
                          <a:solidFill>
                            <a:srgbClr val="000000"/>
                          </a:solidFill>
                          <a:latin typeface="Arial Narrow"/>
                        </a:rPr>
                        <a:t>YES/NO</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An attribute that can assume only one of these two values.</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614520">
                <a:tc>
                  <a:txBody>
                    <a:bodyPr lIns="90000" rIns="90000" tIns="46800" bIns="46800">
                      <a:noAutofit/>
                    </a:bodyPr>
                    <a:p>
                      <a:pPr>
                        <a:lnSpc>
                          <a:spcPct val="85000"/>
                        </a:lnSpc>
                        <a:spcBef>
                          <a:spcPts val="448"/>
                        </a:spcBef>
                      </a:pPr>
                      <a:r>
                        <a:rPr b="0" lang="en-US" sz="1800" spc="-1" strike="noStrike">
                          <a:solidFill>
                            <a:srgbClr val="000000"/>
                          </a:solidFill>
                          <a:latin typeface="Arial Narrow"/>
                        </a:rPr>
                        <a:t>VALUE SET</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A finite set of values. In most cases, a coding scheme would be established (e.g., FR=Freshman, SO=Sophomore, JR=Junior, SR=Senior).</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361080">
                <a:tc>
                  <a:txBody>
                    <a:bodyPr lIns="90000" rIns="90000" tIns="46800" bIns="46800">
                      <a:noAutofit/>
                    </a:bodyPr>
                    <a:p>
                      <a:pPr>
                        <a:lnSpc>
                          <a:spcPct val="85000"/>
                        </a:lnSpc>
                        <a:spcBef>
                          <a:spcPts val="448"/>
                        </a:spcBef>
                      </a:pPr>
                      <a:r>
                        <a:rPr b="0" lang="en-US" sz="1800" spc="-1" strike="noStrike">
                          <a:solidFill>
                            <a:srgbClr val="000000"/>
                          </a:solidFill>
                          <a:latin typeface="Arial Narrow"/>
                        </a:rPr>
                        <a:t>IMAGE</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Any picture or image.</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9" name="TextShape 1"/>
          <p:cNvSpPr txBox="1"/>
          <p:nvPr/>
        </p:nvSpPr>
        <p:spPr>
          <a:xfrm>
            <a:off x="1006920" y="37296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Domains</a:t>
            </a:r>
            <a:endParaRPr b="1" lang="en-US" sz="4400" spc="-1" strike="noStrike">
              <a:latin typeface="Lato Black"/>
            </a:endParaRPr>
          </a:p>
        </p:txBody>
      </p:sp>
      <p:sp>
        <p:nvSpPr>
          <p:cNvPr id="1530" name="TextShape 2"/>
          <p:cNvSpPr txBox="1"/>
          <p:nvPr/>
        </p:nvSpPr>
        <p:spPr>
          <a:xfrm>
            <a:off x="1175040" y="1511640"/>
            <a:ext cx="8733240" cy="840600"/>
          </a:xfrm>
          <a:prstGeom prst="rect">
            <a:avLst/>
          </a:prstGeom>
          <a:noFill/>
          <a:ln>
            <a:noFill/>
          </a:ln>
        </p:spPr>
        <p:txBody>
          <a:bodyPr lIns="90000" rIns="90000" tIns="46800" bIns="46800">
            <a:normAutofit/>
          </a:bodyPr>
          <a:p>
            <a:pPr>
              <a:lnSpc>
                <a:spcPct val="90000"/>
              </a:lnSpc>
              <a:spcBef>
                <a:spcPts val="598"/>
              </a:spcBef>
            </a:pPr>
            <a:r>
              <a:rPr b="1" lang="en-US" sz="2400" spc="-1" strike="noStrike">
                <a:latin typeface="Lato"/>
              </a:rPr>
              <a:t>Domain</a:t>
            </a:r>
            <a:r>
              <a:rPr b="0" lang="en-US" sz="2400" spc="-1" strike="noStrike">
                <a:latin typeface="Lato"/>
              </a:rPr>
              <a:t> – a property of an attribute that defines what values an attribute can legitimately take on.</a:t>
            </a:r>
            <a:endParaRPr b="0" lang="en-US" sz="2400" spc="-1" strike="noStrike">
              <a:latin typeface="Lato"/>
            </a:endParaRPr>
          </a:p>
        </p:txBody>
      </p:sp>
      <p:graphicFrame>
        <p:nvGraphicFramePr>
          <p:cNvPr id="1531" name="Table 3"/>
          <p:cNvGraphicFramePr/>
          <p:nvPr/>
        </p:nvGraphicFramePr>
        <p:xfrm>
          <a:off x="671040" y="2352240"/>
          <a:ext cx="9320400" cy="4871160"/>
        </p:xfrm>
        <a:graphic>
          <a:graphicData uri="http://schemas.openxmlformats.org/drawingml/2006/table">
            <a:tbl>
              <a:tblPr/>
              <a:tblGrid>
                <a:gridCol w="1427760"/>
                <a:gridCol w="5457960"/>
                <a:gridCol w="2435040"/>
              </a:tblGrid>
              <a:tr h="482760">
                <a:tc gridSpan="3">
                  <a:txBody>
                    <a:bodyPr lIns="90000" rIns="90000" tIns="46800" bIns="46800">
                      <a:noAutofit/>
                    </a:bodyPr>
                    <a:p>
                      <a:pPr algn="ctr">
                        <a:lnSpc>
                          <a:spcPct val="95000"/>
                        </a:lnSpc>
                        <a:spcBef>
                          <a:spcPts val="598"/>
                        </a:spcBef>
                      </a:pPr>
                      <a:r>
                        <a:rPr b="1" lang="en-US" sz="2400" spc="-1" strike="noStrike">
                          <a:solidFill>
                            <a:srgbClr val="000000"/>
                          </a:solidFill>
                          <a:latin typeface="Arial Narrow"/>
                        </a:rPr>
                        <a:t>Representative Logical Domains for Logical Data Types</a:t>
                      </a:r>
                      <a:endParaRPr b="0" lang="en-US" sz="2400" spc="-1" strike="noStrike">
                        <a:solidFill>
                          <a:srgbClr val="000000"/>
                        </a:solidFill>
                        <a:latin typeface="Arial"/>
                      </a:endParaRPr>
                    </a:p>
                  </a:txBody>
                  <a:tcPr marL="90000" marR="90000">
                    <a:lnL w="13680">
                      <a:solidFill>
                        <a:srgbClr val="000000"/>
                      </a:solidFill>
                    </a:lnL>
                    <a:lnR w="13680">
                      <a:solidFill>
                        <a:srgbClr val="000000"/>
                      </a:solidFill>
                    </a:lnR>
                    <a:lnT w="13680">
                      <a:solidFill>
                        <a:srgbClr val="000000"/>
                      </a:solidFill>
                    </a:lnT>
                    <a:lnB w="5760">
                      <a:solidFill>
                        <a:srgbClr val="000000"/>
                      </a:solidFill>
                    </a:lnB>
                    <a:solidFill>
                      <a:srgbClr val="bbe0e3"/>
                    </a:solidFill>
                  </a:tcPr>
                </a:tc>
                <a:tc hMerge="1">
                  <a:tcPr marL="90000" marR="90000">
                    <a:solidFill>
                      <a:srgbClr val="99ccff"/>
                    </a:solidFill>
                  </a:tcPr>
                </a:tc>
                <a:tc hMerge="1">
                  <a:tcPr marL="90000" marR="90000">
                    <a:solidFill>
                      <a:srgbClr val="99ccff"/>
                    </a:solidFill>
                  </a:tcPr>
                </a:tc>
              </a:tr>
              <a:tr h="387360">
                <a:tc>
                  <a:txBody>
                    <a:bodyPr lIns="90000" rIns="90000" tIns="46800" bIns="46800">
                      <a:noAutofit/>
                    </a:bodyPr>
                    <a:p>
                      <a:pPr>
                        <a:lnSpc>
                          <a:spcPct val="95000"/>
                        </a:lnSpc>
                        <a:spcBef>
                          <a:spcPts val="448"/>
                        </a:spcBef>
                      </a:pPr>
                      <a:r>
                        <a:rPr b="1" lang="en-US" sz="1800" spc="-1" strike="noStrike">
                          <a:solidFill>
                            <a:srgbClr val="000000"/>
                          </a:solidFill>
                          <a:latin typeface="Arial Narrow"/>
                        </a:rPr>
                        <a:t>Data Type</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bbe0e3"/>
                    </a:solidFill>
                  </a:tcPr>
                </a:tc>
                <a:tc>
                  <a:txBody>
                    <a:bodyPr lIns="90000" rIns="90000" tIns="46800" bIns="46800">
                      <a:noAutofit/>
                    </a:bodyPr>
                    <a:p>
                      <a:pPr>
                        <a:lnSpc>
                          <a:spcPct val="95000"/>
                        </a:lnSpc>
                        <a:spcBef>
                          <a:spcPts val="448"/>
                        </a:spcBef>
                      </a:pPr>
                      <a:r>
                        <a:rPr b="1" lang="en-US" sz="1800" spc="-1" strike="noStrike">
                          <a:solidFill>
                            <a:srgbClr val="000000"/>
                          </a:solidFill>
                          <a:latin typeface="Arial Narrow"/>
                        </a:rPr>
                        <a:t>Domain</a:t>
                      </a:r>
                      <a:endParaRPr b="0" lang="en-US" sz="18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bbe0e3"/>
                    </a:solidFill>
                  </a:tcPr>
                </a:tc>
                <a:tc>
                  <a:txBody>
                    <a:bodyPr lIns="90000" rIns="90000" tIns="46800" bIns="46800">
                      <a:noAutofit/>
                    </a:bodyPr>
                    <a:p>
                      <a:pPr>
                        <a:lnSpc>
                          <a:spcPct val="95000"/>
                        </a:lnSpc>
                        <a:spcBef>
                          <a:spcPts val="448"/>
                        </a:spcBef>
                      </a:pPr>
                      <a:r>
                        <a:rPr b="1" lang="en-US" sz="1800" spc="-1" strike="noStrike">
                          <a:solidFill>
                            <a:srgbClr val="000000"/>
                          </a:solidFill>
                          <a:latin typeface="Arial Narrow"/>
                        </a:rPr>
                        <a:t>Examples</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bbe0e3"/>
                    </a:solidFill>
                  </a:tcPr>
                </a:tc>
              </a:tr>
              <a:tr h="734760">
                <a:tc>
                  <a:txBody>
                    <a:bodyPr lIns="90000" rIns="90000" tIns="46800" bIns="46800">
                      <a:noAutofit/>
                    </a:bodyPr>
                    <a:p>
                      <a:pPr>
                        <a:lnSpc>
                          <a:spcPct val="95000"/>
                        </a:lnSpc>
                        <a:spcBef>
                          <a:spcPts val="448"/>
                        </a:spcBef>
                      </a:pPr>
                      <a:r>
                        <a:rPr b="0" lang="en-US" sz="1800" spc="-1" strike="noStrike">
                          <a:solidFill>
                            <a:srgbClr val="000000"/>
                          </a:solidFill>
                          <a:latin typeface="Arial Narrow"/>
                        </a:rPr>
                        <a:t>NUMBER</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For integers, specify the range.</a:t>
                      </a:r>
                      <a:endParaRPr b="0" lang="en-US" sz="1800" spc="-1" strike="noStrike">
                        <a:solidFill>
                          <a:srgbClr val="000000"/>
                        </a:solidFill>
                        <a:latin typeface="Arial"/>
                      </a:endParaRPr>
                    </a:p>
                    <a:p>
                      <a:pPr>
                        <a:lnSpc>
                          <a:spcPct val="95000"/>
                        </a:lnSpc>
                        <a:spcBef>
                          <a:spcPts val="448"/>
                        </a:spcBef>
                      </a:pPr>
                      <a:r>
                        <a:rPr b="0" lang="en-US" sz="1800" spc="-1" strike="noStrike">
                          <a:solidFill>
                            <a:srgbClr val="000000"/>
                          </a:solidFill>
                          <a:latin typeface="Arial Narrow"/>
                        </a:rPr>
                        <a:t>For real numbers, specify the range and precision.</a:t>
                      </a:r>
                      <a:endParaRPr b="0" lang="en-US" sz="18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{10-99}</a:t>
                      </a:r>
                      <a:endParaRPr b="0" lang="en-US" sz="1800" spc="-1" strike="noStrike">
                        <a:solidFill>
                          <a:srgbClr val="000000"/>
                        </a:solidFill>
                        <a:latin typeface="Arial"/>
                      </a:endParaRPr>
                    </a:p>
                    <a:p>
                      <a:pPr>
                        <a:lnSpc>
                          <a:spcPct val="95000"/>
                        </a:lnSpc>
                        <a:spcBef>
                          <a:spcPts val="448"/>
                        </a:spcBef>
                      </a:pPr>
                      <a:r>
                        <a:rPr b="0" lang="en-US" sz="1800" spc="-1" strike="noStrike">
                          <a:solidFill>
                            <a:srgbClr val="000000"/>
                          </a:solidFill>
                          <a:latin typeface="Arial Narrow"/>
                        </a:rPr>
                        <a:t>{1.000-799.999}</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672480">
                <a:tc>
                  <a:txBody>
                    <a:bodyPr lIns="90000" rIns="90000" tIns="46800" bIns="46800">
                      <a:noAutofit/>
                    </a:bodyPr>
                    <a:p>
                      <a:pPr>
                        <a:lnSpc>
                          <a:spcPct val="95000"/>
                        </a:lnSpc>
                        <a:spcBef>
                          <a:spcPts val="448"/>
                        </a:spcBef>
                      </a:pPr>
                      <a:r>
                        <a:rPr b="0" lang="en-US" sz="1800" spc="-1" strike="noStrike">
                          <a:solidFill>
                            <a:srgbClr val="000000"/>
                          </a:solidFill>
                          <a:latin typeface="Arial Narrow"/>
                        </a:rPr>
                        <a:t>TEXT</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Maximum size of attribute. Actual values usually infinite; however, users may specify certain narrative restrictions.</a:t>
                      </a:r>
                      <a:endParaRPr b="0" lang="en-US" sz="18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Text(30)</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734760">
                <a:tc>
                  <a:txBody>
                    <a:bodyPr lIns="90000" rIns="90000" tIns="46800" bIns="46800">
                      <a:noAutofit/>
                    </a:bodyPr>
                    <a:p>
                      <a:pPr>
                        <a:lnSpc>
                          <a:spcPct val="95000"/>
                        </a:lnSpc>
                        <a:spcBef>
                          <a:spcPts val="448"/>
                        </a:spcBef>
                      </a:pPr>
                      <a:r>
                        <a:rPr b="0" lang="en-US" sz="1800" spc="-1" strike="noStrike">
                          <a:solidFill>
                            <a:srgbClr val="000000"/>
                          </a:solidFill>
                          <a:latin typeface="Arial Narrow"/>
                        </a:rPr>
                        <a:t>DATE</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Variation on the MMDDYYYY format. </a:t>
                      </a:r>
                      <a:endParaRPr b="0" lang="en-US" sz="18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MMDDYYYY</a:t>
                      </a:r>
                      <a:endParaRPr b="0" lang="en-US" sz="1800" spc="-1" strike="noStrike">
                        <a:solidFill>
                          <a:srgbClr val="000000"/>
                        </a:solidFill>
                        <a:latin typeface="Arial"/>
                      </a:endParaRPr>
                    </a:p>
                    <a:p>
                      <a:pPr>
                        <a:lnSpc>
                          <a:spcPct val="95000"/>
                        </a:lnSpc>
                        <a:spcBef>
                          <a:spcPts val="448"/>
                        </a:spcBef>
                      </a:pPr>
                      <a:r>
                        <a:rPr b="0" lang="en-US" sz="1800" spc="-1" strike="noStrike">
                          <a:solidFill>
                            <a:srgbClr val="000000"/>
                          </a:solidFill>
                          <a:latin typeface="Arial Narrow"/>
                        </a:rPr>
                        <a:t>MMYYYY</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734760">
                <a:tc>
                  <a:txBody>
                    <a:bodyPr lIns="90000" rIns="90000" tIns="46800" bIns="46800">
                      <a:noAutofit/>
                    </a:bodyPr>
                    <a:p>
                      <a:pPr>
                        <a:lnSpc>
                          <a:spcPct val="95000"/>
                        </a:lnSpc>
                        <a:spcBef>
                          <a:spcPts val="448"/>
                        </a:spcBef>
                      </a:pPr>
                      <a:r>
                        <a:rPr b="0" lang="en-US" sz="1800" spc="-1" strike="noStrike">
                          <a:solidFill>
                            <a:srgbClr val="000000"/>
                          </a:solidFill>
                          <a:latin typeface="Arial Narrow"/>
                        </a:rPr>
                        <a:t>TIME</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For AM/PM times:  HHMMT</a:t>
                      </a:r>
                      <a:endParaRPr b="0" lang="en-US" sz="1800" spc="-1" strike="noStrike">
                        <a:solidFill>
                          <a:srgbClr val="000000"/>
                        </a:solidFill>
                        <a:latin typeface="Arial"/>
                      </a:endParaRPr>
                    </a:p>
                    <a:p>
                      <a:pPr>
                        <a:lnSpc>
                          <a:spcPct val="95000"/>
                        </a:lnSpc>
                        <a:spcBef>
                          <a:spcPts val="448"/>
                        </a:spcBef>
                      </a:pPr>
                      <a:r>
                        <a:rPr b="0" lang="en-US" sz="1800" spc="-1" strike="noStrike">
                          <a:solidFill>
                            <a:srgbClr val="000000"/>
                          </a:solidFill>
                          <a:latin typeface="Arial Narrow"/>
                        </a:rPr>
                        <a:t>For military (24-hour times): HHMM</a:t>
                      </a:r>
                      <a:endParaRPr b="0" lang="en-US" sz="18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HHMMT</a:t>
                      </a:r>
                      <a:endParaRPr b="0" lang="en-US" sz="1800" spc="-1" strike="noStrike">
                        <a:solidFill>
                          <a:srgbClr val="000000"/>
                        </a:solidFill>
                        <a:latin typeface="Arial"/>
                      </a:endParaRPr>
                    </a:p>
                    <a:p>
                      <a:pPr>
                        <a:lnSpc>
                          <a:spcPct val="95000"/>
                        </a:lnSpc>
                        <a:spcBef>
                          <a:spcPts val="448"/>
                        </a:spcBef>
                      </a:pPr>
                      <a:r>
                        <a:rPr b="0" lang="en-US" sz="1800" spc="-1" strike="noStrike">
                          <a:solidFill>
                            <a:srgbClr val="000000"/>
                          </a:solidFill>
                          <a:latin typeface="Arial Narrow"/>
                        </a:rPr>
                        <a:t>HHMM</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387360">
                <a:tc>
                  <a:txBody>
                    <a:bodyPr lIns="90000" rIns="90000" tIns="46800" bIns="46800">
                      <a:noAutofit/>
                    </a:bodyPr>
                    <a:p>
                      <a:pPr>
                        <a:lnSpc>
                          <a:spcPct val="95000"/>
                        </a:lnSpc>
                        <a:spcBef>
                          <a:spcPts val="448"/>
                        </a:spcBef>
                      </a:pPr>
                      <a:r>
                        <a:rPr b="0" lang="en-US" sz="1800" spc="-1" strike="noStrike">
                          <a:solidFill>
                            <a:srgbClr val="000000"/>
                          </a:solidFill>
                          <a:latin typeface="Arial Narrow"/>
                        </a:rPr>
                        <a:t>YES/NO</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{YES, NO}</a:t>
                      </a:r>
                      <a:endParaRPr b="0" lang="en-US" sz="18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{YES, NO} {ON, OFF}</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737280">
                <a:tc>
                  <a:txBody>
                    <a:bodyPr lIns="90000" rIns="90000" tIns="46800" bIns="46800">
                      <a:noAutofit/>
                    </a:bodyPr>
                    <a:p>
                      <a:pPr>
                        <a:lnSpc>
                          <a:spcPct val="95000"/>
                        </a:lnSpc>
                        <a:spcBef>
                          <a:spcPts val="448"/>
                        </a:spcBef>
                      </a:pPr>
                      <a:r>
                        <a:rPr b="0" lang="en-US" sz="1800" spc="-1" strike="noStrike">
                          <a:solidFill>
                            <a:srgbClr val="000000"/>
                          </a:solidFill>
                          <a:latin typeface="Arial Narrow"/>
                        </a:rPr>
                        <a:t>VALUE SET</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{value#1, value#2,…value#n}</a:t>
                      </a:r>
                      <a:endParaRPr b="0" lang="en-US" sz="1800" spc="-1" strike="noStrike">
                        <a:solidFill>
                          <a:srgbClr val="000000"/>
                        </a:solidFill>
                        <a:latin typeface="Arial"/>
                      </a:endParaRPr>
                    </a:p>
                    <a:p>
                      <a:pPr>
                        <a:lnSpc>
                          <a:spcPct val="95000"/>
                        </a:lnSpc>
                        <a:spcBef>
                          <a:spcPts val="448"/>
                        </a:spcBef>
                      </a:pPr>
                      <a:r>
                        <a:rPr b="0" lang="en-US" sz="1800" spc="-1" strike="noStrike">
                          <a:solidFill>
                            <a:srgbClr val="000000"/>
                          </a:solidFill>
                          <a:latin typeface="Arial Narrow"/>
                        </a:rPr>
                        <a:t>{table of codes and meanings}</a:t>
                      </a:r>
                      <a:endParaRPr b="0" lang="en-US" sz="18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95000"/>
                        </a:lnSpc>
                        <a:spcBef>
                          <a:spcPts val="448"/>
                        </a:spcBef>
                      </a:pPr>
                      <a:r>
                        <a:rPr b="0" lang="en-US" sz="1800" spc="-1" strike="noStrike">
                          <a:solidFill>
                            <a:srgbClr val="000000"/>
                          </a:solidFill>
                          <a:latin typeface="Arial Narrow"/>
                        </a:rPr>
                        <a:t>{M=Male</a:t>
                      </a:r>
                      <a:endParaRPr b="0" lang="en-US" sz="1800" spc="-1" strike="noStrike">
                        <a:solidFill>
                          <a:srgbClr val="000000"/>
                        </a:solidFill>
                        <a:latin typeface="Arial"/>
                      </a:endParaRPr>
                    </a:p>
                    <a:p>
                      <a:pPr>
                        <a:lnSpc>
                          <a:spcPct val="95000"/>
                        </a:lnSpc>
                        <a:spcBef>
                          <a:spcPts val="448"/>
                        </a:spcBef>
                      </a:pPr>
                      <a:r>
                        <a:rPr b="0" lang="en-US" sz="1800" spc="-1" strike="noStrike">
                          <a:solidFill>
                            <a:srgbClr val="000000"/>
                          </a:solidFill>
                          <a:latin typeface="Arial Narrow"/>
                        </a:rPr>
                        <a:t>F=Female}</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2" name="TextShape 1"/>
          <p:cNvSpPr txBox="1"/>
          <p:nvPr/>
        </p:nvSpPr>
        <p:spPr>
          <a:xfrm>
            <a:off x="1007640" y="50400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a:t>
            </a:r>
            <a:br/>
            <a:r>
              <a:rPr b="1" lang="en-US" sz="4400" spc="-1" strike="noStrike">
                <a:latin typeface="Lato Black"/>
              </a:rPr>
              <a:t>Default Value</a:t>
            </a:r>
            <a:endParaRPr b="1" lang="en-US" sz="4400" spc="-1" strike="noStrike">
              <a:latin typeface="Lato Black"/>
            </a:endParaRPr>
          </a:p>
        </p:txBody>
      </p:sp>
      <p:sp>
        <p:nvSpPr>
          <p:cNvPr id="1533" name="TextShape 2"/>
          <p:cNvSpPr txBox="1"/>
          <p:nvPr/>
        </p:nvSpPr>
        <p:spPr>
          <a:xfrm>
            <a:off x="1007640" y="1764360"/>
            <a:ext cx="8984880" cy="1128960"/>
          </a:xfrm>
          <a:prstGeom prst="rect">
            <a:avLst/>
          </a:prstGeom>
          <a:noFill/>
          <a:ln>
            <a:noFill/>
          </a:ln>
        </p:spPr>
        <p:txBody>
          <a:bodyPr lIns="90000" rIns="90000" tIns="46800" bIns="46800">
            <a:normAutofit/>
          </a:bodyPr>
          <a:p>
            <a:pPr>
              <a:spcBef>
                <a:spcPts val="697"/>
              </a:spcBef>
            </a:pPr>
            <a:r>
              <a:rPr b="1" lang="en-US" sz="2800" spc="-1" strike="noStrike">
                <a:latin typeface="Lato"/>
              </a:rPr>
              <a:t>Default value</a:t>
            </a:r>
            <a:r>
              <a:rPr b="0" lang="en-US" sz="2800" spc="-1" strike="noStrike">
                <a:latin typeface="Lato"/>
              </a:rPr>
              <a:t> – the value that will be recorded if a value is not specified by the user.</a:t>
            </a:r>
            <a:endParaRPr b="0" lang="en-US" sz="2800" spc="-1" strike="noStrike">
              <a:latin typeface="Lato"/>
            </a:endParaRPr>
          </a:p>
        </p:txBody>
      </p:sp>
      <p:graphicFrame>
        <p:nvGraphicFramePr>
          <p:cNvPr id="1534" name="Table 3"/>
          <p:cNvGraphicFramePr/>
          <p:nvPr/>
        </p:nvGraphicFramePr>
        <p:xfrm>
          <a:off x="503280" y="3108600"/>
          <a:ext cx="9404640" cy="3768120"/>
        </p:xfrm>
        <a:graphic>
          <a:graphicData uri="http://schemas.openxmlformats.org/drawingml/2006/table">
            <a:tbl>
              <a:tblPr/>
              <a:tblGrid>
                <a:gridCol w="2015640"/>
                <a:gridCol w="5626080"/>
                <a:gridCol w="1763280"/>
              </a:tblGrid>
              <a:tr h="504720">
                <a:tc gridSpan="3">
                  <a:txBody>
                    <a:bodyPr lIns="90000" rIns="90000" tIns="46800" bIns="46800">
                      <a:noAutofit/>
                    </a:bodyPr>
                    <a:p>
                      <a:pPr algn="ctr">
                        <a:lnSpc>
                          <a:spcPct val="100000"/>
                        </a:lnSpc>
                        <a:spcBef>
                          <a:spcPts val="598"/>
                        </a:spcBef>
                      </a:pPr>
                      <a:r>
                        <a:rPr b="1" lang="en-US" sz="2400" spc="-1" strike="noStrike">
                          <a:solidFill>
                            <a:srgbClr val="000000"/>
                          </a:solidFill>
                          <a:latin typeface="Arial Narrow"/>
                        </a:rPr>
                        <a:t>Permissible Default Values for Attributes</a:t>
                      </a:r>
                      <a:endParaRPr b="0" lang="en-US" sz="2400" spc="-1" strike="noStrike">
                        <a:solidFill>
                          <a:srgbClr val="000000"/>
                        </a:solidFill>
                        <a:latin typeface="Arial"/>
                      </a:endParaRPr>
                    </a:p>
                  </a:txBody>
                  <a:tcPr marL="90000" marR="90000">
                    <a:lnL w="13680">
                      <a:solidFill>
                        <a:srgbClr val="000000"/>
                      </a:solidFill>
                    </a:lnL>
                    <a:lnR w="13680">
                      <a:solidFill>
                        <a:srgbClr val="000000"/>
                      </a:solidFill>
                    </a:lnR>
                    <a:lnT w="13680">
                      <a:solidFill>
                        <a:srgbClr val="000000"/>
                      </a:solidFill>
                    </a:lnT>
                    <a:lnB w="5760">
                      <a:solidFill>
                        <a:srgbClr val="000000"/>
                      </a:solidFill>
                    </a:lnB>
                    <a:solidFill>
                      <a:srgbClr val="bbe0e3"/>
                    </a:solidFill>
                  </a:tcPr>
                </a:tc>
                <a:tc hMerge="1">
                  <a:tcPr marL="90000" marR="90000">
                    <a:solidFill>
                      <a:srgbClr val="99ccff"/>
                    </a:solidFill>
                  </a:tcPr>
                </a:tc>
                <a:tc hMerge="1">
                  <a:tcPr marL="90000" marR="90000">
                    <a:solidFill>
                      <a:srgbClr val="99ccff"/>
                    </a:solidFill>
                  </a:tcPr>
                </a:tc>
              </a:tr>
              <a:tr h="417960">
                <a:tc>
                  <a:txBody>
                    <a:bodyPr lIns="90000" rIns="90000" tIns="46800" bIns="46800">
                      <a:noAutofit/>
                    </a:bodyPr>
                    <a:p>
                      <a:pPr>
                        <a:lnSpc>
                          <a:spcPct val="100000"/>
                        </a:lnSpc>
                        <a:spcBef>
                          <a:spcPts val="448"/>
                        </a:spcBef>
                      </a:pPr>
                      <a:r>
                        <a:rPr b="1" lang="en-US" sz="1800" spc="-1" strike="noStrike">
                          <a:solidFill>
                            <a:srgbClr val="000000"/>
                          </a:solidFill>
                          <a:latin typeface="Arial Narrow"/>
                        </a:rPr>
                        <a:t>Default Value</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bbe0e3"/>
                    </a:solidFill>
                  </a:tcPr>
                </a:tc>
                <a:tc>
                  <a:txBody>
                    <a:bodyPr lIns="90000" rIns="90000" tIns="46800" bIns="46800">
                      <a:noAutofit/>
                    </a:bodyPr>
                    <a:p>
                      <a:pPr>
                        <a:lnSpc>
                          <a:spcPct val="100000"/>
                        </a:lnSpc>
                        <a:spcBef>
                          <a:spcPts val="448"/>
                        </a:spcBef>
                      </a:pPr>
                      <a:r>
                        <a:rPr b="1" lang="en-US" sz="1800" spc="-1" strike="noStrike">
                          <a:solidFill>
                            <a:srgbClr val="000000"/>
                          </a:solidFill>
                          <a:latin typeface="Arial Narrow"/>
                        </a:rPr>
                        <a:t>Interpretation</a:t>
                      </a:r>
                      <a:endParaRPr b="0" lang="en-US" sz="18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bbe0e3"/>
                    </a:solidFill>
                  </a:tcPr>
                </a:tc>
                <a:tc>
                  <a:txBody>
                    <a:bodyPr lIns="90000" rIns="90000" tIns="46800" bIns="46800">
                      <a:noAutofit/>
                    </a:bodyPr>
                    <a:p>
                      <a:pPr>
                        <a:lnSpc>
                          <a:spcPct val="100000"/>
                        </a:lnSpc>
                        <a:spcBef>
                          <a:spcPts val="448"/>
                        </a:spcBef>
                      </a:pPr>
                      <a:r>
                        <a:rPr b="1" lang="en-US" sz="1800" spc="-1" strike="noStrike">
                          <a:solidFill>
                            <a:srgbClr val="000000"/>
                          </a:solidFill>
                          <a:latin typeface="Arial Narrow"/>
                        </a:rPr>
                        <a:t>Examples</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bbe0e3"/>
                    </a:solidFill>
                  </a:tcPr>
                </a:tc>
              </a:tr>
              <a:tr h="767880">
                <a:tc>
                  <a:txBody>
                    <a:bodyPr lIns="90000" rIns="90000" tIns="46800" bIns="46800">
                      <a:noAutofit/>
                    </a:bodyPr>
                    <a:p>
                      <a:pPr>
                        <a:lnSpc>
                          <a:spcPct val="100000"/>
                        </a:lnSpc>
                        <a:spcBef>
                          <a:spcPts val="448"/>
                        </a:spcBef>
                      </a:pPr>
                      <a:r>
                        <a:rPr b="0" lang="en-US" sz="1800" spc="-1" strike="noStrike">
                          <a:solidFill>
                            <a:srgbClr val="000000"/>
                          </a:solidFill>
                          <a:latin typeface="Arial Narrow"/>
                        </a:rPr>
                        <a:t>A legal value from the domain</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448"/>
                        </a:spcBef>
                      </a:pPr>
                      <a:r>
                        <a:rPr b="0" lang="en-US" sz="1800" spc="-1" strike="noStrike">
                          <a:solidFill>
                            <a:srgbClr val="000000"/>
                          </a:solidFill>
                          <a:latin typeface="Arial Narrow"/>
                        </a:rPr>
                        <a:t>For an instance of the attribute, if the user does not specify a value, then use this value.</a:t>
                      </a:r>
                      <a:endParaRPr b="0" lang="en-US" sz="18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448"/>
                        </a:spcBef>
                      </a:pPr>
                      <a:r>
                        <a:rPr b="0" lang="en-US" sz="1800" spc="-1" strike="noStrike">
                          <a:solidFill>
                            <a:srgbClr val="000000"/>
                          </a:solidFill>
                          <a:latin typeface="Arial Narrow"/>
                        </a:rPr>
                        <a:t>0</a:t>
                      </a:r>
                      <a:endParaRPr b="0" lang="en-US" sz="1800" spc="-1" strike="noStrike">
                        <a:solidFill>
                          <a:srgbClr val="000000"/>
                        </a:solidFill>
                        <a:latin typeface="Arial"/>
                      </a:endParaRPr>
                    </a:p>
                    <a:p>
                      <a:pPr>
                        <a:lnSpc>
                          <a:spcPct val="100000"/>
                        </a:lnSpc>
                        <a:spcBef>
                          <a:spcPts val="448"/>
                        </a:spcBef>
                      </a:pPr>
                      <a:r>
                        <a:rPr b="0" lang="en-US" sz="1800" spc="-1" strike="noStrike">
                          <a:solidFill>
                            <a:srgbClr val="000000"/>
                          </a:solidFill>
                          <a:latin typeface="Arial Narrow"/>
                        </a:rPr>
                        <a:t>1.00</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767880">
                <a:tc>
                  <a:txBody>
                    <a:bodyPr lIns="90000" rIns="90000" tIns="46800" bIns="46800">
                      <a:noAutofit/>
                    </a:bodyPr>
                    <a:p>
                      <a:pPr>
                        <a:lnSpc>
                          <a:spcPct val="100000"/>
                        </a:lnSpc>
                        <a:spcBef>
                          <a:spcPts val="448"/>
                        </a:spcBef>
                      </a:pPr>
                      <a:r>
                        <a:rPr b="0" lang="en-US" sz="1800" spc="-1" strike="noStrike">
                          <a:solidFill>
                            <a:srgbClr val="000000"/>
                          </a:solidFill>
                          <a:latin typeface="Arial Narrow"/>
                        </a:rPr>
                        <a:t>NONE or NULL</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448"/>
                        </a:spcBef>
                      </a:pPr>
                      <a:r>
                        <a:rPr b="0" lang="en-US" sz="1800" spc="-1" strike="noStrike">
                          <a:solidFill>
                            <a:srgbClr val="000000"/>
                          </a:solidFill>
                          <a:latin typeface="Arial Narrow"/>
                        </a:rPr>
                        <a:t>For an instance of the attribute, if the user does not specify a value, then leave it blank.</a:t>
                      </a:r>
                      <a:endParaRPr b="0" lang="en-US" sz="18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448"/>
                        </a:spcBef>
                      </a:pPr>
                      <a:r>
                        <a:rPr b="0" lang="en-US" sz="1800" spc="-1" strike="noStrike">
                          <a:solidFill>
                            <a:srgbClr val="000000"/>
                          </a:solidFill>
                          <a:latin typeface="Arial Narrow"/>
                        </a:rPr>
                        <a:t>NONE</a:t>
                      </a:r>
                      <a:endParaRPr b="0" lang="en-US" sz="1800" spc="-1" strike="noStrike">
                        <a:solidFill>
                          <a:srgbClr val="000000"/>
                        </a:solidFill>
                        <a:latin typeface="Arial"/>
                      </a:endParaRPr>
                    </a:p>
                    <a:p>
                      <a:pPr>
                        <a:lnSpc>
                          <a:spcPct val="100000"/>
                        </a:lnSpc>
                        <a:spcBef>
                          <a:spcPts val="448"/>
                        </a:spcBef>
                      </a:pPr>
                      <a:r>
                        <a:rPr b="0" lang="en-US" sz="1800" spc="-1" strike="noStrike">
                          <a:solidFill>
                            <a:srgbClr val="000000"/>
                          </a:solidFill>
                          <a:latin typeface="Arial Narrow"/>
                        </a:rPr>
                        <a:t>NULL</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1310040">
                <a:tc>
                  <a:txBody>
                    <a:bodyPr lIns="90000" rIns="90000" tIns="46800" bIns="46800">
                      <a:noAutofit/>
                    </a:bodyPr>
                    <a:p>
                      <a:pPr>
                        <a:lnSpc>
                          <a:spcPct val="100000"/>
                        </a:lnSpc>
                        <a:spcBef>
                          <a:spcPts val="448"/>
                        </a:spcBef>
                      </a:pPr>
                      <a:r>
                        <a:rPr b="0" lang="en-US" sz="1800" spc="-1" strike="noStrike">
                          <a:solidFill>
                            <a:srgbClr val="000000"/>
                          </a:solidFill>
                          <a:latin typeface="Arial Narrow"/>
                        </a:rPr>
                        <a:t>Required or NOT NULL</a:t>
                      </a:r>
                      <a:endParaRPr b="0" lang="en-US" sz="18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100000"/>
                        </a:lnSpc>
                        <a:spcBef>
                          <a:spcPts val="448"/>
                        </a:spcBef>
                      </a:pPr>
                      <a:r>
                        <a:rPr b="0" lang="en-US" sz="1800" spc="-1" strike="noStrike">
                          <a:solidFill>
                            <a:srgbClr val="000000"/>
                          </a:solidFill>
                          <a:latin typeface="Arial Narrow"/>
                        </a:rPr>
                        <a:t>For an instance of the attribute, require that the user enter a legal value from the domain. (This is used when no value in the domain is common enough to be a default but some value must be entered.)</a:t>
                      </a:r>
                      <a:endParaRPr b="0" lang="en-US" sz="18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100000"/>
                        </a:lnSpc>
                        <a:spcBef>
                          <a:spcPts val="448"/>
                        </a:spcBef>
                      </a:pPr>
                      <a:r>
                        <a:rPr b="0" lang="en-US" sz="1800" spc="-1" strike="noStrike">
                          <a:solidFill>
                            <a:srgbClr val="000000"/>
                          </a:solidFill>
                          <a:latin typeface="Arial Narrow"/>
                        </a:rPr>
                        <a:t>REQUIRED</a:t>
                      </a:r>
                      <a:endParaRPr b="0" lang="en-US" sz="1800" spc="-1" strike="noStrike">
                        <a:solidFill>
                          <a:srgbClr val="000000"/>
                        </a:solidFill>
                        <a:latin typeface="Arial"/>
                      </a:endParaRPr>
                    </a:p>
                    <a:p>
                      <a:pPr>
                        <a:lnSpc>
                          <a:spcPct val="100000"/>
                        </a:lnSpc>
                        <a:spcBef>
                          <a:spcPts val="448"/>
                        </a:spcBef>
                      </a:pPr>
                      <a:r>
                        <a:rPr b="0" lang="en-US" sz="1800" spc="-1" strike="noStrike">
                          <a:solidFill>
                            <a:srgbClr val="000000"/>
                          </a:solidFill>
                          <a:latin typeface="Arial Narrow"/>
                        </a:rPr>
                        <a:t>NOT NULL</a:t>
                      </a:r>
                      <a:endParaRPr b="0" lang="en-US" sz="18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5" name="TextShape 1"/>
          <p:cNvSpPr txBox="1"/>
          <p:nvPr/>
        </p:nvSpPr>
        <p:spPr>
          <a:xfrm>
            <a:off x="380160" y="41976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Identification</a:t>
            </a:r>
            <a:endParaRPr b="1" lang="en-US" sz="4400" spc="-1" strike="noStrike">
              <a:latin typeface="Lato Black"/>
            </a:endParaRPr>
          </a:p>
        </p:txBody>
      </p:sp>
      <p:sp>
        <p:nvSpPr>
          <p:cNvPr id="1536" name="TextShape 2"/>
          <p:cNvSpPr txBox="1"/>
          <p:nvPr/>
        </p:nvSpPr>
        <p:spPr>
          <a:xfrm>
            <a:off x="1174680" y="1679760"/>
            <a:ext cx="6109200" cy="5377680"/>
          </a:xfrm>
          <a:prstGeom prst="rect">
            <a:avLst/>
          </a:prstGeom>
          <a:noFill/>
          <a:ln>
            <a:noFill/>
          </a:ln>
        </p:spPr>
        <p:txBody>
          <a:bodyPr lIns="90000" rIns="90000" tIns="46800" bIns="46800">
            <a:normAutofit/>
          </a:bodyPr>
          <a:p>
            <a:pPr>
              <a:lnSpc>
                <a:spcPct val="85000"/>
              </a:lnSpc>
              <a:spcBef>
                <a:spcPts val="598"/>
              </a:spcBef>
            </a:pPr>
            <a:r>
              <a:rPr b="1" lang="en-US" sz="2400" spc="-1" strike="noStrike">
                <a:latin typeface="Lato"/>
              </a:rPr>
              <a:t>Key</a:t>
            </a:r>
            <a:r>
              <a:rPr b="0" lang="en-US" sz="2400" spc="-1" strike="noStrike">
                <a:latin typeface="Lato"/>
              </a:rPr>
              <a:t> – an attribute, or a group of attributes, that assumes a unique value for each entity instance. It is sometimes called an </a:t>
            </a:r>
            <a:r>
              <a:rPr b="0" i="1" lang="en-US" sz="2400" spc="-1" strike="noStrike">
                <a:latin typeface="Lato"/>
              </a:rPr>
              <a:t>identifier</a:t>
            </a:r>
            <a:r>
              <a:rPr b="0" lang="en-US" sz="2400" spc="-1" strike="noStrike">
                <a:latin typeface="Lato"/>
              </a:rPr>
              <a:t>.</a:t>
            </a:r>
            <a:endParaRPr b="0" lang="en-US" sz="2400" spc="-1" strike="noStrike">
              <a:latin typeface="Lato"/>
            </a:endParaRPr>
          </a:p>
          <a:p>
            <a:pPr lvl="1" marL="749160" indent="-291960">
              <a:lnSpc>
                <a:spcPct val="85000"/>
              </a:lnSpc>
              <a:spcBef>
                <a:spcPts val="748"/>
              </a:spcBef>
              <a:buClr>
                <a:srgbClr val="660066"/>
              </a:buClr>
              <a:buFont typeface="Arial"/>
              <a:buChar char="•"/>
            </a:pPr>
            <a:r>
              <a:rPr b="1" lang="en-US" sz="2000" spc="-1" strike="noStrike">
                <a:latin typeface="Lato"/>
              </a:rPr>
              <a:t>Concatenated key</a:t>
            </a:r>
            <a:r>
              <a:rPr b="0" lang="en-US" sz="2000" spc="-1" strike="noStrike">
                <a:latin typeface="Lato"/>
              </a:rPr>
              <a:t> - group of attributes that uniquely identifies an instance. Synonyms: composite key, compound key.</a:t>
            </a:r>
            <a:endParaRPr b="0" lang="en-US" sz="2000" spc="-1" strike="noStrike">
              <a:latin typeface="Lato"/>
            </a:endParaRPr>
          </a:p>
          <a:p>
            <a:pPr lvl="1" marL="749160" indent="-291960">
              <a:lnSpc>
                <a:spcPct val="85000"/>
              </a:lnSpc>
              <a:spcBef>
                <a:spcPts val="748"/>
              </a:spcBef>
              <a:buClr>
                <a:srgbClr val="660066"/>
              </a:buClr>
              <a:buFont typeface="Arial"/>
              <a:buChar char="•"/>
            </a:pPr>
            <a:r>
              <a:rPr b="1" lang="en-US" sz="2000" spc="-1" strike="noStrike">
                <a:latin typeface="Lato"/>
              </a:rPr>
              <a:t>Candidate key</a:t>
            </a:r>
            <a:r>
              <a:rPr b="0" lang="en-US" sz="2000" spc="-1" strike="noStrike">
                <a:latin typeface="Lato"/>
              </a:rPr>
              <a:t> – one of a number of keys that may serve as the primary key. Synonym:</a:t>
            </a:r>
            <a:r>
              <a:rPr b="0" i="1" lang="en-US" sz="2000" spc="-1" strike="noStrike">
                <a:latin typeface="Lato"/>
              </a:rPr>
              <a:t> candidate identifier</a:t>
            </a:r>
            <a:r>
              <a:rPr b="0" lang="en-US" sz="2000" spc="-1" strike="noStrike">
                <a:latin typeface="Lato"/>
              </a:rPr>
              <a:t>.</a:t>
            </a:r>
            <a:endParaRPr b="0" lang="en-US" sz="2000" spc="-1" strike="noStrike">
              <a:latin typeface="Lato"/>
            </a:endParaRPr>
          </a:p>
          <a:p>
            <a:pPr lvl="1" marL="749160" indent="-291960">
              <a:lnSpc>
                <a:spcPct val="85000"/>
              </a:lnSpc>
              <a:spcBef>
                <a:spcPts val="748"/>
              </a:spcBef>
              <a:buClr>
                <a:srgbClr val="660066"/>
              </a:buClr>
              <a:buFont typeface="Arial"/>
              <a:buChar char="•"/>
            </a:pPr>
            <a:r>
              <a:rPr b="1" lang="en-US" sz="2000" spc="-1" strike="noStrike">
                <a:latin typeface="Lato"/>
              </a:rPr>
              <a:t>Primary key</a:t>
            </a:r>
            <a:r>
              <a:rPr b="0" lang="en-US" sz="2000" spc="-1" strike="noStrike">
                <a:latin typeface="Lato"/>
              </a:rPr>
              <a:t> – a candidate key used to uniquely identify a single entity instance.</a:t>
            </a:r>
            <a:endParaRPr b="0" lang="en-US" sz="2000" spc="-1" strike="noStrike">
              <a:latin typeface="Lato"/>
            </a:endParaRPr>
          </a:p>
          <a:p>
            <a:pPr lvl="1" marL="749160" indent="-291960">
              <a:lnSpc>
                <a:spcPct val="85000"/>
              </a:lnSpc>
              <a:spcBef>
                <a:spcPts val="748"/>
              </a:spcBef>
              <a:buClr>
                <a:srgbClr val="660066"/>
              </a:buClr>
              <a:buFont typeface="Arial"/>
              <a:buChar char="•"/>
            </a:pPr>
            <a:r>
              <a:rPr b="1" lang="en-US" sz="2000" spc="-1" strike="noStrike">
                <a:latin typeface="Lato"/>
              </a:rPr>
              <a:t>Alternate key</a:t>
            </a:r>
            <a:r>
              <a:rPr b="0" lang="en-US" sz="2000" spc="-1" strike="noStrike">
                <a:latin typeface="Lato"/>
              </a:rPr>
              <a:t> – a candidate key not selected to become the primary key. Synonym: secondary key.</a:t>
            </a:r>
            <a:endParaRPr b="0" lang="en-US" sz="2000" spc="-1" strike="noStrike">
              <a:latin typeface="Lato"/>
            </a:endParaRPr>
          </a:p>
        </p:txBody>
      </p:sp>
      <p:pic>
        <p:nvPicPr>
          <p:cNvPr id="1537" name="" descr=""/>
          <p:cNvPicPr/>
          <p:nvPr/>
        </p:nvPicPr>
        <p:blipFill>
          <a:blip r:embed="rId1"/>
          <a:stretch/>
        </p:blipFill>
        <p:spPr>
          <a:xfrm>
            <a:off x="7473240" y="1680120"/>
            <a:ext cx="2372400" cy="5251680"/>
          </a:xfrm>
          <a:prstGeom prst="rect">
            <a:avLst/>
          </a:prstGeom>
          <a:ln>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38"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Relationships</a:t>
            </a:r>
            <a:endParaRPr b="1" lang="en-US" sz="4400" spc="-1" strike="noStrike">
              <a:latin typeface="Lato Black"/>
            </a:endParaRPr>
          </a:p>
        </p:txBody>
      </p:sp>
      <p:sp>
        <p:nvSpPr>
          <p:cNvPr id="1539" name="TextShape 2"/>
          <p:cNvSpPr txBox="1"/>
          <p:nvPr/>
        </p:nvSpPr>
        <p:spPr>
          <a:xfrm>
            <a:off x="755640" y="2184120"/>
            <a:ext cx="8565120" cy="4537440"/>
          </a:xfrm>
          <a:prstGeom prst="rect">
            <a:avLst/>
          </a:prstGeom>
          <a:noFill/>
          <a:ln>
            <a:noFill/>
          </a:ln>
        </p:spPr>
        <p:txBody>
          <a:bodyPr lIns="90000" rIns="90000" tIns="46800" bIns="46800">
            <a:normAutofit/>
          </a:bodyPr>
          <a:p>
            <a:pPr marL="342720" indent="-342720">
              <a:spcBef>
                <a:spcPts val="697"/>
              </a:spcBef>
              <a:buClr>
                <a:srgbClr val="114ffb"/>
              </a:buClr>
              <a:buSzPct val="65000"/>
              <a:buFont typeface="Wingdings" charset="2"/>
              <a:buChar char=""/>
            </a:pPr>
            <a:r>
              <a:rPr b="0" lang="en-US" sz="2800" spc="-1" strike="noStrike">
                <a:latin typeface="Lato"/>
              </a:rPr>
              <a:t>A </a:t>
            </a:r>
            <a:r>
              <a:rPr b="1" lang="en-US" sz="2800" spc="-1" strike="noStrike">
                <a:latin typeface="Lato"/>
              </a:rPr>
              <a:t>relationship</a:t>
            </a:r>
            <a:r>
              <a:rPr b="0" lang="en-US" sz="2800" spc="-1" strike="noStrike">
                <a:latin typeface="Lato"/>
              </a:rPr>
              <a:t> is a natural business association that exists between one or more entities. The relationship may represent an event that links the entities, or merely a logical affinity that exists between the entities.</a:t>
            </a:r>
            <a:endParaRPr b="0" lang="en-US" sz="2800" spc="-1" strike="noStrike">
              <a:latin typeface="Lato"/>
            </a:endParaRPr>
          </a:p>
          <a:p>
            <a:pPr lvl="2" marL="1143000" indent="-228600">
              <a:spcBef>
                <a:spcPts val="499"/>
              </a:spcBef>
              <a:buClr>
                <a:srgbClr val="114ffb"/>
              </a:buClr>
              <a:buSzPct val="65000"/>
              <a:buFont typeface="Wingdings" charset="2"/>
              <a:buChar char=""/>
            </a:pPr>
            <a:r>
              <a:rPr b="0" lang="en-US" sz="2000" spc="-1" strike="noStrike">
                <a:latin typeface="Lato"/>
              </a:rPr>
              <a:t>A connecting line between two entities on an ERD represents a relationship.</a:t>
            </a:r>
            <a:endParaRPr b="0" lang="en-US" sz="2000" spc="-1" strike="noStrike">
              <a:latin typeface="Lato"/>
            </a:endParaRPr>
          </a:p>
          <a:p>
            <a:pPr lvl="2" marL="1143000" indent="-228600">
              <a:spcBef>
                <a:spcPts val="499"/>
              </a:spcBef>
              <a:buClr>
                <a:srgbClr val="114ffb"/>
              </a:buClr>
              <a:buSzPct val="65000"/>
              <a:buFont typeface="Wingdings" charset="2"/>
              <a:buChar char=""/>
            </a:pPr>
            <a:r>
              <a:rPr b="0" lang="en-US" sz="2000" spc="-1" strike="noStrike">
                <a:latin typeface="Lato"/>
              </a:rPr>
              <a:t>A verb phrase describes the relationship.</a:t>
            </a:r>
            <a:endParaRPr b="0" lang="en-US" sz="2000" spc="-1" strike="noStrike">
              <a:latin typeface="Lato"/>
            </a:endParaRPr>
          </a:p>
          <a:p>
            <a:pPr lvl="3" marL="1600200" indent="-228600">
              <a:spcBef>
                <a:spcPts val="499"/>
              </a:spcBef>
              <a:buClr>
                <a:srgbClr val="114ffb"/>
              </a:buClr>
              <a:buFont typeface="Arial"/>
              <a:buChar char="–"/>
            </a:pPr>
            <a:r>
              <a:rPr b="0" lang="en-US" sz="2000" spc="-1" strike="noStrike">
                <a:latin typeface="Lato"/>
              </a:rPr>
              <a:t>All relationships are implicitly bidirectional, meaning that they can interpreted in both directions. </a:t>
            </a: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40" name="" descr=""/>
          <p:cNvPicPr/>
          <p:nvPr/>
        </p:nvPicPr>
        <p:blipFill>
          <a:blip r:embed="rId1"/>
          <a:stretch/>
        </p:blipFill>
        <p:spPr>
          <a:xfrm>
            <a:off x="0" y="0"/>
            <a:ext cx="10076760" cy="725940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1" name="TextShape 1"/>
          <p:cNvSpPr txBox="1"/>
          <p:nvPr/>
        </p:nvSpPr>
        <p:spPr>
          <a:xfrm>
            <a:off x="1006920" y="1764360"/>
            <a:ext cx="6220800" cy="2331720"/>
          </a:xfrm>
          <a:prstGeom prst="rect">
            <a:avLst/>
          </a:prstGeom>
          <a:noFill/>
          <a:ln>
            <a:noFill/>
          </a:ln>
        </p:spPr>
        <p:txBody>
          <a:bodyPr lIns="90000" rIns="90000" tIns="46800" bIns="46800">
            <a:normAutofit/>
          </a:bodyPr>
          <a:p>
            <a:pPr lvl="1" marL="742680" indent="-285480">
              <a:spcBef>
                <a:spcPts val="1049"/>
              </a:spcBef>
            </a:pPr>
            <a:r>
              <a:rPr b="1" lang="en-US" sz="2800" spc="-1" strike="noStrike">
                <a:latin typeface="Lato"/>
              </a:rPr>
              <a:t>Subsetting criteria</a:t>
            </a:r>
            <a:r>
              <a:rPr b="0" lang="en-US" sz="2800" spc="-1" strike="noStrike">
                <a:latin typeface="Lato"/>
              </a:rPr>
              <a:t> – an attribute(s) whose finite values divide all entity instances into useful subsets. Sometimes called an inversion entry.</a:t>
            </a:r>
            <a:endParaRPr b="0" lang="en-US" sz="2800" spc="-1" strike="noStrike">
              <a:latin typeface="Lato"/>
            </a:endParaRPr>
          </a:p>
        </p:txBody>
      </p:sp>
      <p:sp>
        <p:nvSpPr>
          <p:cNvPr id="1542" name="TextShape 2"/>
          <p:cNvSpPr txBox="1"/>
          <p:nvPr/>
        </p:nvSpPr>
        <p:spPr>
          <a:xfrm>
            <a:off x="235440" y="33696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200" spc="-1" strike="noStrike">
                <a:latin typeface="Lato Black"/>
              </a:rPr>
              <a:t>Data Modeling Concepts: </a:t>
            </a:r>
            <a:br/>
            <a:r>
              <a:rPr b="1" lang="en-US" sz="4200" spc="-1" strike="noStrike">
                <a:latin typeface="Lato Black"/>
              </a:rPr>
              <a:t>Subsetting Criteria</a:t>
            </a:r>
            <a:endParaRPr b="1" lang="en-US" sz="4200" spc="-1" strike="noStrike">
              <a:latin typeface="Lato Black"/>
            </a:endParaRPr>
          </a:p>
        </p:txBody>
      </p:sp>
      <p:pic>
        <p:nvPicPr>
          <p:cNvPr id="1543" name="" descr=""/>
          <p:cNvPicPr/>
          <p:nvPr/>
        </p:nvPicPr>
        <p:blipFill>
          <a:blip r:embed="rId1"/>
          <a:stretch/>
        </p:blipFill>
        <p:spPr>
          <a:xfrm>
            <a:off x="7473240" y="1680120"/>
            <a:ext cx="2372400" cy="52516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1"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Service Oriented Analysis</a:t>
            </a:r>
            <a:endParaRPr b="1" lang="en-US" sz="4400" spc="-1" strike="noStrike">
              <a:latin typeface="Lato Black"/>
            </a:endParaRPr>
          </a:p>
        </p:txBody>
      </p:sp>
      <p:pic>
        <p:nvPicPr>
          <p:cNvPr id="992" name="" descr=""/>
          <p:cNvPicPr/>
          <p:nvPr/>
        </p:nvPicPr>
        <p:blipFill>
          <a:blip r:embed="rId1"/>
          <a:stretch/>
        </p:blipFill>
        <p:spPr>
          <a:xfrm>
            <a:off x="1096920" y="1292040"/>
            <a:ext cx="8318520" cy="5842440"/>
          </a:xfrm>
          <a:prstGeom prst="rect">
            <a:avLst/>
          </a:prstGeom>
          <a:ln>
            <a:noFill/>
          </a:ln>
        </p:spPr>
      </p:pic>
    </p:spTree>
  </p:cSld>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4" name="TextShape 1"/>
          <p:cNvSpPr txBox="1"/>
          <p:nvPr/>
        </p:nvSpPr>
        <p:spPr>
          <a:xfrm>
            <a:off x="536760" y="50328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Relationships</a:t>
            </a:r>
            <a:endParaRPr b="1" lang="en-US" sz="4400" spc="-1" strike="noStrike">
              <a:latin typeface="Lato Black"/>
            </a:endParaRPr>
          </a:p>
        </p:txBody>
      </p:sp>
      <p:sp>
        <p:nvSpPr>
          <p:cNvPr id="1545" name="TextShape 2"/>
          <p:cNvSpPr txBox="1"/>
          <p:nvPr/>
        </p:nvSpPr>
        <p:spPr>
          <a:xfrm>
            <a:off x="1174680" y="1763640"/>
            <a:ext cx="8817120" cy="3192840"/>
          </a:xfrm>
          <a:prstGeom prst="rect">
            <a:avLst/>
          </a:prstGeom>
          <a:noFill/>
          <a:ln>
            <a:noFill/>
          </a:ln>
        </p:spPr>
        <p:txBody>
          <a:bodyPr lIns="90000" rIns="90000" tIns="46800" bIns="46800">
            <a:normAutofit/>
          </a:bodyPr>
          <a:p>
            <a:pPr>
              <a:spcBef>
                <a:spcPts val="799"/>
              </a:spcBef>
            </a:pPr>
            <a:r>
              <a:rPr b="0" lang="en-US" sz="3200" spc="-1" strike="noStrike">
                <a:latin typeface="Lato"/>
              </a:rPr>
              <a:t>Relationship – a natural business association that exists between one or more entities. </a:t>
            </a:r>
            <a:endParaRPr b="0" lang="en-US" sz="3200" spc="-1" strike="noStrike">
              <a:latin typeface="Lato"/>
            </a:endParaRPr>
          </a:p>
          <a:p>
            <a:pPr lvl="1" marL="742680" indent="-285480">
              <a:spcBef>
                <a:spcPts val="697"/>
              </a:spcBef>
            </a:pPr>
            <a:r>
              <a:rPr b="0" lang="en-US" sz="2800" spc="-1" strike="noStrike">
                <a:latin typeface="Lato"/>
              </a:rPr>
              <a:t>	</a:t>
            </a:r>
            <a:r>
              <a:rPr b="0" lang="en-US" sz="2800" spc="-1" strike="noStrike">
                <a:latin typeface="Lato"/>
              </a:rPr>
              <a:t>The relationship may represent an event that links the entities or merely a logical affinity that exists between the entities. </a:t>
            </a:r>
            <a:endParaRPr b="0" lang="en-US" sz="2800" spc="-1" strike="noStrike">
              <a:latin typeface="Lato"/>
            </a:endParaRPr>
          </a:p>
        </p:txBody>
      </p:sp>
      <p:pic>
        <p:nvPicPr>
          <p:cNvPr id="1546" name="" descr=""/>
          <p:cNvPicPr/>
          <p:nvPr/>
        </p:nvPicPr>
        <p:blipFill>
          <a:blip r:embed="rId1"/>
          <a:stretch/>
        </p:blipFill>
        <p:spPr>
          <a:xfrm>
            <a:off x="1343160" y="5407200"/>
            <a:ext cx="8313480" cy="148248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7" name="TextShape 1"/>
          <p:cNvSpPr txBox="1"/>
          <p:nvPr/>
        </p:nvSpPr>
        <p:spPr>
          <a:xfrm>
            <a:off x="922680" y="50328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Cardinality</a:t>
            </a:r>
            <a:endParaRPr b="1" lang="en-US" sz="4400" spc="-1" strike="noStrike">
              <a:latin typeface="Lato Black"/>
            </a:endParaRPr>
          </a:p>
        </p:txBody>
      </p:sp>
      <p:sp>
        <p:nvSpPr>
          <p:cNvPr id="1548" name="TextShape 2"/>
          <p:cNvSpPr txBox="1"/>
          <p:nvPr/>
        </p:nvSpPr>
        <p:spPr>
          <a:xfrm>
            <a:off x="1091520" y="1763640"/>
            <a:ext cx="8901000" cy="2934000"/>
          </a:xfrm>
          <a:prstGeom prst="rect">
            <a:avLst/>
          </a:prstGeom>
          <a:noFill/>
          <a:ln>
            <a:noFill/>
          </a:ln>
        </p:spPr>
        <p:txBody>
          <a:bodyPr lIns="90000" rIns="90000" tIns="46800" bIns="46800">
            <a:normAutofit/>
          </a:bodyPr>
          <a:p>
            <a:pPr>
              <a:spcBef>
                <a:spcPts val="697"/>
              </a:spcBef>
            </a:pPr>
            <a:r>
              <a:rPr b="1" lang="en-US" sz="2800" spc="-1" strike="noStrike">
                <a:latin typeface="Lato"/>
              </a:rPr>
              <a:t>Cardinality</a:t>
            </a:r>
            <a:r>
              <a:rPr b="0" lang="en-US" sz="2800" spc="-1" strike="noStrike">
                <a:latin typeface="Lato"/>
              </a:rPr>
              <a:t> – the minimum and maximum number of occurrences of one entity that may be related to a single occurrence of the other entity. </a:t>
            </a:r>
            <a:endParaRPr b="0" lang="en-US" sz="2800" spc="-1" strike="noStrike">
              <a:latin typeface="Lato"/>
            </a:endParaRPr>
          </a:p>
          <a:p>
            <a:pPr lvl="1" marL="742680" indent="-285480">
              <a:spcBef>
                <a:spcPts val="598"/>
              </a:spcBef>
            </a:pPr>
            <a:r>
              <a:rPr b="0" lang="en-US" sz="2400" spc="-1" strike="noStrike">
                <a:latin typeface="Lato"/>
              </a:rPr>
              <a:t>	</a:t>
            </a:r>
            <a:r>
              <a:rPr b="0" lang="en-US" sz="2400" spc="-1" strike="noStrike">
                <a:latin typeface="Lato"/>
              </a:rPr>
              <a:t>Because all relationships are bidirectional, cardinality must be defined in both directions for every relationship. </a:t>
            </a:r>
            <a:endParaRPr b="0" lang="en-US" sz="2400" spc="-1" strike="noStrike">
              <a:latin typeface="Lato"/>
            </a:endParaRPr>
          </a:p>
        </p:txBody>
      </p:sp>
      <p:sp>
        <p:nvSpPr>
          <p:cNvPr id="1549" name="Line 3"/>
          <p:cNvSpPr/>
          <p:nvPr/>
        </p:nvSpPr>
        <p:spPr>
          <a:xfrm>
            <a:off x="3862440" y="5331600"/>
            <a:ext cx="3442680" cy="0"/>
          </a:xfrm>
          <a:prstGeom prst="line">
            <a:avLst/>
          </a:prstGeom>
          <a:ln w="38160">
            <a:solidFill>
              <a:srgbClr val="000000"/>
            </a:solidFill>
            <a:miter/>
            <a:headEnd len="lg" type="triangle" w="lg"/>
            <a:tailEnd len="lg" type="triangle" w="lg"/>
          </a:ln>
        </p:spPr>
        <p:style>
          <a:lnRef idx="0"/>
          <a:fillRef idx="0"/>
          <a:effectRef idx="0"/>
          <a:fontRef idx="minor"/>
        </p:style>
      </p:sp>
      <p:sp>
        <p:nvSpPr>
          <p:cNvPr id="1550" name="CustomShape 4"/>
          <p:cNvSpPr/>
          <p:nvPr/>
        </p:nvSpPr>
        <p:spPr>
          <a:xfrm>
            <a:off x="4626720" y="5041080"/>
            <a:ext cx="1843560" cy="45972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12600">
            <a:solidFill>
              <a:srgbClr val="000000"/>
            </a:solidFill>
            <a:miter/>
          </a:ln>
        </p:spPr>
        <p:style>
          <a:lnRef idx="0"/>
          <a:fillRef idx="0"/>
          <a:effectRef idx="0"/>
          <a:fontRef idx="minor"/>
        </p:style>
        <p:txBody>
          <a:bodyPr wrap="none" lIns="90000" rIns="90000" tIns="46800" bIns="46800">
            <a:spAutoFit/>
          </a:bodyPr>
          <a:p>
            <a:pPr algn="ctr">
              <a:lnSpc>
                <a:spcPct val="100000"/>
              </a:lnSpc>
            </a:pPr>
            <a:r>
              <a:rPr b="1" lang="en-US" sz="2400" spc="-1" strike="noStrike">
                <a:solidFill>
                  <a:srgbClr val="000000"/>
                </a:solidFill>
                <a:latin typeface="Times New Roman"/>
              </a:rPr>
              <a:t>bidirectional</a:t>
            </a:r>
            <a:endParaRPr b="0" lang="en-US" sz="2400" spc="-1" strike="noStrike">
              <a:solidFill>
                <a:srgbClr val="000000"/>
              </a:solidFill>
              <a:latin typeface="Arial"/>
            </a:endParaRPr>
          </a:p>
        </p:txBody>
      </p:sp>
      <p:pic>
        <p:nvPicPr>
          <p:cNvPr id="1551" name="" descr=""/>
          <p:cNvPicPr/>
          <p:nvPr/>
        </p:nvPicPr>
        <p:blipFill>
          <a:blip r:embed="rId1"/>
          <a:stretch/>
        </p:blipFill>
        <p:spPr>
          <a:xfrm>
            <a:off x="1343160" y="5249520"/>
            <a:ext cx="8313480" cy="148248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2"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000" spc="-1" strike="noStrike">
                <a:latin typeface="Lato Black"/>
              </a:rPr>
              <a:t>Cardinality</a:t>
            </a:r>
            <a:endParaRPr b="1" lang="en-US" sz="4000" spc="-1" strike="noStrike">
              <a:latin typeface="Lato Black"/>
            </a:endParaRPr>
          </a:p>
        </p:txBody>
      </p:sp>
      <p:sp>
        <p:nvSpPr>
          <p:cNvPr id="1553" name="TextShape 2"/>
          <p:cNvSpPr txBox="1"/>
          <p:nvPr/>
        </p:nvSpPr>
        <p:spPr>
          <a:xfrm>
            <a:off x="755640" y="2184120"/>
            <a:ext cx="8565120" cy="4537440"/>
          </a:xfrm>
          <a:prstGeom prst="rect">
            <a:avLst/>
          </a:prstGeom>
          <a:noFill/>
          <a:ln>
            <a:noFill/>
          </a:ln>
        </p:spPr>
        <p:txBody>
          <a:bodyPr lIns="90000" rIns="90000" tIns="46800" bIns="46800">
            <a:normAutofit/>
          </a:bodyPr>
          <a:p>
            <a:pPr marL="342720" indent="-342720">
              <a:lnSpc>
                <a:spcPct val="90000"/>
              </a:lnSpc>
              <a:spcBef>
                <a:spcPts val="799"/>
              </a:spcBef>
              <a:buClr>
                <a:srgbClr val="114ffb"/>
              </a:buClr>
              <a:buSzPct val="65000"/>
              <a:buFont typeface="Wingdings" charset="2"/>
              <a:buChar char=""/>
            </a:pPr>
            <a:r>
              <a:rPr b="0" lang="en-US" sz="3200" spc="-1" strike="noStrike">
                <a:latin typeface="Lato"/>
              </a:rPr>
              <a:t>Each relationship on an ERD also depicts the complexity or degree of each relationship, and this is called </a:t>
            </a:r>
            <a:r>
              <a:rPr b="1" i="1" lang="en-US" sz="3200" spc="-1" strike="noStrike">
                <a:latin typeface="Lato"/>
              </a:rPr>
              <a:t>cardinality</a:t>
            </a:r>
            <a:r>
              <a:rPr b="0" lang="en-US" sz="3200" spc="-1" strike="noStrike">
                <a:latin typeface="Lato"/>
              </a:rPr>
              <a:t>.</a:t>
            </a:r>
            <a:endParaRPr b="0" lang="en-US" sz="3200" spc="-1" strike="noStrike">
              <a:latin typeface="Lato"/>
            </a:endParaRPr>
          </a:p>
          <a:p>
            <a:pPr lvl="1" marL="742680" indent="-285480">
              <a:lnSpc>
                <a:spcPct val="90000"/>
              </a:lnSpc>
              <a:spcBef>
                <a:spcPts val="598"/>
              </a:spcBef>
              <a:buClr>
                <a:srgbClr val="114ffb"/>
              </a:buClr>
              <a:buFont typeface="Arial"/>
              <a:buChar char="–"/>
            </a:pPr>
            <a:r>
              <a:rPr b="1" lang="en-US" sz="2400" spc="-1" strike="noStrike">
                <a:latin typeface="Lato"/>
              </a:rPr>
              <a:t>Cardinality</a:t>
            </a:r>
            <a:r>
              <a:rPr b="0" lang="en-US" sz="2400" spc="-1" strike="noStrike">
                <a:latin typeface="Lato"/>
              </a:rPr>
              <a:t> defines the minimum and maximum number of occurrences of one entity for a single occurrence of the related entity. Because all relationships are bi-directional, cardinality must be defined in both directions for every relationship.</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aphicFrame>
        <p:nvGraphicFramePr>
          <p:cNvPr id="1554" name="Object 1"/>
          <p:cNvGraphicFramePr/>
          <p:nvPr/>
        </p:nvGraphicFramePr>
        <p:xfrm>
          <a:off x="750240" y="229320"/>
          <a:ext cx="8554320" cy="7252200"/>
        </p:xfrm>
        <a:graphic>
          <a:graphicData uri="http://schemas.openxmlformats.org/presentationml/2006/ole">
            <p:oleObj r:id="rId1" spid="">
              <p:embed/>
              <p:pic>
                <p:nvPicPr>
                  <p:cNvPr id="1555" name="" descr=""/>
                  <p:cNvPicPr/>
                  <p:nvPr/>
                </p:nvPicPr>
                <p:blipFill>
                  <a:blip r:embed="rId2"/>
                  <a:stretch/>
                </p:blipFill>
                <p:spPr>
                  <a:xfrm>
                    <a:off x="750240" y="229320"/>
                    <a:ext cx="8554320" cy="7252200"/>
                  </a:xfrm>
                  <a:prstGeom prst="rect">
                    <a:avLst/>
                  </a:prstGeom>
                  <a:ln>
                    <a:noFill/>
                  </a:ln>
                </p:spPr>
              </p:pic>
            </p:oleObj>
          </a:graphicData>
        </a:graphic>
      </p:graphicFrame>
      <p:graphicFrame>
        <p:nvGraphicFramePr>
          <p:cNvPr id="1556" name="Object 2"/>
          <p:cNvGraphicFramePr/>
          <p:nvPr/>
        </p:nvGraphicFramePr>
        <p:xfrm>
          <a:off x="8389800" y="6136560"/>
          <a:ext cx="1602360" cy="1169640"/>
        </p:xfrm>
        <a:graphic>
          <a:graphicData uri="http://schemas.openxmlformats.org/presentationml/2006/ole">
            <p:oleObj r:id="rId3" spid="">
              <p:embed/>
              <p:pic>
                <p:nvPicPr>
                  <p:cNvPr id="1557" name="" descr=""/>
                  <p:cNvPicPr/>
                  <p:nvPr/>
                </p:nvPicPr>
                <p:blipFill>
                  <a:blip r:embed="rId4"/>
                  <a:stretch/>
                </p:blipFill>
                <p:spPr>
                  <a:xfrm>
                    <a:off x="8389800" y="6136560"/>
                    <a:ext cx="1602360" cy="1169640"/>
                  </a:xfrm>
                  <a:prstGeom prst="rect">
                    <a:avLst/>
                  </a:prstGeom>
                  <a:ln>
                    <a:noFill/>
                  </a:ln>
                </p:spPr>
              </p:pic>
            </p:oleObj>
          </a:graphicData>
        </a:graphic>
      </p:graphicFrame>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8"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Cardinality Notations</a:t>
            </a:r>
            <a:endParaRPr b="1" lang="en-US" sz="4400" spc="-1" strike="noStrike">
              <a:latin typeface="Lato Black"/>
            </a:endParaRPr>
          </a:p>
        </p:txBody>
      </p:sp>
      <p:pic>
        <p:nvPicPr>
          <p:cNvPr id="1559" name="" descr=""/>
          <p:cNvPicPr/>
          <p:nvPr/>
        </p:nvPicPr>
        <p:blipFill>
          <a:blip r:embed="rId1"/>
          <a:stretch/>
        </p:blipFill>
        <p:spPr>
          <a:xfrm>
            <a:off x="2446920" y="1543680"/>
            <a:ext cx="5238720" cy="5330880"/>
          </a:xfrm>
          <a:prstGeom prst="rect">
            <a:avLst/>
          </a:prstGeom>
          <a:ln>
            <a:noFill/>
          </a:ln>
        </p:spPr>
      </p:pic>
    </p:spTree>
  </p:cSld>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60" name="TextShape 1"/>
          <p:cNvSpPr txBox="1"/>
          <p:nvPr/>
        </p:nvSpPr>
        <p:spPr>
          <a:xfrm>
            <a:off x="970920" y="33660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Degree</a:t>
            </a:r>
            <a:endParaRPr b="1" lang="en-US" sz="4400" spc="-1" strike="noStrike">
              <a:latin typeface="Lato Black"/>
            </a:endParaRPr>
          </a:p>
        </p:txBody>
      </p:sp>
      <p:sp>
        <p:nvSpPr>
          <p:cNvPr id="1561" name="TextShape 2"/>
          <p:cNvSpPr txBox="1"/>
          <p:nvPr/>
        </p:nvSpPr>
        <p:spPr>
          <a:xfrm>
            <a:off x="1174680" y="1764360"/>
            <a:ext cx="8817120" cy="5288400"/>
          </a:xfrm>
          <a:prstGeom prst="rect">
            <a:avLst/>
          </a:prstGeom>
          <a:noFill/>
          <a:ln>
            <a:noFill/>
          </a:ln>
        </p:spPr>
        <p:txBody>
          <a:bodyPr lIns="90000" rIns="90000" tIns="46800" bIns="46800">
            <a:normAutofit/>
          </a:bodyPr>
          <a:p>
            <a:pPr>
              <a:spcBef>
                <a:spcPts val="799"/>
              </a:spcBef>
            </a:pPr>
            <a:r>
              <a:rPr b="1" lang="en-US" sz="3200" spc="-1" strike="noStrike">
                <a:latin typeface="Lato"/>
              </a:rPr>
              <a:t>Degree</a:t>
            </a:r>
            <a:r>
              <a:rPr b="0" lang="en-US" sz="3200" spc="-1" strike="noStrike">
                <a:latin typeface="Lato"/>
              </a:rPr>
              <a:t> – the number of entities that participate in the relationship. </a:t>
            </a:r>
            <a:endParaRPr b="0" lang="en-US" sz="3200" spc="-1" strike="noStrike">
              <a:latin typeface="Lato"/>
            </a:endParaRPr>
          </a:p>
          <a:p>
            <a:pPr lvl="1" marL="742680" indent="-285480">
              <a:spcBef>
                <a:spcPts val="1397"/>
              </a:spcBef>
            </a:pPr>
            <a:r>
              <a:rPr b="0" lang="en-US" sz="2800" spc="-1" strike="noStrike">
                <a:latin typeface="Lato"/>
              </a:rPr>
              <a:t>	</a:t>
            </a:r>
            <a:r>
              <a:rPr b="0" lang="en-US" sz="2800" spc="-1" strike="noStrike">
                <a:latin typeface="Lato"/>
              </a:rPr>
              <a:t>A relationship between two entities is called a </a:t>
            </a:r>
            <a:r>
              <a:rPr b="0" i="1" lang="en-US" sz="2800" spc="-1" strike="noStrike">
                <a:latin typeface="Lato"/>
              </a:rPr>
              <a:t>binary relationship</a:t>
            </a:r>
            <a:r>
              <a:rPr b="0" lang="en-US" sz="2800" spc="-1" strike="noStrike">
                <a:latin typeface="Lato"/>
              </a:rPr>
              <a:t>.</a:t>
            </a:r>
            <a:endParaRPr b="0" lang="en-US" sz="2800" spc="-1" strike="noStrike">
              <a:latin typeface="Lato"/>
            </a:endParaRPr>
          </a:p>
          <a:p>
            <a:pPr lvl="1" marL="742680" indent="-285480">
              <a:spcBef>
                <a:spcPts val="1397"/>
              </a:spcBef>
            </a:pPr>
            <a:r>
              <a:rPr b="0" lang="en-US" sz="2800" spc="-1" strike="noStrike">
                <a:latin typeface="Lato"/>
              </a:rPr>
              <a:t>	</a:t>
            </a:r>
            <a:r>
              <a:rPr b="0" lang="en-US" sz="2800" spc="-1" strike="noStrike">
                <a:latin typeface="Lato"/>
              </a:rPr>
              <a:t>A relationship between three entities is called a </a:t>
            </a:r>
            <a:r>
              <a:rPr b="0" i="1" lang="en-US" sz="2800" spc="-1" strike="noStrike">
                <a:latin typeface="Lato"/>
              </a:rPr>
              <a:t>3-ary</a:t>
            </a:r>
            <a:r>
              <a:rPr b="0" lang="en-US" sz="2800" spc="-1" strike="noStrike">
                <a:latin typeface="Lato"/>
              </a:rPr>
              <a:t> or </a:t>
            </a:r>
            <a:r>
              <a:rPr b="0" i="1" lang="en-US" sz="2800" spc="-1" strike="noStrike">
                <a:latin typeface="Lato"/>
              </a:rPr>
              <a:t>ternary relationship</a:t>
            </a:r>
            <a:r>
              <a:rPr b="0" lang="en-US" sz="2800" spc="-1" strike="noStrike">
                <a:latin typeface="Lato"/>
              </a:rPr>
              <a:t>.</a:t>
            </a:r>
            <a:endParaRPr b="0" lang="en-US" sz="2800" spc="-1" strike="noStrike">
              <a:latin typeface="Lato"/>
            </a:endParaRPr>
          </a:p>
          <a:p>
            <a:pPr lvl="1" marL="742680" indent="-285480">
              <a:spcBef>
                <a:spcPts val="1397"/>
              </a:spcBef>
            </a:pPr>
            <a:r>
              <a:rPr b="0" lang="en-US" sz="2800" spc="-1" strike="noStrike">
                <a:latin typeface="Lato"/>
              </a:rPr>
              <a:t>	</a:t>
            </a:r>
            <a:r>
              <a:rPr b="0" lang="en-US" sz="2800" spc="-1" strike="noStrike">
                <a:latin typeface="Lato"/>
              </a:rPr>
              <a:t>A relationship between different instances of the same entity is called a </a:t>
            </a:r>
            <a:r>
              <a:rPr b="0" i="1" lang="en-US" sz="2800" spc="-1" strike="noStrike">
                <a:latin typeface="Lato"/>
              </a:rPr>
              <a:t>recursive relationship</a:t>
            </a:r>
            <a:r>
              <a:rPr b="0" lang="en-US" sz="2800" spc="-1" strike="noStrike">
                <a:latin typeface="Lato"/>
              </a:rPr>
              <a:t>.</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62" name="TextShape 1"/>
          <p:cNvSpPr txBox="1"/>
          <p:nvPr/>
        </p:nvSpPr>
        <p:spPr>
          <a:xfrm>
            <a:off x="766080" y="26460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Degree</a:t>
            </a:r>
            <a:endParaRPr b="1" lang="en-US" sz="4400" spc="-1" strike="noStrike">
              <a:latin typeface="Lato Black"/>
            </a:endParaRPr>
          </a:p>
        </p:txBody>
      </p:sp>
      <p:sp>
        <p:nvSpPr>
          <p:cNvPr id="1563" name="TextShape 2"/>
          <p:cNvSpPr txBox="1"/>
          <p:nvPr/>
        </p:nvSpPr>
        <p:spPr>
          <a:xfrm>
            <a:off x="1175040" y="1763640"/>
            <a:ext cx="3611160" cy="5346000"/>
          </a:xfrm>
          <a:prstGeom prst="rect">
            <a:avLst/>
          </a:prstGeom>
          <a:noFill/>
          <a:ln>
            <a:noFill/>
          </a:ln>
        </p:spPr>
        <p:txBody>
          <a:bodyPr lIns="90000" rIns="90000" tIns="46800" bIns="46800">
            <a:normAutofit/>
          </a:bodyPr>
          <a:p>
            <a:pPr>
              <a:spcBef>
                <a:spcPts val="697"/>
              </a:spcBef>
            </a:pPr>
            <a:r>
              <a:rPr b="0" lang="en-US" sz="2800" spc="-1" strike="noStrike">
                <a:latin typeface="Lato"/>
              </a:rPr>
              <a:t>Relationships may exist between more than two entities and are called </a:t>
            </a:r>
            <a:br/>
            <a:r>
              <a:rPr b="0" i="1" lang="en-US" sz="2800" spc="-1" strike="noStrike">
                <a:latin typeface="Lato"/>
              </a:rPr>
              <a:t>N-ary</a:t>
            </a:r>
            <a:r>
              <a:rPr b="0" lang="en-US" sz="2800" spc="-1" strike="noStrike">
                <a:latin typeface="Lato"/>
              </a:rPr>
              <a:t> relationships. </a:t>
            </a:r>
            <a:endParaRPr b="0" lang="en-US" sz="2800" spc="-1" strike="noStrike">
              <a:latin typeface="Lato"/>
            </a:endParaRPr>
          </a:p>
          <a:p>
            <a:pPr>
              <a:spcBef>
                <a:spcPts val="697"/>
              </a:spcBef>
            </a:pPr>
            <a:r>
              <a:rPr b="0" lang="en-US" sz="2800" spc="-1" strike="noStrike">
                <a:latin typeface="Lato"/>
              </a:rPr>
              <a:t>The example ERD depicts a </a:t>
            </a:r>
            <a:r>
              <a:rPr b="0" i="1" lang="en-US" sz="2800" spc="-1" strike="noStrike">
                <a:latin typeface="Lato"/>
              </a:rPr>
              <a:t>ternary relationship</a:t>
            </a:r>
            <a:r>
              <a:rPr b="0" lang="en-US" sz="2800" spc="-1" strike="noStrike">
                <a:latin typeface="Lato"/>
              </a:rPr>
              <a:t>. </a:t>
            </a:r>
            <a:endParaRPr b="0" lang="en-US" sz="2800" spc="-1" strike="noStrike">
              <a:latin typeface="Lato"/>
            </a:endParaRPr>
          </a:p>
        </p:txBody>
      </p:sp>
      <p:pic>
        <p:nvPicPr>
          <p:cNvPr id="1564" name="" descr=""/>
          <p:cNvPicPr/>
          <p:nvPr/>
        </p:nvPicPr>
        <p:blipFill>
          <a:blip r:embed="rId1"/>
          <a:stretch/>
        </p:blipFill>
        <p:spPr>
          <a:xfrm>
            <a:off x="4870080" y="1396800"/>
            <a:ext cx="5205960" cy="582912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65" name="" descr=""/>
          <p:cNvPicPr/>
          <p:nvPr/>
        </p:nvPicPr>
        <p:blipFill>
          <a:blip r:embed="rId1"/>
          <a:stretch/>
        </p:blipFill>
        <p:spPr>
          <a:xfrm>
            <a:off x="4870080" y="1396800"/>
            <a:ext cx="5205960" cy="5829120"/>
          </a:xfrm>
          <a:prstGeom prst="rect">
            <a:avLst/>
          </a:prstGeom>
          <a:ln>
            <a:noFill/>
          </a:ln>
        </p:spPr>
      </p:pic>
      <p:sp>
        <p:nvSpPr>
          <p:cNvPr id="1566" name="TextShape 1"/>
          <p:cNvSpPr txBox="1"/>
          <p:nvPr/>
        </p:nvSpPr>
        <p:spPr>
          <a:xfrm>
            <a:off x="741960" y="13644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Degree</a:t>
            </a:r>
            <a:endParaRPr b="1" lang="en-US" sz="4400" spc="-1" strike="noStrike">
              <a:latin typeface="Lato Black"/>
            </a:endParaRPr>
          </a:p>
        </p:txBody>
      </p:sp>
      <p:sp>
        <p:nvSpPr>
          <p:cNvPr id="1567" name="TextShape 2"/>
          <p:cNvSpPr txBox="1"/>
          <p:nvPr/>
        </p:nvSpPr>
        <p:spPr>
          <a:xfrm>
            <a:off x="1258560" y="1512360"/>
            <a:ext cx="3274920" cy="5629680"/>
          </a:xfrm>
          <a:prstGeom prst="rect">
            <a:avLst/>
          </a:prstGeom>
          <a:noFill/>
          <a:ln>
            <a:noFill/>
          </a:ln>
        </p:spPr>
        <p:txBody>
          <a:bodyPr lIns="90000" rIns="90000" tIns="46800" bIns="46800">
            <a:normAutofit/>
          </a:bodyPr>
          <a:p>
            <a:pPr>
              <a:lnSpc>
                <a:spcPct val="90000"/>
              </a:lnSpc>
              <a:spcBef>
                <a:spcPts val="598"/>
              </a:spcBef>
            </a:pPr>
            <a:r>
              <a:rPr b="1" lang="en-US" sz="2400" spc="-1" strike="noStrike">
                <a:latin typeface="Lato"/>
              </a:rPr>
              <a:t>Associative entity</a:t>
            </a:r>
            <a:r>
              <a:rPr b="0" lang="en-US" sz="2400" spc="-1" strike="noStrike">
                <a:latin typeface="Lato"/>
              </a:rPr>
              <a:t> – an entity that inherits its primary key from more than one other entity (called parents). </a:t>
            </a:r>
            <a:endParaRPr b="0" lang="en-US" sz="2400" spc="-1" strike="noStrike">
              <a:latin typeface="Lato"/>
            </a:endParaRPr>
          </a:p>
          <a:p>
            <a:pPr>
              <a:lnSpc>
                <a:spcPct val="90000"/>
              </a:lnSpc>
              <a:spcBef>
                <a:spcPts val="598"/>
              </a:spcBef>
            </a:pPr>
            <a:endParaRPr b="0" lang="en-US" sz="2400" spc="-1" strike="noStrike">
              <a:latin typeface="Lato"/>
            </a:endParaRPr>
          </a:p>
          <a:p>
            <a:pPr>
              <a:lnSpc>
                <a:spcPct val="90000"/>
              </a:lnSpc>
              <a:spcBef>
                <a:spcPts val="598"/>
              </a:spcBef>
            </a:pPr>
            <a:r>
              <a:rPr b="0" lang="en-US" sz="2400" spc="-1" strike="noStrike">
                <a:latin typeface="Lato"/>
              </a:rPr>
              <a:t>Each part of that concatenated key points to one and only one instance of each of the connecting entities. </a:t>
            </a:r>
            <a:endParaRPr b="0" lang="en-US" sz="2400" spc="-1" strike="noStrike">
              <a:latin typeface="Lato"/>
            </a:endParaRPr>
          </a:p>
        </p:txBody>
      </p:sp>
      <p:sp>
        <p:nvSpPr>
          <p:cNvPr id="1568" name="CustomShape 3"/>
          <p:cNvSpPr/>
          <p:nvPr/>
        </p:nvSpPr>
        <p:spPr>
          <a:xfrm>
            <a:off x="8313120" y="4872960"/>
            <a:ext cx="1595880" cy="866160"/>
          </a:xfrm>
          <a:prstGeom prst="borderCallout2">
            <a:avLst>
              <a:gd name="adj1" fmla="val 18750"/>
              <a:gd name="adj2" fmla="val -8333"/>
              <a:gd name="adj3" fmla="val 14546"/>
              <a:gd name="adj4" fmla="val -21050"/>
              <a:gd name="adj5" fmla="val -9592"/>
              <a:gd name="adj6" fmla="val -37726"/>
            </a:avLst>
          </a:prstGeom>
          <a:solidFill>
            <a:srgbClr val="ffffff"/>
          </a:solidFill>
          <a:ln w="12600">
            <a:solidFill>
              <a:srgbClr val="000000"/>
            </a:solidFill>
            <a:miter/>
          </a:ln>
        </p:spPr>
        <p:style>
          <a:lnRef idx="0"/>
          <a:fillRef idx="0"/>
          <a:effectRef idx="0"/>
          <a:fontRef idx="minor"/>
        </p:style>
        <p:txBody>
          <a:bodyPr lIns="90000" rIns="90000" tIns="46800" bIns="46800">
            <a:noAutofit/>
          </a:bodyPr>
          <a:p>
            <a:pPr algn="ctr">
              <a:lnSpc>
                <a:spcPct val="100000"/>
              </a:lnSpc>
            </a:pPr>
            <a:r>
              <a:rPr b="1" lang="en-US" sz="2000" spc="-1" strike="noStrike">
                <a:solidFill>
                  <a:srgbClr val="000000"/>
                </a:solidFill>
                <a:latin typeface="Times New Roman"/>
              </a:rPr>
              <a:t>Associative Entity</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69" name="TextShape 1"/>
          <p:cNvSpPr txBox="1"/>
          <p:nvPr/>
        </p:nvSpPr>
        <p:spPr>
          <a:xfrm>
            <a:off x="729720" y="43308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a:t>
            </a:r>
            <a:br/>
            <a:r>
              <a:rPr b="1" lang="en-US" sz="4400" spc="-1" strike="noStrike">
                <a:latin typeface="Lato Black"/>
              </a:rPr>
              <a:t>Recursive Relationship</a:t>
            </a:r>
            <a:endParaRPr b="1" lang="en-US" sz="4400" spc="-1" strike="noStrike">
              <a:latin typeface="Lato Black"/>
            </a:endParaRPr>
          </a:p>
        </p:txBody>
      </p:sp>
      <p:sp>
        <p:nvSpPr>
          <p:cNvPr id="1570" name="CustomShape 2"/>
          <p:cNvSpPr/>
          <p:nvPr/>
        </p:nvSpPr>
        <p:spPr>
          <a:xfrm>
            <a:off x="1175040" y="1848240"/>
            <a:ext cx="8163000" cy="9471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n-US" sz="2800" spc="-1" strike="noStrike">
                <a:solidFill>
                  <a:srgbClr val="000000"/>
                </a:solidFill>
                <a:latin typeface="Arial"/>
              </a:rPr>
              <a:t>Recursive relationship</a:t>
            </a:r>
            <a:r>
              <a:rPr b="0" lang="en-US" sz="2800" spc="-1" strike="noStrike">
                <a:solidFill>
                  <a:srgbClr val="000000"/>
                </a:solidFill>
                <a:latin typeface="Arial"/>
              </a:rPr>
              <a:t> - a relationship that exists between instances of the same entity</a:t>
            </a:r>
            <a:endParaRPr b="0" lang="en-US" sz="2800" spc="-1" strike="noStrike">
              <a:solidFill>
                <a:srgbClr val="000000"/>
              </a:solidFill>
              <a:latin typeface="Arial"/>
            </a:endParaRPr>
          </a:p>
        </p:txBody>
      </p:sp>
      <p:pic>
        <p:nvPicPr>
          <p:cNvPr id="1571" name="" descr=""/>
          <p:cNvPicPr/>
          <p:nvPr/>
        </p:nvPicPr>
        <p:blipFill>
          <a:blip r:embed="rId1"/>
          <a:stretch/>
        </p:blipFill>
        <p:spPr>
          <a:xfrm>
            <a:off x="2015280" y="3190680"/>
            <a:ext cx="7221600" cy="4034520"/>
          </a:xfrm>
          <a:prstGeom prst="rect">
            <a:avLst/>
          </a:prstGeom>
          <a:ln>
            <a:noFill/>
          </a:ln>
        </p:spPr>
      </p:pic>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72" name="TextShape 1"/>
          <p:cNvSpPr txBox="1"/>
          <p:nvPr/>
        </p:nvSpPr>
        <p:spPr>
          <a:xfrm>
            <a:off x="802080" y="37260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a:t>
            </a:r>
            <a:br/>
            <a:r>
              <a:rPr b="1" lang="en-US" sz="4400" spc="-1" strike="noStrike">
                <a:latin typeface="Lato Black"/>
              </a:rPr>
              <a:t>Foreign Keys</a:t>
            </a:r>
            <a:endParaRPr b="1" lang="en-US" sz="4400" spc="-1" strike="noStrike">
              <a:latin typeface="Lato Black"/>
            </a:endParaRPr>
          </a:p>
        </p:txBody>
      </p:sp>
      <p:sp>
        <p:nvSpPr>
          <p:cNvPr id="1573" name="TextShape 2"/>
          <p:cNvSpPr txBox="1"/>
          <p:nvPr/>
        </p:nvSpPr>
        <p:spPr>
          <a:xfrm>
            <a:off x="839520" y="1764360"/>
            <a:ext cx="9069120" cy="5461200"/>
          </a:xfrm>
          <a:prstGeom prst="rect">
            <a:avLst/>
          </a:prstGeom>
          <a:noFill/>
          <a:ln>
            <a:noFill/>
          </a:ln>
        </p:spPr>
        <p:txBody>
          <a:bodyPr lIns="90000" rIns="90000" tIns="46800" bIns="46800">
            <a:normAutofit/>
          </a:bodyPr>
          <a:p>
            <a:pPr marL="342720" indent="-342720">
              <a:lnSpc>
                <a:spcPct val="90000"/>
              </a:lnSpc>
              <a:spcBef>
                <a:spcPts val="697"/>
              </a:spcBef>
            </a:pPr>
            <a:r>
              <a:rPr b="0" lang="en-US" sz="2800" spc="-1" strike="noStrike">
                <a:latin typeface="Lato"/>
              </a:rPr>
              <a:t>	</a:t>
            </a:r>
            <a:r>
              <a:rPr b="1" lang="en-US" sz="2800" spc="-1" strike="noStrike">
                <a:latin typeface="Lato"/>
              </a:rPr>
              <a:t>Foreign key</a:t>
            </a:r>
            <a:r>
              <a:rPr b="0" lang="en-US" sz="2800" spc="-1" strike="noStrike">
                <a:latin typeface="Lato"/>
              </a:rPr>
              <a:t> – a primary key of an entity that is used in another entity to identify instances of a relationship.</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A foreign key is a primary key of one entity that is contributed to (duplicated in) another entity to identify instances of a relationship. </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A foreign key always matches the primary key in the another entity</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A foreign key may or may not be unique (generally not)</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The entity with the foreign key is called the child.</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The entity with the matching primary key is called the parent.</a:t>
            </a:r>
            <a:endParaRPr b="0" lang="en-US" sz="2400" spc="-1" strike="noStrike">
              <a:latin typeface="Lato"/>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3"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Service Oriented Logical Design</a:t>
            </a:r>
            <a:endParaRPr b="1" lang="en-US" sz="4400" spc="-1" strike="noStrike">
              <a:latin typeface="Lato Black"/>
            </a:endParaRPr>
          </a:p>
        </p:txBody>
      </p:sp>
      <p:pic>
        <p:nvPicPr>
          <p:cNvPr id="994" name="" descr=""/>
          <p:cNvPicPr/>
          <p:nvPr/>
        </p:nvPicPr>
        <p:blipFill>
          <a:blip r:embed="rId1"/>
          <a:stretch/>
        </p:blipFill>
        <p:spPr>
          <a:xfrm>
            <a:off x="1415880" y="1369080"/>
            <a:ext cx="7816320" cy="5765400"/>
          </a:xfrm>
          <a:prstGeom prst="rect">
            <a:avLst/>
          </a:prstGeom>
          <a:ln>
            <a:noFill/>
          </a:ln>
        </p:spPr>
      </p:pic>
    </p:spTree>
  </p:cSld>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74" name="TextShape 1"/>
          <p:cNvSpPr txBox="1"/>
          <p:nvPr/>
        </p:nvSpPr>
        <p:spPr>
          <a:xfrm>
            <a:off x="922680" y="34884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000" spc="-1" strike="noStrike">
                <a:latin typeface="Lato Black"/>
              </a:rPr>
              <a:t>Data Modeling Concepts: </a:t>
            </a:r>
            <a:br/>
            <a:r>
              <a:rPr b="1" lang="en-US" sz="4000" spc="-1" strike="noStrike">
                <a:latin typeface="Lato Black"/>
              </a:rPr>
              <a:t>Parent and Child Entities</a:t>
            </a:r>
            <a:endParaRPr b="1" lang="en-US" sz="4000" spc="-1" strike="noStrike">
              <a:latin typeface="Lato Black"/>
            </a:endParaRPr>
          </a:p>
        </p:txBody>
      </p:sp>
      <p:sp>
        <p:nvSpPr>
          <p:cNvPr id="1575" name="TextShape 2"/>
          <p:cNvSpPr txBox="1"/>
          <p:nvPr/>
        </p:nvSpPr>
        <p:spPr>
          <a:xfrm>
            <a:off x="1007640" y="1764360"/>
            <a:ext cx="8984880" cy="5461200"/>
          </a:xfrm>
          <a:prstGeom prst="rect">
            <a:avLst/>
          </a:prstGeom>
          <a:noFill/>
          <a:ln>
            <a:noFill/>
          </a:ln>
        </p:spPr>
        <p:txBody>
          <a:bodyPr lIns="90000" rIns="90000" tIns="46800" bIns="46800">
            <a:normAutofit/>
          </a:bodyPr>
          <a:p>
            <a:pPr>
              <a:lnSpc>
                <a:spcPct val="90000"/>
              </a:lnSpc>
              <a:spcBef>
                <a:spcPts val="799"/>
              </a:spcBef>
            </a:pPr>
            <a:r>
              <a:rPr b="1" lang="en-US" sz="3200" spc="-1" strike="noStrike">
                <a:latin typeface="Lato"/>
              </a:rPr>
              <a:t>Parent entity</a:t>
            </a:r>
            <a:r>
              <a:rPr b="0" lang="en-US" sz="3200" spc="-1" strike="noStrike">
                <a:latin typeface="Lato"/>
              </a:rPr>
              <a:t> - a data entity that contributes one or more attributes to another entity, called the child. In a one-to-many relationship the parent is the entity on the "one" side.</a:t>
            </a:r>
            <a:endParaRPr b="0" lang="en-US" sz="3200" spc="-1" strike="noStrike">
              <a:latin typeface="Lato"/>
            </a:endParaRPr>
          </a:p>
          <a:p>
            <a:pPr>
              <a:lnSpc>
                <a:spcPct val="90000"/>
              </a:lnSpc>
              <a:spcBef>
                <a:spcPts val="799"/>
              </a:spcBef>
            </a:pPr>
            <a:endParaRPr b="0" lang="en-US" sz="3200" spc="-1" strike="noStrike">
              <a:latin typeface="Lato"/>
            </a:endParaRPr>
          </a:p>
          <a:p>
            <a:pPr>
              <a:lnSpc>
                <a:spcPct val="90000"/>
              </a:lnSpc>
              <a:spcBef>
                <a:spcPts val="799"/>
              </a:spcBef>
            </a:pPr>
            <a:r>
              <a:rPr b="1" lang="en-US" sz="3200" spc="-1" strike="noStrike">
                <a:latin typeface="Lato"/>
              </a:rPr>
              <a:t>Child entity</a:t>
            </a:r>
            <a:r>
              <a:rPr b="0" lang="en-US" sz="3200" spc="-1" strike="noStrike">
                <a:latin typeface="Lato"/>
              </a:rPr>
              <a:t> - a data entity that derives one or more attributes from another entity, called the parent. In a one-to-many relationship the child is the entity on the "many" side.</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76" name="TextShape 1"/>
          <p:cNvSpPr txBox="1"/>
          <p:nvPr/>
        </p:nvSpPr>
        <p:spPr>
          <a:xfrm>
            <a:off x="1091520" y="37296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a:t>
            </a:r>
            <a:br/>
            <a:r>
              <a:rPr b="1" lang="en-US" sz="4400" spc="-1" strike="noStrike">
                <a:latin typeface="Lato Black"/>
              </a:rPr>
              <a:t>Foreign Keys</a:t>
            </a:r>
            <a:endParaRPr b="1" lang="en-US" sz="4400" spc="-1" strike="noStrike">
              <a:latin typeface="Lato Black"/>
            </a:endParaRPr>
          </a:p>
        </p:txBody>
      </p:sp>
      <p:graphicFrame>
        <p:nvGraphicFramePr>
          <p:cNvPr id="1577" name="Table 2"/>
          <p:cNvGraphicFramePr/>
          <p:nvPr/>
        </p:nvGraphicFramePr>
        <p:xfrm>
          <a:off x="3441960" y="1869120"/>
          <a:ext cx="6297120" cy="3024000"/>
        </p:xfrm>
        <a:graphic>
          <a:graphicData uri="http://schemas.openxmlformats.org/drawingml/2006/table">
            <a:tbl>
              <a:tblPr/>
              <a:tblGrid>
                <a:gridCol w="1763640"/>
                <a:gridCol w="1847160"/>
                <a:gridCol w="1679400"/>
                <a:gridCol w="1007280"/>
              </a:tblGrid>
              <a:tr h="432000">
                <a:tc>
                  <a:txBody>
                    <a:bodyPr lIns="90000" rIns="90000" tIns="46800" bIns="46800">
                      <a:noAutofit/>
                    </a:bodyPr>
                    <a:p>
                      <a:pPr>
                        <a:lnSpc>
                          <a:spcPct val="90000"/>
                        </a:lnSpc>
                        <a:spcBef>
                          <a:spcPts val="499"/>
                        </a:spcBef>
                      </a:pPr>
                      <a:r>
                        <a:rPr b="1" lang="en-US" sz="2000" spc="-1" strike="noStrike">
                          <a:solidFill>
                            <a:srgbClr val="000000"/>
                          </a:solidFill>
                          <a:latin typeface="Arial Narrow"/>
                        </a:rPr>
                        <a:t>Student ID</a:t>
                      </a:r>
                      <a:endParaRPr b="0" lang="en-US" sz="2000" spc="-1" strike="noStrike">
                        <a:solidFill>
                          <a:srgbClr val="000000"/>
                        </a:solidFill>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solidFill>
                      <a:srgbClr val="bbe0e3"/>
                    </a:solidFill>
                  </a:tcPr>
                </a:tc>
                <a:tc>
                  <a:txBody>
                    <a:bodyPr lIns="90000" rIns="90000" tIns="46800" bIns="46800">
                      <a:noAutofit/>
                    </a:bodyPr>
                    <a:p>
                      <a:pPr>
                        <a:lnSpc>
                          <a:spcPct val="90000"/>
                        </a:lnSpc>
                        <a:spcBef>
                          <a:spcPts val="499"/>
                        </a:spcBef>
                      </a:pPr>
                      <a:r>
                        <a:rPr b="1" lang="en-US" sz="2000" spc="-1" strike="noStrike">
                          <a:solidFill>
                            <a:srgbClr val="000000"/>
                          </a:solidFill>
                          <a:latin typeface="Arial Narrow"/>
                        </a:rPr>
                        <a:t>Last Name</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solidFill>
                      <a:srgbClr val="bbe0e3"/>
                    </a:solidFill>
                  </a:tcPr>
                </a:tc>
                <a:tc>
                  <a:txBody>
                    <a:bodyPr lIns="90000" rIns="90000" tIns="46800" bIns="46800">
                      <a:noAutofit/>
                    </a:bodyPr>
                    <a:p>
                      <a:pPr>
                        <a:lnSpc>
                          <a:spcPct val="90000"/>
                        </a:lnSpc>
                        <a:spcBef>
                          <a:spcPts val="499"/>
                        </a:spcBef>
                      </a:pPr>
                      <a:r>
                        <a:rPr b="1" lang="en-US" sz="2000" spc="-1" strike="noStrike">
                          <a:solidFill>
                            <a:srgbClr val="000000"/>
                          </a:solidFill>
                          <a:latin typeface="Arial Narrow"/>
                        </a:rPr>
                        <a:t>First Name</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13680">
                      <a:solidFill>
                        <a:srgbClr val="000000"/>
                      </a:solidFill>
                    </a:lnT>
                    <a:lnB w="5760">
                      <a:solidFill>
                        <a:srgbClr val="000000"/>
                      </a:solidFill>
                    </a:lnB>
                    <a:solidFill>
                      <a:srgbClr val="bbe0e3"/>
                    </a:solidFill>
                  </a:tcPr>
                </a:tc>
                <a:tc>
                  <a:txBody>
                    <a:bodyPr lIns="90000" rIns="90000" tIns="46800" bIns="46800">
                      <a:noAutofit/>
                    </a:bodyPr>
                    <a:p>
                      <a:pPr>
                        <a:lnSpc>
                          <a:spcPct val="90000"/>
                        </a:lnSpc>
                        <a:spcBef>
                          <a:spcPts val="499"/>
                        </a:spcBef>
                      </a:pPr>
                      <a:r>
                        <a:rPr b="1" lang="en-US" sz="2000" spc="-1" strike="noStrike">
                          <a:solidFill>
                            <a:srgbClr val="000000"/>
                          </a:solidFill>
                          <a:latin typeface="Arial Narrow"/>
                        </a:rPr>
                        <a:t>Dorm</a:t>
                      </a:r>
                      <a:endParaRPr b="0" lang="en-US" sz="2000" spc="-1" strike="noStrike">
                        <a:solidFill>
                          <a:srgbClr val="000000"/>
                        </a:solidFill>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solidFill>
                      <a:srgbClr val="bbe0e3"/>
                    </a:solidFill>
                  </a:tcPr>
                </a:tc>
              </a:tr>
              <a:tr h="430560">
                <a:tc>
                  <a:txBody>
                    <a:bodyPr lIns="90000" rIns="90000" tIns="46800" bIns="46800">
                      <a:noAutofit/>
                    </a:bodyPr>
                    <a:p>
                      <a:pPr>
                        <a:lnSpc>
                          <a:spcPct val="90000"/>
                        </a:lnSpc>
                        <a:spcBef>
                          <a:spcPts val="499"/>
                        </a:spcBef>
                      </a:pPr>
                      <a:r>
                        <a:rPr b="0" lang="en-US" sz="2000" spc="-1" strike="noStrike">
                          <a:solidFill>
                            <a:srgbClr val="000000"/>
                          </a:solidFill>
                          <a:latin typeface="Arial Narrow"/>
                        </a:rPr>
                        <a:t>2144</a:t>
                      </a:r>
                      <a:endParaRPr b="0" lang="en-US" sz="20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Arnold</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Betty</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Smith</a:t>
                      </a:r>
                      <a:endParaRPr b="0" lang="en-US" sz="20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432000">
                <a:tc>
                  <a:txBody>
                    <a:bodyPr lIns="90000" rIns="90000" tIns="46800" bIns="46800">
                      <a:noAutofit/>
                    </a:bodyPr>
                    <a:p>
                      <a:pPr>
                        <a:lnSpc>
                          <a:spcPct val="90000"/>
                        </a:lnSpc>
                        <a:spcBef>
                          <a:spcPts val="499"/>
                        </a:spcBef>
                      </a:pPr>
                      <a:r>
                        <a:rPr b="0" lang="en-US" sz="2000" spc="-1" strike="noStrike">
                          <a:solidFill>
                            <a:srgbClr val="000000"/>
                          </a:solidFill>
                          <a:latin typeface="Arial Narrow"/>
                        </a:rPr>
                        <a:t>3122</a:t>
                      </a:r>
                      <a:endParaRPr b="0" lang="en-US" sz="20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Taylor</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John</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Jones</a:t>
                      </a:r>
                      <a:endParaRPr b="0" lang="en-US" sz="20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433800">
                <a:tc>
                  <a:txBody>
                    <a:bodyPr lIns="90000" rIns="90000" tIns="46800" bIns="46800">
                      <a:noAutofit/>
                    </a:bodyPr>
                    <a:p>
                      <a:pPr>
                        <a:lnSpc>
                          <a:spcPct val="90000"/>
                        </a:lnSpc>
                        <a:spcBef>
                          <a:spcPts val="499"/>
                        </a:spcBef>
                      </a:pPr>
                      <a:r>
                        <a:rPr b="0" lang="en-US" sz="2000" spc="-1" strike="noStrike">
                          <a:solidFill>
                            <a:srgbClr val="000000"/>
                          </a:solidFill>
                          <a:latin typeface="Arial Narrow"/>
                        </a:rPr>
                        <a:t>3843</a:t>
                      </a:r>
                      <a:endParaRPr b="0" lang="en-US" sz="20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Simmons</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Lisa</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Smith</a:t>
                      </a:r>
                      <a:endParaRPr b="0" lang="en-US" sz="20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432000">
                <a:tc>
                  <a:txBody>
                    <a:bodyPr lIns="90000" rIns="90000" tIns="46800" bIns="46800">
                      <a:noAutofit/>
                    </a:bodyPr>
                    <a:p>
                      <a:pPr>
                        <a:lnSpc>
                          <a:spcPct val="90000"/>
                        </a:lnSpc>
                        <a:spcBef>
                          <a:spcPts val="499"/>
                        </a:spcBef>
                      </a:pPr>
                      <a:r>
                        <a:rPr b="0" lang="en-US" sz="2000" spc="-1" strike="noStrike">
                          <a:solidFill>
                            <a:srgbClr val="000000"/>
                          </a:solidFill>
                          <a:latin typeface="Arial Narrow"/>
                        </a:rPr>
                        <a:t>9844</a:t>
                      </a:r>
                      <a:endParaRPr b="0" lang="en-US" sz="20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Macy</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Bill</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430560">
                <a:tc>
                  <a:txBody>
                    <a:bodyPr lIns="90000" rIns="90000" tIns="46800" bIns="46800">
                      <a:noAutofit/>
                    </a:bodyPr>
                    <a:p>
                      <a:pPr>
                        <a:lnSpc>
                          <a:spcPct val="90000"/>
                        </a:lnSpc>
                        <a:spcBef>
                          <a:spcPts val="499"/>
                        </a:spcBef>
                      </a:pPr>
                      <a:r>
                        <a:rPr b="0" lang="en-US" sz="2000" spc="-1" strike="noStrike">
                          <a:solidFill>
                            <a:srgbClr val="000000"/>
                          </a:solidFill>
                          <a:latin typeface="Arial Narrow"/>
                        </a:rPr>
                        <a:t>2837</a:t>
                      </a:r>
                      <a:endParaRPr b="0" lang="en-US" sz="20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Leath</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Heather</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Smith</a:t>
                      </a:r>
                      <a:endParaRPr b="0" lang="en-US" sz="20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433440">
                <a:tc>
                  <a:txBody>
                    <a:bodyPr lIns="90000" rIns="90000" tIns="46800" bIns="46800">
                      <a:noAutofit/>
                    </a:bodyPr>
                    <a:p>
                      <a:pPr>
                        <a:lnSpc>
                          <a:spcPct val="90000"/>
                        </a:lnSpc>
                        <a:spcBef>
                          <a:spcPts val="499"/>
                        </a:spcBef>
                      </a:pPr>
                      <a:r>
                        <a:rPr b="0" lang="en-US" sz="2000" spc="-1" strike="noStrike">
                          <a:solidFill>
                            <a:srgbClr val="000000"/>
                          </a:solidFill>
                          <a:latin typeface="Arial Narrow"/>
                        </a:rPr>
                        <a:t>2293</a:t>
                      </a:r>
                      <a:endParaRPr b="0" lang="en-US" sz="2000" spc="-1" strike="noStrike">
                        <a:solidFill>
                          <a:srgbClr val="000000"/>
                        </a:solidFill>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Wrench</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Tim</a:t>
                      </a:r>
                      <a:endParaRPr b="0" lang="en-US" sz="2000" spc="-1" strike="noStrike">
                        <a:solidFill>
                          <a:srgbClr val="000000"/>
                        </a:solidFill>
                        <a:latin typeface="Arial"/>
                      </a:endParaRPr>
                    </a:p>
                  </a:txBody>
                  <a:tcPr marL="90000" marR="90000">
                    <a:lnL w="5760">
                      <a:solidFill>
                        <a:srgbClr val="000000"/>
                      </a:solidFill>
                    </a:lnL>
                    <a:lnR w="576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90000"/>
                        </a:lnSpc>
                        <a:spcBef>
                          <a:spcPts val="499"/>
                        </a:spcBef>
                      </a:pPr>
                      <a:r>
                        <a:rPr b="0" lang="en-US" sz="2000" spc="-1" strike="noStrike">
                          <a:solidFill>
                            <a:srgbClr val="000000"/>
                          </a:solidFill>
                          <a:latin typeface="Arial Narrow"/>
                        </a:rPr>
                        <a:t>Jones</a:t>
                      </a:r>
                      <a:endParaRPr b="0" lang="en-US" sz="2000" spc="-1" strike="noStrike">
                        <a:solidFill>
                          <a:srgbClr val="000000"/>
                        </a:solidFill>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solidFill>
                      <a:srgbClr val="ffffff"/>
                    </a:solidFill>
                  </a:tcPr>
                </a:tc>
              </a:tr>
            </a:tbl>
          </a:graphicData>
        </a:graphic>
      </p:graphicFrame>
      <p:graphicFrame>
        <p:nvGraphicFramePr>
          <p:cNvPr id="1578" name="Table 3"/>
          <p:cNvGraphicFramePr/>
          <p:nvPr/>
        </p:nvGraphicFramePr>
        <p:xfrm>
          <a:off x="1930680" y="5712840"/>
          <a:ext cx="3190680" cy="1295280"/>
        </p:xfrm>
        <a:graphic>
          <a:graphicData uri="http://schemas.openxmlformats.org/drawingml/2006/table">
            <a:tbl>
              <a:tblPr/>
              <a:tblGrid>
                <a:gridCol w="1007640"/>
                <a:gridCol w="2183400"/>
              </a:tblGrid>
              <a:tr h="432360">
                <a:tc>
                  <a:txBody>
                    <a:bodyPr lIns="90000" rIns="90000" tIns="46800" bIns="46800">
                      <a:noAutofit/>
                    </a:bodyPr>
                    <a:p>
                      <a:pPr>
                        <a:lnSpc>
                          <a:spcPct val="100000"/>
                        </a:lnSpc>
                        <a:spcBef>
                          <a:spcPts val="448"/>
                        </a:spcBef>
                      </a:pPr>
                      <a:r>
                        <a:rPr b="1" lang="en-US" sz="1800" spc="-1" strike="noStrike">
                          <a:solidFill>
                            <a:srgbClr val="000000"/>
                          </a:solidFill>
                          <a:latin typeface="Arial Narrow"/>
                        </a:rPr>
                        <a:t>Dorm</a:t>
                      </a:r>
                      <a:endParaRPr b="0" lang="en-US" sz="1800" spc="-1" strike="noStrike">
                        <a:solidFill>
                          <a:srgbClr val="000000"/>
                        </a:solidFill>
                        <a:latin typeface="Arial"/>
                      </a:endParaRPr>
                    </a:p>
                  </a:txBody>
                  <a:tcPr marL="90000" marR="90000">
                    <a:lnL w="13680">
                      <a:solidFill>
                        <a:srgbClr val="000000"/>
                      </a:solidFill>
                    </a:lnL>
                    <a:lnR w="13680">
                      <a:solidFill>
                        <a:srgbClr val="000000"/>
                      </a:solidFill>
                    </a:lnR>
                    <a:lnT w="13680">
                      <a:solidFill>
                        <a:srgbClr val="000000"/>
                      </a:solidFill>
                    </a:lnT>
                    <a:lnB w="5760">
                      <a:solidFill>
                        <a:srgbClr val="000000"/>
                      </a:solidFill>
                    </a:lnB>
                    <a:solidFill>
                      <a:srgbClr val="bbe0e3"/>
                    </a:solidFill>
                  </a:tcPr>
                </a:tc>
                <a:tc>
                  <a:txBody>
                    <a:bodyPr lIns="90000" rIns="90000" tIns="46800" bIns="46800">
                      <a:noAutofit/>
                    </a:bodyPr>
                    <a:p>
                      <a:pPr>
                        <a:lnSpc>
                          <a:spcPct val="100000"/>
                        </a:lnSpc>
                        <a:spcBef>
                          <a:spcPts val="448"/>
                        </a:spcBef>
                      </a:pPr>
                      <a:r>
                        <a:rPr b="1" lang="en-US" sz="1800" spc="-1" strike="noStrike">
                          <a:solidFill>
                            <a:srgbClr val="000000"/>
                          </a:solidFill>
                          <a:latin typeface="Arial Narrow"/>
                        </a:rPr>
                        <a:t>Residence Director</a:t>
                      </a:r>
                      <a:endParaRPr b="0" lang="en-US" sz="1800" spc="-1" strike="noStrike">
                        <a:solidFill>
                          <a:srgbClr val="000000"/>
                        </a:solidFill>
                        <a:latin typeface="Arial"/>
                      </a:endParaRPr>
                    </a:p>
                  </a:txBody>
                  <a:tcPr marL="90000" marR="90000">
                    <a:lnL w="13680">
                      <a:solidFill>
                        <a:srgbClr val="000000"/>
                      </a:solidFill>
                    </a:lnL>
                    <a:lnR w="13680">
                      <a:solidFill>
                        <a:srgbClr val="000000"/>
                      </a:solidFill>
                    </a:lnR>
                    <a:lnT w="13680">
                      <a:solidFill>
                        <a:srgbClr val="000000"/>
                      </a:solidFill>
                    </a:lnT>
                    <a:lnB w="5760">
                      <a:solidFill>
                        <a:srgbClr val="000000"/>
                      </a:solidFill>
                    </a:lnB>
                    <a:solidFill>
                      <a:srgbClr val="bbe0e3"/>
                    </a:solidFill>
                  </a:tcPr>
                </a:tc>
              </a:tr>
              <a:tr h="430200">
                <a:tc>
                  <a:txBody>
                    <a:bodyPr lIns="90000" rIns="90000" tIns="46800" bIns="46800">
                      <a:noAutofit/>
                    </a:bodyPr>
                    <a:p>
                      <a:pPr>
                        <a:lnSpc>
                          <a:spcPct val="100000"/>
                        </a:lnSpc>
                        <a:spcBef>
                          <a:spcPts val="448"/>
                        </a:spcBef>
                      </a:pPr>
                      <a:r>
                        <a:rPr b="0" lang="en-US" sz="1800" spc="-1" strike="noStrike">
                          <a:solidFill>
                            <a:srgbClr val="000000"/>
                          </a:solidFill>
                          <a:latin typeface="Arial Narrow"/>
                        </a:rPr>
                        <a:t>Smith</a:t>
                      </a:r>
                      <a:endParaRPr b="0" lang="en-US" sz="1800" spc="-1" strike="noStrike">
                        <a:solidFill>
                          <a:srgbClr val="000000"/>
                        </a:solidFill>
                        <a:latin typeface="Arial"/>
                      </a:endParaRPr>
                    </a:p>
                  </a:txBody>
                  <a:tcPr marL="90000" marR="90000">
                    <a:lnL w="13680">
                      <a:solidFill>
                        <a:srgbClr val="000000"/>
                      </a:solidFill>
                    </a:lnL>
                    <a:lnR w="1368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100000"/>
                        </a:lnSpc>
                        <a:spcBef>
                          <a:spcPts val="448"/>
                        </a:spcBef>
                      </a:pPr>
                      <a:r>
                        <a:rPr b="0" lang="en-US" sz="1800" spc="-1" strike="noStrike">
                          <a:solidFill>
                            <a:srgbClr val="000000"/>
                          </a:solidFill>
                          <a:latin typeface="Arial Narrow"/>
                        </a:rPr>
                        <a:t>Andrea Fernandez</a:t>
                      </a:r>
                      <a:endParaRPr b="0" lang="en-US" sz="1800" spc="-1" strike="noStrike">
                        <a:solidFill>
                          <a:srgbClr val="000000"/>
                        </a:solidFill>
                        <a:latin typeface="Arial"/>
                      </a:endParaRPr>
                    </a:p>
                  </a:txBody>
                  <a:tcPr marL="90000" marR="90000">
                    <a:lnL w="1368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433080">
                <a:tc>
                  <a:txBody>
                    <a:bodyPr lIns="90000" rIns="90000" tIns="46800" bIns="46800">
                      <a:noAutofit/>
                    </a:bodyPr>
                    <a:p>
                      <a:pPr>
                        <a:lnSpc>
                          <a:spcPct val="100000"/>
                        </a:lnSpc>
                        <a:spcBef>
                          <a:spcPts val="448"/>
                        </a:spcBef>
                      </a:pPr>
                      <a:r>
                        <a:rPr b="0" lang="en-US" sz="1800" spc="-1" strike="noStrike">
                          <a:solidFill>
                            <a:srgbClr val="000000"/>
                          </a:solidFill>
                          <a:latin typeface="Arial Narrow"/>
                        </a:rPr>
                        <a:t>Jones</a:t>
                      </a:r>
                      <a:endParaRPr b="0" lang="en-US" sz="1800" spc="-1" strike="noStrike">
                        <a:solidFill>
                          <a:srgbClr val="000000"/>
                        </a:solidFill>
                        <a:latin typeface="Arial"/>
                      </a:endParaRPr>
                    </a:p>
                  </a:txBody>
                  <a:tcPr marL="90000" marR="90000">
                    <a:lnL w="13680">
                      <a:solidFill>
                        <a:srgbClr val="000000"/>
                      </a:solidFill>
                    </a:lnL>
                    <a:lnR w="1368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100000"/>
                        </a:lnSpc>
                        <a:spcBef>
                          <a:spcPts val="448"/>
                        </a:spcBef>
                      </a:pPr>
                      <a:r>
                        <a:rPr b="0" lang="en-US" sz="1800" spc="-1" strike="noStrike">
                          <a:solidFill>
                            <a:srgbClr val="000000"/>
                          </a:solidFill>
                          <a:latin typeface="Arial Narrow"/>
                        </a:rPr>
                        <a:t>Daniel Abidjan</a:t>
                      </a:r>
                      <a:endParaRPr b="0" lang="en-US" sz="1800" spc="-1" strike="noStrike">
                        <a:solidFill>
                          <a:srgbClr val="000000"/>
                        </a:solidFill>
                        <a:latin typeface="Arial"/>
                      </a:endParaRPr>
                    </a:p>
                  </a:txBody>
                  <a:tcPr marL="90000" marR="90000">
                    <a:lnL w="13680">
                      <a:solidFill>
                        <a:srgbClr val="000000"/>
                      </a:solidFill>
                    </a:lnL>
                    <a:lnR w="13680">
                      <a:solidFill>
                        <a:srgbClr val="000000"/>
                      </a:solidFill>
                    </a:lnR>
                    <a:lnT w="5760">
                      <a:solidFill>
                        <a:srgbClr val="000000"/>
                      </a:solidFill>
                    </a:lnT>
                    <a:lnB w="13680">
                      <a:solidFill>
                        <a:srgbClr val="000000"/>
                      </a:solidFill>
                    </a:lnB>
                    <a:solidFill>
                      <a:srgbClr val="ffffff"/>
                    </a:solidFill>
                  </a:tcPr>
                </a:tc>
              </a:tr>
            </a:tbl>
          </a:graphicData>
        </a:graphic>
      </p:graphicFrame>
      <p:sp>
        <p:nvSpPr>
          <p:cNvPr id="1579" name="CustomShape 4"/>
          <p:cNvSpPr/>
          <p:nvPr/>
        </p:nvSpPr>
        <p:spPr>
          <a:xfrm>
            <a:off x="923400" y="1533240"/>
            <a:ext cx="1866960" cy="498960"/>
          </a:xfrm>
          <a:prstGeom prst="borderCallout2">
            <a:avLst>
              <a:gd name="adj1" fmla="val 18750"/>
              <a:gd name="adj2" fmla="val -8333"/>
              <a:gd name="adj3" fmla="val 25263"/>
              <a:gd name="adj4" fmla="val 125305"/>
              <a:gd name="adj5" fmla="val 55731"/>
              <a:gd name="adj6" fmla="val 133217"/>
            </a:avLst>
          </a:prstGeom>
          <a:solidFill>
            <a:srgbClr val="ffffff"/>
          </a:solidFill>
          <a:ln w="12600">
            <a:solidFill>
              <a:srgbClr val="000000"/>
            </a:solidFill>
            <a:miter/>
          </a:ln>
        </p:spPr>
        <p:style>
          <a:lnRef idx="0"/>
          <a:fillRef idx="0"/>
          <a:effectRef idx="0"/>
          <a:fontRef idx="minor"/>
        </p:style>
        <p:txBody>
          <a:bodyPr lIns="90000" rIns="90000" tIns="46800" bIns="46800">
            <a:noAutofit/>
          </a:bodyPr>
          <a:p>
            <a:pPr algn="ctr">
              <a:lnSpc>
                <a:spcPct val="100000"/>
              </a:lnSpc>
            </a:pPr>
            <a:r>
              <a:rPr b="1" lang="en-US" sz="2000" spc="-1" strike="noStrike">
                <a:solidFill>
                  <a:srgbClr val="000000"/>
                </a:solidFill>
                <a:latin typeface="Times New Roman"/>
              </a:rPr>
              <a:t>Primary Key</a:t>
            </a:r>
            <a:endParaRPr b="0" lang="en-US" sz="2000" spc="-1" strike="noStrike">
              <a:solidFill>
                <a:srgbClr val="000000"/>
              </a:solidFill>
              <a:latin typeface="Arial"/>
            </a:endParaRPr>
          </a:p>
        </p:txBody>
      </p:sp>
      <p:sp>
        <p:nvSpPr>
          <p:cNvPr id="1580" name="CustomShape 5"/>
          <p:cNvSpPr/>
          <p:nvPr/>
        </p:nvSpPr>
        <p:spPr>
          <a:xfrm>
            <a:off x="167400" y="4789080"/>
            <a:ext cx="1866960" cy="498960"/>
          </a:xfrm>
          <a:prstGeom prst="borderCallout2">
            <a:avLst>
              <a:gd name="adj1" fmla="val 18750"/>
              <a:gd name="adj2" fmla="val -8333"/>
              <a:gd name="adj3" fmla="val 25263"/>
              <a:gd name="adj4" fmla="val 111902"/>
              <a:gd name="adj5" fmla="val 146069"/>
              <a:gd name="adj6" fmla="val 108537"/>
            </a:avLst>
          </a:prstGeom>
          <a:solidFill>
            <a:srgbClr val="ffffff"/>
          </a:solidFill>
          <a:ln w="12600">
            <a:solidFill>
              <a:srgbClr val="000000"/>
            </a:solidFill>
            <a:miter/>
          </a:ln>
        </p:spPr>
        <p:style>
          <a:lnRef idx="0"/>
          <a:fillRef idx="0"/>
          <a:effectRef idx="0"/>
          <a:fontRef idx="minor"/>
        </p:style>
        <p:txBody>
          <a:bodyPr lIns="90000" rIns="90000" tIns="46800" bIns="46800">
            <a:noAutofit/>
          </a:bodyPr>
          <a:p>
            <a:pPr algn="ctr">
              <a:lnSpc>
                <a:spcPct val="100000"/>
              </a:lnSpc>
            </a:pPr>
            <a:r>
              <a:rPr b="1" lang="en-US" sz="2000" spc="-1" strike="noStrike">
                <a:solidFill>
                  <a:srgbClr val="000000"/>
                </a:solidFill>
                <a:latin typeface="Times New Roman"/>
              </a:rPr>
              <a:t>Primary Key</a:t>
            </a:r>
            <a:endParaRPr b="0" lang="en-US" sz="2000" spc="-1" strike="noStrike">
              <a:solidFill>
                <a:srgbClr val="000000"/>
              </a:solidFill>
              <a:latin typeface="Arial"/>
            </a:endParaRPr>
          </a:p>
        </p:txBody>
      </p:sp>
      <p:sp>
        <p:nvSpPr>
          <p:cNvPr id="1581" name="CustomShape 6"/>
          <p:cNvSpPr/>
          <p:nvPr/>
        </p:nvSpPr>
        <p:spPr>
          <a:xfrm>
            <a:off x="6297840" y="5067000"/>
            <a:ext cx="2435040" cy="2100960"/>
          </a:xfrm>
          <a:prstGeom prst="borderCallout2">
            <a:avLst>
              <a:gd name="adj1" fmla="val 18750"/>
              <a:gd name="adj2" fmla="val -8333"/>
              <a:gd name="adj3" fmla="val 6000"/>
              <a:gd name="adj4" fmla="val 109337"/>
              <a:gd name="adj5" fmla="val -15277"/>
              <a:gd name="adj6" fmla="val 104773"/>
            </a:avLst>
          </a:prstGeom>
          <a:solidFill>
            <a:srgbClr val="ffffff"/>
          </a:solidFill>
          <a:ln w="12600">
            <a:solidFill>
              <a:srgbClr val="000000"/>
            </a:solidFill>
            <a:miter/>
          </a:ln>
        </p:spPr>
        <p:style>
          <a:lnRef idx="0"/>
          <a:fillRef idx="0"/>
          <a:effectRef idx="0"/>
          <a:fontRef idx="minor"/>
        </p:style>
        <p:txBody>
          <a:bodyPr lIns="90000" rIns="90000" tIns="46800" bIns="46800">
            <a:noAutofit/>
          </a:bodyPr>
          <a:p>
            <a:pPr algn="ctr">
              <a:lnSpc>
                <a:spcPct val="100000"/>
              </a:lnSpc>
            </a:pPr>
            <a:r>
              <a:rPr b="1" lang="en-US" sz="2000" spc="-1" strike="noStrike">
                <a:solidFill>
                  <a:srgbClr val="000000"/>
                </a:solidFill>
                <a:latin typeface="Times New Roman"/>
              </a:rPr>
              <a:t>Foreign Key</a:t>
            </a:r>
            <a:endParaRPr b="0" lang="en-US" sz="2000" spc="-1" strike="noStrike">
              <a:solidFill>
                <a:srgbClr val="000000"/>
              </a:solidFill>
              <a:latin typeface="Arial"/>
            </a:endParaRPr>
          </a:p>
          <a:p>
            <a:pPr algn="ctr">
              <a:lnSpc>
                <a:spcPct val="100000"/>
              </a:lnSpc>
            </a:pPr>
            <a:r>
              <a:rPr b="1" lang="en-US" sz="2000" spc="-1" strike="noStrike">
                <a:solidFill>
                  <a:srgbClr val="000000"/>
                </a:solidFill>
                <a:latin typeface="Times New Roman"/>
              </a:rPr>
              <a:t>Duplicated from primary key of Dorm entity</a:t>
            </a:r>
            <a:endParaRPr b="0" lang="en-US" sz="2000" spc="-1" strike="noStrike">
              <a:solidFill>
                <a:srgbClr val="000000"/>
              </a:solidFill>
              <a:latin typeface="Arial"/>
            </a:endParaRPr>
          </a:p>
          <a:p>
            <a:pPr algn="ctr">
              <a:lnSpc>
                <a:spcPct val="100000"/>
              </a:lnSpc>
            </a:pPr>
            <a:r>
              <a:rPr b="1" lang="en-US" sz="2000" spc="-1" strike="noStrike">
                <a:solidFill>
                  <a:srgbClr val="000000"/>
                </a:solidFill>
                <a:latin typeface="Times New Roman"/>
              </a:rPr>
              <a:t>(not unique in Student entity)</a:t>
            </a:r>
            <a:endParaRPr b="0" lang="en-US" sz="2000" spc="-1" strike="noStrike">
              <a:solidFill>
                <a:srgbClr val="000000"/>
              </a:solidFill>
              <a:latin typeface="Arial"/>
            </a:endParaRPr>
          </a:p>
        </p:txBody>
      </p:sp>
    </p:spTree>
  </p:cSld>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2"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000" spc="-1" strike="noStrike">
                <a:latin typeface="Lato Black"/>
              </a:rPr>
              <a:t>Foreign Keys</a:t>
            </a:r>
            <a:endParaRPr b="1" lang="en-US" sz="4000" spc="-1" strike="noStrike">
              <a:latin typeface="Lato Black"/>
            </a:endParaRPr>
          </a:p>
        </p:txBody>
      </p:sp>
      <p:sp>
        <p:nvSpPr>
          <p:cNvPr id="1583" name="TextShape 2"/>
          <p:cNvSpPr txBox="1"/>
          <p:nvPr/>
        </p:nvSpPr>
        <p:spPr>
          <a:xfrm>
            <a:off x="755640" y="2184120"/>
            <a:ext cx="8565120" cy="4537440"/>
          </a:xfrm>
          <a:prstGeom prst="rect">
            <a:avLst/>
          </a:prstGeom>
          <a:noFill/>
          <a:ln>
            <a:noFill/>
          </a:ln>
        </p:spPr>
        <p:txBody>
          <a:bodyPr lIns="90000" rIns="90000" tIns="46800" bIns="46800">
            <a:normAutofit/>
          </a:bodyPr>
          <a:p>
            <a:pPr marL="342720" indent="-342720">
              <a:lnSpc>
                <a:spcPct val="90000"/>
              </a:lnSpc>
              <a:spcBef>
                <a:spcPts val="697"/>
              </a:spcBef>
              <a:buClr>
                <a:srgbClr val="114ffb"/>
              </a:buClr>
              <a:buSzPct val="65000"/>
              <a:buFont typeface="Wingdings" charset="2"/>
              <a:buChar char=""/>
            </a:pPr>
            <a:r>
              <a:rPr b="0" lang="en-US" sz="2800" spc="-1" strike="noStrike">
                <a:latin typeface="Lato"/>
              </a:rPr>
              <a:t>A relationship implies that instances of one entity are related to instances of another entity. </a:t>
            </a:r>
            <a:endParaRPr b="0" lang="en-US" sz="2800" spc="-1" strike="noStrike">
              <a:latin typeface="Lato"/>
            </a:endParaRPr>
          </a:p>
          <a:p>
            <a:pPr marL="342720" indent="-342720">
              <a:lnSpc>
                <a:spcPct val="90000"/>
              </a:lnSpc>
              <a:spcBef>
                <a:spcPts val="697"/>
              </a:spcBef>
              <a:buClr>
                <a:srgbClr val="114ffb"/>
              </a:buClr>
              <a:buSzPct val="65000"/>
              <a:buFont typeface="Wingdings" charset="2"/>
              <a:buChar char=""/>
            </a:pPr>
            <a:r>
              <a:rPr b="0" lang="en-US" sz="2800" spc="-1" strike="noStrike">
                <a:latin typeface="Lato"/>
              </a:rPr>
              <a:t>To be able to identify those instances for any given entity, the primary key of one entity must be migrated into the other entity as a </a:t>
            </a:r>
            <a:r>
              <a:rPr b="1" i="1" lang="en-US" sz="2800" spc="-1" strike="noStrike">
                <a:latin typeface="Lato"/>
              </a:rPr>
              <a:t>foreign key</a:t>
            </a:r>
            <a:r>
              <a:rPr b="0" lang="en-US" sz="2800" spc="-1" strike="noStrike">
                <a:latin typeface="Lato"/>
              </a:rPr>
              <a:t>.</a:t>
            </a:r>
            <a:endParaRPr b="0" lang="en-US" sz="2800" spc="-1" strike="noStrike">
              <a:latin typeface="Lato"/>
            </a:endParaRPr>
          </a:p>
          <a:p>
            <a:pPr lvl="1" marL="742680" indent="-285480">
              <a:lnSpc>
                <a:spcPct val="90000"/>
              </a:lnSpc>
              <a:spcBef>
                <a:spcPts val="499"/>
              </a:spcBef>
              <a:buClr>
                <a:srgbClr val="114ffb"/>
              </a:buClr>
              <a:buFont typeface="Arial"/>
              <a:buChar char="–"/>
            </a:pPr>
            <a:r>
              <a:rPr b="0" lang="en-US" sz="2000" spc="-1" strike="noStrike">
                <a:latin typeface="Lato"/>
              </a:rPr>
              <a:t>A </a:t>
            </a:r>
            <a:r>
              <a:rPr b="1" lang="en-US" sz="2000" spc="-1" strike="noStrike">
                <a:latin typeface="Lato"/>
              </a:rPr>
              <a:t>foreign key</a:t>
            </a:r>
            <a:r>
              <a:rPr b="0" lang="en-US" sz="2000" spc="-1" strike="noStrike">
                <a:latin typeface="Lato"/>
              </a:rPr>
              <a:t> is a primary key of one entity that is contributed to (duplicated in) another entity for the purpose of identifying instances of a relationship. A foreign key (always in a child entity) always matches the primary key (in a parent entity).</a:t>
            </a:r>
            <a:endParaRPr b="0" lang="en-US" sz="2000" spc="-1" strike="noStrike">
              <a:latin typeface="Lato"/>
            </a:endParaRPr>
          </a:p>
          <a:p>
            <a:pPr marL="432000" indent="-324000">
              <a:lnSpc>
                <a:spcPct val="90000"/>
              </a:lnSpc>
              <a:spcBef>
                <a:spcPts val="499"/>
              </a:spcBef>
              <a:buClr>
                <a:srgbClr val="000000"/>
              </a:buClr>
              <a:buSzPct val="45000"/>
              <a:buFont typeface="Wingdings" charset="2"/>
              <a:buChar char=""/>
            </a:pP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84" name="" descr=""/>
          <p:cNvPicPr/>
          <p:nvPr/>
        </p:nvPicPr>
        <p:blipFill>
          <a:blip r:embed="rId1"/>
          <a:stretch/>
        </p:blipFill>
        <p:spPr>
          <a:xfrm>
            <a:off x="0" y="0"/>
            <a:ext cx="10076760" cy="7259400"/>
          </a:xfrm>
          <a:prstGeom prst="rect">
            <a:avLst/>
          </a:prstGeom>
          <a:ln>
            <a:noFill/>
          </a:ln>
        </p:spPr>
      </p:pic>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85" name="" descr=""/>
          <p:cNvPicPr/>
          <p:nvPr/>
        </p:nvPicPr>
        <p:blipFill>
          <a:blip r:embed="rId1"/>
          <a:stretch/>
        </p:blipFill>
        <p:spPr>
          <a:xfrm>
            <a:off x="0" y="150120"/>
            <a:ext cx="10076760" cy="7261200"/>
          </a:xfrm>
          <a:prstGeom prst="rect">
            <a:avLst/>
          </a:prstGeom>
          <a:ln>
            <a:noFill/>
          </a:ln>
        </p:spPr>
      </p:pic>
      <p:sp>
        <p:nvSpPr>
          <p:cNvPr id="1586" name="CustomShape 1"/>
          <p:cNvSpPr/>
          <p:nvPr/>
        </p:nvSpPr>
        <p:spPr>
          <a:xfrm>
            <a:off x="4599000" y="2397600"/>
            <a:ext cx="57816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buClr>
                <a:srgbClr val="000000"/>
              </a:buClr>
              <a:buSzPct val="45000"/>
              <a:buFont typeface="Wingdings" charset="2"/>
              <a:buChar char=""/>
            </a:pPr>
            <a:r>
              <a:rPr b="0" lang="en-US" sz="1990" spc="-1" strike="noStrike">
                <a:latin typeface="Arial"/>
                <a:ea typeface="ＭＳ Ｐゴシック"/>
              </a:rPr>
              <a:t>(a)</a:t>
            </a:r>
            <a:endParaRPr b="0" lang="en-US" sz="1990" spc="-1" strike="noStrike">
              <a:latin typeface="Arial"/>
            </a:endParaRPr>
          </a:p>
        </p:txBody>
      </p:sp>
      <p:sp>
        <p:nvSpPr>
          <p:cNvPr id="1587" name="CustomShape 2"/>
          <p:cNvSpPr/>
          <p:nvPr/>
        </p:nvSpPr>
        <p:spPr>
          <a:xfrm>
            <a:off x="4542480" y="5293080"/>
            <a:ext cx="57816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buClr>
                <a:srgbClr val="000000"/>
              </a:buClr>
              <a:buSzPct val="45000"/>
              <a:buFont typeface="Wingdings" charset="2"/>
              <a:buChar char=""/>
            </a:pPr>
            <a:r>
              <a:rPr b="0" lang="en-US" sz="1990" spc="-1" strike="noStrike">
                <a:latin typeface="Arial"/>
                <a:ea typeface="ＭＳ Ｐゴシック"/>
              </a:rPr>
              <a:t>(b)</a:t>
            </a:r>
            <a:endParaRPr b="0" lang="en-US" sz="199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8"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Nonidentifying Relationships</a:t>
            </a:r>
            <a:endParaRPr b="1" lang="en-US" sz="4400" spc="-1" strike="noStrike">
              <a:latin typeface="Lato Black"/>
            </a:endParaRPr>
          </a:p>
        </p:txBody>
      </p:sp>
      <p:sp>
        <p:nvSpPr>
          <p:cNvPr id="1589" name="TextShape 2"/>
          <p:cNvSpPr txBox="1"/>
          <p:nvPr/>
        </p:nvSpPr>
        <p:spPr>
          <a:xfrm>
            <a:off x="1091520" y="1512360"/>
            <a:ext cx="8713440" cy="1932480"/>
          </a:xfrm>
          <a:prstGeom prst="rect">
            <a:avLst/>
          </a:prstGeom>
          <a:noFill/>
          <a:ln>
            <a:noFill/>
          </a:ln>
        </p:spPr>
        <p:txBody>
          <a:bodyPr lIns="90000" rIns="90000" tIns="46800" bIns="46800">
            <a:normAutofit/>
          </a:bodyPr>
          <a:p>
            <a:pPr>
              <a:lnSpc>
                <a:spcPct val="90000"/>
              </a:lnSpc>
              <a:spcBef>
                <a:spcPts val="598"/>
              </a:spcBef>
            </a:pPr>
            <a:r>
              <a:rPr b="1" lang="en-US" sz="2400" spc="-1" strike="noStrike">
                <a:latin typeface="Lato"/>
              </a:rPr>
              <a:t>Nonidentifying relationship</a:t>
            </a:r>
            <a:r>
              <a:rPr b="0" lang="en-US" sz="2400" spc="-1" strike="noStrike">
                <a:latin typeface="Lato"/>
              </a:rPr>
              <a:t> – relationship where each participating entity has its own independent primary key </a:t>
            </a:r>
            <a:endParaRPr b="0" lang="en-US" sz="24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latin typeface="Lato"/>
              </a:rPr>
              <a:t>Primary key attributes are not shared.</a:t>
            </a:r>
            <a:endParaRPr b="0" lang="en-US" sz="20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latin typeface="Lato"/>
              </a:rPr>
              <a:t>The entities are called </a:t>
            </a:r>
            <a:r>
              <a:rPr b="0" i="1" lang="en-US" sz="2000" spc="-1" strike="noStrike">
                <a:latin typeface="Lato"/>
              </a:rPr>
              <a:t>strong</a:t>
            </a:r>
            <a:r>
              <a:rPr b="0" lang="en-US" sz="2000" spc="-1" strike="noStrike">
                <a:latin typeface="Lato"/>
              </a:rPr>
              <a:t> entities</a:t>
            </a:r>
            <a:endParaRPr b="0" lang="en-US" sz="2000" spc="-1" strike="noStrike">
              <a:latin typeface="Lato"/>
            </a:endParaRPr>
          </a:p>
        </p:txBody>
      </p:sp>
      <p:pic>
        <p:nvPicPr>
          <p:cNvPr id="1590" name="" descr=""/>
          <p:cNvPicPr/>
          <p:nvPr/>
        </p:nvPicPr>
        <p:blipFill>
          <a:blip r:embed="rId1"/>
          <a:stretch/>
        </p:blipFill>
        <p:spPr>
          <a:xfrm>
            <a:off x="2350800" y="3129840"/>
            <a:ext cx="6633720" cy="4095720"/>
          </a:xfrm>
          <a:prstGeom prst="rect">
            <a:avLst/>
          </a:prstGeom>
          <a:ln>
            <a:noFill/>
          </a:ln>
        </p:spPr>
      </p:pic>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1"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a:t>
            </a:r>
            <a:br/>
            <a:r>
              <a:rPr b="1" lang="en-US" sz="4400" spc="-1" strike="noStrike">
                <a:latin typeface="Lato Black"/>
              </a:rPr>
              <a:t>Identifying Relationships</a:t>
            </a:r>
            <a:endParaRPr b="1" lang="en-US" sz="4400" spc="-1" strike="noStrike">
              <a:latin typeface="Lato Black"/>
            </a:endParaRPr>
          </a:p>
        </p:txBody>
      </p:sp>
      <p:sp>
        <p:nvSpPr>
          <p:cNvPr id="1592" name="TextShape 2"/>
          <p:cNvSpPr txBox="1"/>
          <p:nvPr/>
        </p:nvSpPr>
        <p:spPr>
          <a:xfrm>
            <a:off x="1007640" y="2025000"/>
            <a:ext cx="8984880" cy="1298880"/>
          </a:xfrm>
          <a:prstGeom prst="rect">
            <a:avLst/>
          </a:prstGeom>
          <a:noFill/>
          <a:ln>
            <a:noFill/>
          </a:ln>
        </p:spPr>
        <p:txBody>
          <a:bodyPr lIns="90000" rIns="90000" tIns="46800" bIns="46800">
            <a:normAutofit/>
          </a:bodyPr>
          <a:p>
            <a:pPr>
              <a:lnSpc>
                <a:spcPct val="85000"/>
              </a:lnSpc>
              <a:spcBef>
                <a:spcPts val="598"/>
              </a:spcBef>
            </a:pPr>
            <a:r>
              <a:rPr b="1" lang="en-US" sz="2400" spc="-1" strike="noStrike">
                <a:latin typeface="Lato"/>
              </a:rPr>
              <a:t>Identifying relationship</a:t>
            </a:r>
            <a:r>
              <a:rPr b="0" lang="en-US" sz="2400" spc="-1" strike="noStrike">
                <a:latin typeface="Lato"/>
              </a:rPr>
              <a:t> – relationship in which the parent entity’ key is also part of the primary key of the child entity. </a:t>
            </a:r>
            <a:endParaRPr b="0" lang="en-US" sz="2400" spc="-1" strike="noStrike">
              <a:latin typeface="Lato"/>
            </a:endParaRPr>
          </a:p>
          <a:p>
            <a:pPr lvl="1" marL="864000" indent="-324000">
              <a:lnSpc>
                <a:spcPct val="85000"/>
              </a:lnSpc>
              <a:spcBef>
                <a:spcPts val="499"/>
              </a:spcBef>
              <a:buClr>
                <a:srgbClr val="000000"/>
              </a:buClr>
              <a:buSzPct val="45000"/>
              <a:buFont typeface="Wingdings" charset="2"/>
              <a:buChar char=""/>
            </a:pPr>
            <a:r>
              <a:rPr b="0" lang="en-US" sz="2000" spc="-1" strike="noStrike">
                <a:latin typeface="Lato"/>
              </a:rPr>
              <a:t>The child entity is called a </a:t>
            </a:r>
            <a:r>
              <a:rPr b="0" i="1" lang="en-US" sz="2000" spc="-1" strike="noStrike">
                <a:latin typeface="Lato"/>
              </a:rPr>
              <a:t>weak</a:t>
            </a:r>
            <a:r>
              <a:rPr b="0" lang="en-US" sz="2000" spc="-1" strike="noStrike">
                <a:latin typeface="Lato"/>
              </a:rPr>
              <a:t> entity.</a:t>
            </a:r>
            <a:endParaRPr b="0" lang="en-US" sz="2000" spc="-1" strike="noStrike">
              <a:latin typeface="Lato"/>
            </a:endParaRPr>
          </a:p>
        </p:txBody>
      </p:sp>
      <p:pic>
        <p:nvPicPr>
          <p:cNvPr id="1593" name="" descr=""/>
          <p:cNvPicPr/>
          <p:nvPr/>
        </p:nvPicPr>
        <p:blipFill>
          <a:blip r:embed="rId1"/>
          <a:stretch/>
        </p:blipFill>
        <p:spPr>
          <a:xfrm>
            <a:off x="1021320" y="3917520"/>
            <a:ext cx="9027000" cy="3308400"/>
          </a:xfrm>
          <a:prstGeom prst="rect">
            <a:avLst/>
          </a:prstGeom>
          <a:ln>
            <a:noFill/>
          </a:ln>
        </p:spPr>
      </p:pic>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4"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a:t>
            </a:r>
            <a:br/>
            <a:r>
              <a:rPr b="1" lang="en-US" sz="4400" spc="-1" strike="noStrike">
                <a:latin typeface="Lato Black"/>
              </a:rPr>
              <a:t>Sample CASE Tool Notations</a:t>
            </a:r>
            <a:endParaRPr b="1" lang="en-US" sz="4400" spc="-1" strike="noStrike">
              <a:latin typeface="Lato Black"/>
            </a:endParaRPr>
          </a:p>
        </p:txBody>
      </p:sp>
      <p:pic>
        <p:nvPicPr>
          <p:cNvPr id="1595" name="" descr=""/>
          <p:cNvPicPr/>
          <p:nvPr/>
        </p:nvPicPr>
        <p:blipFill>
          <a:blip r:embed="rId1"/>
          <a:stretch/>
        </p:blipFill>
        <p:spPr>
          <a:xfrm>
            <a:off x="2099160" y="1396800"/>
            <a:ext cx="6906600" cy="5829120"/>
          </a:xfrm>
          <a:prstGeom prst="rect">
            <a:avLst/>
          </a:prstGeom>
          <a:ln>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96" name="" descr=""/>
          <p:cNvPicPr/>
          <p:nvPr/>
        </p:nvPicPr>
        <p:blipFill>
          <a:blip r:embed="rId1"/>
          <a:stretch/>
        </p:blipFill>
        <p:spPr>
          <a:xfrm>
            <a:off x="3222360" y="1396800"/>
            <a:ext cx="6854400" cy="5829120"/>
          </a:xfrm>
          <a:prstGeom prst="rect">
            <a:avLst/>
          </a:prstGeom>
          <a:ln>
            <a:noFill/>
          </a:ln>
        </p:spPr>
      </p:pic>
      <p:sp>
        <p:nvSpPr>
          <p:cNvPr id="1597"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Nonspecific Relationships</a:t>
            </a:r>
            <a:endParaRPr b="1" lang="en-US" sz="4400" spc="-1" strike="noStrike">
              <a:latin typeface="Lato Black"/>
            </a:endParaRPr>
          </a:p>
        </p:txBody>
      </p:sp>
      <p:sp>
        <p:nvSpPr>
          <p:cNvPr id="1598" name="TextShape 2"/>
          <p:cNvSpPr txBox="1"/>
          <p:nvPr/>
        </p:nvSpPr>
        <p:spPr>
          <a:xfrm>
            <a:off x="1006920" y="1511640"/>
            <a:ext cx="2351520" cy="5882040"/>
          </a:xfrm>
          <a:prstGeom prst="rect">
            <a:avLst/>
          </a:prstGeom>
          <a:noFill/>
          <a:ln>
            <a:noFill/>
          </a:ln>
        </p:spPr>
        <p:txBody>
          <a:bodyPr>
            <a:normAutofit/>
          </a:bodyPr>
          <a:p>
            <a:pPr>
              <a:lnSpc>
                <a:spcPct val="95000"/>
              </a:lnSpc>
              <a:spcBef>
                <a:spcPts val="1687"/>
              </a:spcBef>
            </a:pPr>
            <a:r>
              <a:rPr b="1" lang="en-US" sz="1800" spc="-1" strike="noStrike">
                <a:latin typeface="Lato"/>
                <a:ea typeface="Times New Roman"/>
              </a:rPr>
              <a:t>Nonspecific relationship</a:t>
            </a:r>
            <a:r>
              <a:rPr b="0" lang="en-US" sz="1800" spc="-1" strike="noStrike">
                <a:latin typeface="Lato"/>
                <a:ea typeface="Times New Roman"/>
              </a:rPr>
              <a:t> –  relationship where many instances of an entity are associated with many instances of another entity. Also called </a:t>
            </a:r>
            <a:r>
              <a:rPr b="0" i="1" lang="en-US" sz="1800" spc="-1" strike="noStrike">
                <a:latin typeface="Lato"/>
                <a:ea typeface="Times New Roman"/>
              </a:rPr>
              <a:t>many-to-many relationship</a:t>
            </a:r>
            <a:r>
              <a:rPr b="0" lang="en-US" sz="1800" spc="-1" strike="noStrike">
                <a:latin typeface="Lato"/>
                <a:ea typeface="Times New Roman"/>
              </a:rPr>
              <a:t>.</a:t>
            </a:r>
            <a:endParaRPr b="0" lang="en-US" sz="1800" spc="-1" strike="noStrike">
              <a:latin typeface="Lato"/>
            </a:endParaRPr>
          </a:p>
          <a:p>
            <a:pPr>
              <a:lnSpc>
                <a:spcPct val="95000"/>
              </a:lnSpc>
              <a:spcBef>
                <a:spcPts val="1687"/>
              </a:spcBef>
            </a:pPr>
            <a:r>
              <a:rPr b="0" i="1" lang="en-US" sz="1800" spc="-1" strike="noStrike">
                <a:latin typeface="Lato"/>
              </a:rPr>
              <a:t>Nonspecific relationships must </a:t>
            </a:r>
            <a:br/>
            <a:r>
              <a:rPr b="0" i="1" lang="en-US" sz="1800" spc="-1" strike="noStrike">
                <a:latin typeface="Lato"/>
              </a:rPr>
              <a:t>be resolved, generally by introducing an </a:t>
            </a:r>
            <a:r>
              <a:rPr b="0" i="1" lang="en-US" sz="1800" spc="-1" strike="noStrike" u="sng">
                <a:uFillTx/>
                <a:latin typeface="Lato"/>
              </a:rPr>
              <a:t>associative entity</a:t>
            </a:r>
            <a:r>
              <a:rPr b="0" i="1" lang="en-US" sz="1800" spc="-1" strike="noStrike">
                <a:latin typeface="Lato"/>
              </a:rPr>
              <a:t>.</a:t>
            </a:r>
            <a:endParaRPr b="0" lang="en-US" sz="1800" spc="-1" strike="noStrike">
              <a:latin typeface="Lato"/>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599" name="" descr=""/>
          <p:cNvPicPr/>
          <p:nvPr/>
        </p:nvPicPr>
        <p:blipFill>
          <a:blip r:embed="rId1"/>
          <a:stretch/>
        </p:blipFill>
        <p:spPr>
          <a:xfrm>
            <a:off x="1413000" y="5223240"/>
            <a:ext cx="8397360" cy="1995840"/>
          </a:xfrm>
          <a:prstGeom prst="rect">
            <a:avLst/>
          </a:prstGeom>
          <a:ln>
            <a:noFill/>
          </a:ln>
        </p:spPr>
      </p:pic>
      <p:pic>
        <p:nvPicPr>
          <p:cNvPr id="1600" name="" descr=""/>
          <p:cNvPicPr/>
          <p:nvPr/>
        </p:nvPicPr>
        <p:blipFill>
          <a:blip r:embed="rId2"/>
          <a:stretch/>
        </p:blipFill>
        <p:spPr>
          <a:xfrm>
            <a:off x="1416600" y="1554120"/>
            <a:ext cx="8323920" cy="2468160"/>
          </a:xfrm>
          <a:prstGeom prst="rect">
            <a:avLst/>
          </a:prstGeom>
          <a:ln>
            <a:noFill/>
          </a:ln>
        </p:spPr>
      </p:pic>
      <p:sp>
        <p:nvSpPr>
          <p:cNvPr id="1601" name="TextShape 1"/>
          <p:cNvSpPr txBox="1"/>
          <p:nvPr/>
        </p:nvSpPr>
        <p:spPr>
          <a:xfrm>
            <a:off x="1091520" y="365400"/>
            <a:ext cx="8906400" cy="69660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Resolving Nonspecific Relationships</a:t>
            </a:r>
            <a:endParaRPr b="1" lang="en-US" sz="4400" spc="-1" strike="noStrike">
              <a:latin typeface="Lato Black"/>
            </a:endParaRPr>
          </a:p>
        </p:txBody>
      </p:sp>
      <p:sp>
        <p:nvSpPr>
          <p:cNvPr id="1602" name="Line 2"/>
          <p:cNvSpPr/>
          <p:nvPr/>
        </p:nvSpPr>
        <p:spPr>
          <a:xfrm>
            <a:off x="5626080" y="3444480"/>
            <a:ext cx="0" cy="1848600"/>
          </a:xfrm>
          <a:prstGeom prst="line">
            <a:avLst/>
          </a:prstGeom>
          <a:ln w="25560">
            <a:solidFill>
              <a:srgbClr val="ff0000"/>
            </a:solidFill>
            <a:custDash>
              <a:ds d="197000" sp="147000"/>
            </a:custDash>
            <a:miter/>
            <a:tailEnd len="med" type="triangle" w="med"/>
          </a:ln>
        </p:spPr>
        <p:style>
          <a:lnRef idx="0"/>
          <a:fillRef idx="0"/>
          <a:effectRef idx="0"/>
          <a:fontRef idx="minor"/>
        </p:style>
      </p:sp>
      <p:sp>
        <p:nvSpPr>
          <p:cNvPr id="1603" name="CustomShape 3"/>
          <p:cNvSpPr/>
          <p:nvPr/>
        </p:nvSpPr>
        <p:spPr>
          <a:xfrm>
            <a:off x="3526200" y="3764880"/>
            <a:ext cx="3778920" cy="1003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gn="ctr">
              <a:lnSpc>
                <a:spcPct val="100000"/>
              </a:lnSpc>
            </a:pPr>
            <a:r>
              <a:rPr b="0" lang="en-US" sz="1990" spc="-1" strike="noStrike">
                <a:solidFill>
                  <a:srgbClr val="000000"/>
                </a:solidFill>
                <a:latin typeface="Times New Roman"/>
              </a:rPr>
              <a:t>The verb or verb phrase of a many-to-many relationship sometimes suggests other entities.</a:t>
            </a:r>
            <a:endParaRPr b="0" lang="en-US" sz="199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Bisnis Proses Layanan SPBE</a:t>
            </a:r>
            <a:endParaRPr b="1" lang="en-US" sz="4400" spc="-1" strike="noStrike">
              <a:latin typeface="Lato Black"/>
            </a:endParaRPr>
          </a:p>
        </p:txBody>
      </p:sp>
      <p:sp>
        <p:nvSpPr>
          <p:cNvPr id="996" name="TextShape 2"/>
          <p:cNvSpPr txBox="1"/>
          <p:nvPr/>
        </p:nvSpPr>
        <p:spPr>
          <a:xfrm>
            <a:off x="90360" y="1285560"/>
            <a:ext cx="983916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Level 0: Penjabaran “Service-service”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Level 1: Penjabaran proses yang ada untuk memberikan service-service tersebut, informasi yang dijelaskan hanya pada input/output proses tersebut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Level 2: Penjabaran sub-proses dari proses tersebut beserta informasi/data yang digunakan pada sub-proses tersebut</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04" name="" descr=""/>
          <p:cNvPicPr/>
          <p:nvPr/>
        </p:nvPicPr>
        <p:blipFill>
          <a:blip r:embed="rId1"/>
          <a:stretch/>
        </p:blipFill>
        <p:spPr>
          <a:xfrm>
            <a:off x="1413000" y="1400400"/>
            <a:ext cx="8397360" cy="1995840"/>
          </a:xfrm>
          <a:prstGeom prst="rect">
            <a:avLst/>
          </a:prstGeom>
          <a:ln>
            <a:noFill/>
          </a:ln>
        </p:spPr>
      </p:pic>
      <p:pic>
        <p:nvPicPr>
          <p:cNvPr id="1605" name="" descr=""/>
          <p:cNvPicPr/>
          <p:nvPr/>
        </p:nvPicPr>
        <p:blipFill>
          <a:blip r:embed="rId2"/>
          <a:stretch/>
        </p:blipFill>
        <p:spPr>
          <a:xfrm>
            <a:off x="1259280" y="3990960"/>
            <a:ext cx="8397360" cy="3214080"/>
          </a:xfrm>
          <a:prstGeom prst="rect">
            <a:avLst/>
          </a:prstGeom>
          <a:ln>
            <a:noFill/>
          </a:ln>
        </p:spPr>
      </p:pic>
      <p:sp>
        <p:nvSpPr>
          <p:cNvPr id="1606" name="TextShape 1"/>
          <p:cNvSpPr txBox="1"/>
          <p:nvPr/>
        </p:nvSpPr>
        <p:spPr>
          <a:xfrm>
            <a:off x="1091520" y="365400"/>
            <a:ext cx="8906400" cy="69660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Resolving Nonspecific Relationships (continued)</a:t>
            </a:r>
            <a:endParaRPr b="1" lang="en-US" sz="4400" spc="-1" strike="noStrike">
              <a:latin typeface="Lato Black"/>
            </a:endParaRPr>
          </a:p>
        </p:txBody>
      </p:sp>
      <p:sp>
        <p:nvSpPr>
          <p:cNvPr id="1607" name="Line 2"/>
          <p:cNvSpPr/>
          <p:nvPr/>
        </p:nvSpPr>
        <p:spPr>
          <a:xfrm>
            <a:off x="6969240" y="2774160"/>
            <a:ext cx="0" cy="2603160"/>
          </a:xfrm>
          <a:prstGeom prst="line">
            <a:avLst/>
          </a:prstGeom>
          <a:ln w="28440">
            <a:solidFill>
              <a:srgbClr val="ff0000"/>
            </a:solidFill>
            <a:prstDash val="sysDot"/>
            <a:miter/>
            <a:tailEnd len="med" type="triangle" w="med"/>
          </a:ln>
        </p:spPr>
        <p:style>
          <a:lnRef idx="0"/>
          <a:fillRef idx="0"/>
          <a:effectRef idx="0"/>
          <a:fontRef idx="minor"/>
        </p:style>
      </p:sp>
      <p:sp>
        <p:nvSpPr>
          <p:cNvPr id="1608" name="CustomShape 3"/>
          <p:cNvSpPr/>
          <p:nvPr/>
        </p:nvSpPr>
        <p:spPr>
          <a:xfrm>
            <a:off x="5793840" y="3509280"/>
            <a:ext cx="2099160" cy="1609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gn="ctr">
              <a:lnSpc>
                <a:spcPct val="100000"/>
              </a:lnSpc>
            </a:pPr>
            <a:r>
              <a:rPr b="0" lang="en-US" sz="1990" spc="-1" strike="noStrike">
                <a:latin typeface="Times New Roman"/>
              </a:rPr>
              <a:t>Many-to-many relationships can be resolved with an associative entity.</a:t>
            </a:r>
            <a:endParaRPr b="0" lang="en-US" sz="1990" spc="-1" strike="noStrike">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09" name="" descr=""/>
          <p:cNvPicPr/>
          <p:nvPr/>
        </p:nvPicPr>
        <p:blipFill>
          <a:blip r:embed="rId1"/>
          <a:stretch/>
        </p:blipFill>
        <p:spPr>
          <a:xfrm>
            <a:off x="1343160" y="1690920"/>
            <a:ext cx="8397360" cy="2005920"/>
          </a:xfrm>
          <a:prstGeom prst="rect">
            <a:avLst/>
          </a:prstGeom>
          <a:ln>
            <a:noFill/>
          </a:ln>
        </p:spPr>
      </p:pic>
      <p:sp>
        <p:nvSpPr>
          <p:cNvPr id="1610" name="TextShape 1"/>
          <p:cNvSpPr txBox="1"/>
          <p:nvPr/>
        </p:nvSpPr>
        <p:spPr>
          <a:xfrm>
            <a:off x="1091520" y="365400"/>
            <a:ext cx="8746920" cy="69660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Resolving Nonspecific Relationships (continued)</a:t>
            </a:r>
            <a:endParaRPr b="1" lang="en-US" sz="4400" spc="-1" strike="noStrike">
              <a:latin typeface="Lato Black"/>
            </a:endParaRPr>
          </a:p>
        </p:txBody>
      </p:sp>
      <p:sp>
        <p:nvSpPr>
          <p:cNvPr id="1611" name="CustomShape 2"/>
          <p:cNvSpPr/>
          <p:nvPr/>
        </p:nvSpPr>
        <p:spPr>
          <a:xfrm>
            <a:off x="2266560" y="4116960"/>
            <a:ext cx="6063840" cy="13064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pPr>
            <a:r>
              <a:rPr b="0" lang="en-US" sz="1990" spc="-1" strike="noStrike">
                <a:latin typeface="Arial Narrow"/>
              </a:rPr>
              <a:t>While the above relationship is a many-to-many, the many on the BANK ACCOUNT side is a known maximum of "2." This suggests that the relationship may actually represent multiple relationships... In this case two separate relationships.</a:t>
            </a:r>
            <a:endParaRPr b="0" lang="en-US" sz="1990" spc="-1" strike="noStrike">
              <a:latin typeface="Arial"/>
            </a:endParaRPr>
          </a:p>
        </p:txBody>
      </p:sp>
      <p:sp>
        <p:nvSpPr>
          <p:cNvPr id="1612" name="CustomShape 3"/>
          <p:cNvSpPr/>
          <p:nvPr/>
        </p:nvSpPr>
        <p:spPr>
          <a:xfrm>
            <a:off x="3825360" y="1359720"/>
            <a:ext cx="334260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buClr>
                <a:srgbClr val="000000"/>
              </a:buClr>
              <a:buSzPct val="45000"/>
              <a:buFont typeface="Wingdings" charset="2"/>
              <a:buChar char=""/>
            </a:pPr>
            <a:r>
              <a:rPr b="0" lang="en-US" sz="1990" spc="-1" strike="noStrike">
                <a:latin typeface="Arial"/>
              </a:rPr>
              <a:t>Many-to-Many Relationship</a:t>
            </a:r>
            <a:endParaRPr b="0" lang="en-US" sz="1990" spc="-1" strike="noStrike">
              <a:latin typeface="Arial"/>
            </a:endParaRPr>
          </a:p>
        </p:txBody>
      </p:sp>
      <p:sp>
        <p:nvSpPr>
          <p:cNvPr id="1613" name="Line 4"/>
          <p:cNvSpPr/>
          <p:nvPr/>
        </p:nvSpPr>
        <p:spPr>
          <a:xfrm>
            <a:off x="5289840" y="3360600"/>
            <a:ext cx="0" cy="2268720"/>
          </a:xfrm>
          <a:prstGeom prst="line">
            <a:avLst/>
          </a:prstGeom>
          <a:ln w="28440">
            <a:solidFill>
              <a:srgbClr val="ff0000"/>
            </a:solidFill>
            <a:prstDash val="sysDot"/>
            <a:miter/>
            <a:tailEnd len="med" type="triangle" w="med"/>
          </a:ln>
        </p:spPr>
        <p:style>
          <a:lnRef idx="0"/>
          <a:fillRef idx="0"/>
          <a:effectRef idx="0"/>
          <a:fontRef idx="minor"/>
        </p:style>
      </p:sp>
      <p:pic>
        <p:nvPicPr>
          <p:cNvPr id="1614" name="" descr=""/>
          <p:cNvPicPr/>
          <p:nvPr/>
        </p:nvPicPr>
        <p:blipFill>
          <a:blip r:embed="rId2"/>
          <a:stretch/>
        </p:blipFill>
        <p:spPr>
          <a:xfrm>
            <a:off x="1616400" y="5639760"/>
            <a:ext cx="7956360" cy="1585800"/>
          </a:xfrm>
          <a:prstGeom prst="rect">
            <a:avLst/>
          </a:prstGeom>
          <a:ln>
            <a:noFill/>
          </a:ln>
        </p:spPr>
      </p:pic>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5" name="TextShape 1"/>
          <p:cNvSpPr txBox="1"/>
          <p:nvPr/>
        </p:nvSpPr>
        <p:spPr>
          <a:xfrm>
            <a:off x="681480" y="5659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Modeling Concepts: Generalization</a:t>
            </a:r>
            <a:endParaRPr b="1" lang="en-US" sz="4400" spc="-1" strike="noStrike">
              <a:latin typeface="Lato Black"/>
            </a:endParaRPr>
          </a:p>
        </p:txBody>
      </p:sp>
      <p:sp>
        <p:nvSpPr>
          <p:cNvPr id="1616" name="TextShape 2"/>
          <p:cNvSpPr txBox="1"/>
          <p:nvPr/>
        </p:nvSpPr>
        <p:spPr>
          <a:xfrm>
            <a:off x="633960" y="2302920"/>
            <a:ext cx="8984880" cy="4922640"/>
          </a:xfrm>
          <a:prstGeom prst="rect">
            <a:avLst/>
          </a:prstGeom>
          <a:noFill/>
          <a:ln>
            <a:noFill/>
          </a:ln>
        </p:spPr>
        <p:txBody>
          <a:bodyPr lIns="90000" rIns="90000" tIns="46800" bIns="46800">
            <a:normAutofit/>
          </a:bodyPr>
          <a:p>
            <a:pPr>
              <a:lnSpc>
                <a:spcPct val="90000"/>
              </a:lnSpc>
              <a:spcBef>
                <a:spcPts val="697"/>
              </a:spcBef>
            </a:pPr>
            <a:r>
              <a:rPr b="1" lang="en-US" sz="2800" spc="-1" strike="noStrike">
                <a:latin typeface="Lato"/>
              </a:rPr>
              <a:t>Generalization</a:t>
            </a:r>
            <a:r>
              <a:rPr b="0" lang="en-US" sz="2800" spc="-1" strike="noStrike">
                <a:latin typeface="Lato"/>
              </a:rPr>
              <a:t> – a concept wherein the attributes that are common to several types of an entity are grouped into their own entity.</a:t>
            </a:r>
            <a:endParaRPr b="0" lang="en-US" sz="2800" spc="-1" strike="noStrike">
              <a:latin typeface="Lato"/>
            </a:endParaRPr>
          </a:p>
          <a:p>
            <a:pPr>
              <a:lnSpc>
                <a:spcPct val="90000"/>
              </a:lnSpc>
              <a:spcBef>
                <a:spcPts val="697"/>
              </a:spcBef>
            </a:pPr>
            <a:endParaRPr b="0" lang="en-US" sz="2800" spc="-1" strike="noStrike">
              <a:latin typeface="Lato"/>
            </a:endParaRPr>
          </a:p>
          <a:p>
            <a:pPr>
              <a:lnSpc>
                <a:spcPct val="90000"/>
              </a:lnSpc>
              <a:spcBef>
                <a:spcPts val="697"/>
              </a:spcBef>
            </a:pPr>
            <a:r>
              <a:rPr b="1" lang="en-US" sz="2800" spc="-1" strike="noStrike">
                <a:latin typeface="Lato"/>
              </a:rPr>
              <a:t>Supertype</a:t>
            </a:r>
            <a:r>
              <a:rPr b="0" lang="en-US" sz="2800" spc="-1" strike="noStrike">
                <a:latin typeface="Lato"/>
              </a:rPr>
              <a:t> – an entity whose instances store attributes that are common to one or more entity subtypes. </a:t>
            </a:r>
            <a:endParaRPr b="0" lang="en-US" sz="2800" spc="-1" strike="noStrike">
              <a:latin typeface="Lato"/>
            </a:endParaRPr>
          </a:p>
          <a:p>
            <a:pPr>
              <a:lnSpc>
                <a:spcPct val="90000"/>
              </a:lnSpc>
              <a:spcBef>
                <a:spcPts val="697"/>
              </a:spcBef>
            </a:pPr>
            <a:endParaRPr b="0" lang="en-US" sz="2800" spc="-1" strike="noStrike">
              <a:latin typeface="Lato"/>
            </a:endParaRPr>
          </a:p>
          <a:p>
            <a:pPr>
              <a:lnSpc>
                <a:spcPct val="90000"/>
              </a:lnSpc>
              <a:spcBef>
                <a:spcPts val="697"/>
              </a:spcBef>
            </a:pPr>
            <a:r>
              <a:rPr b="1" lang="en-US" sz="2800" spc="-1" strike="noStrike">
                <a:latin typeface="Lato"/>
              </a:rPr>
              <a:t>Subtype</a:t>
            </a:r>
            <a:r>
              <a:rPr b="0" lang="en-US" sz="2800" spc="-1" strike="noStrike">
                <a:latin typeface="Lato"/>
              </a:rPr>
              <a:t> – an entity whose instances may inherit common attributes from its entity supertype</a:t>
            </a:r>
            <a:endParaRPr b="0" lang="en-US" sz="2800" spc="-1" strike="noStrike">
              <a:latin typeface="Lato"/>
            </a:endParaRPr>
          </a:p>
          <a:p>
            <a:pPr lvl="1" marL="742680" indent="-285480">
              <a:lnSpc>
                <a:spcPct val="90000"/>
              </a:lnSpc>
              <a:spcBef>
                <a:spcPts val="598"/>
              </a:spcBef>
            </a:pPr>
            <a:r>
              <a:rPr b="0" lang="en-US" sz="2400" spc="-1" strike="noStrike">
                <a:latin typeface="Lato"/>
              </a:rPr>
              <a:t>	</a:t>
            </a:r>
            <a:r>
              <a:rPr b="0" lang="en-US" sz="2400" spc="-1" strike="noStrike">
                <a:latin typeface="Lato"/>
              </a:rPr>
              <a:t>And then add other attributes unique to the subtype. </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7"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Generalization Hierarchy</a:t>
            </a:r>
            <a:endParaRPr b="1" lang="en-US" sz="4400" spc="-1" strike="noStrike">
              <a:latin typeface="Lato Black"/>
            </a:endParaRPr>
          </a:p>
        </p:txBody>
      </p:sp>
      <p:pic>
        <p:nvPicPr>
          <p:cNvPr id="1618" name="" descr=""/>
          <p:cNvPicPr/>
          <p:nvPr/>
        </p:nvPicPr>
        <p:blipFill>
          <a:blip r:embed="rId1"/>
          <a:stretch/>
        </p:blipFill>
        <p:spPr>
          <a:xfrm>
            <a:off x="3022920" y="1396800"/>
            <a:ext cx="5038560" cy="5829120"/>
          </a:xfrm>
          <a:prstGeom prst="rect">
            <a:avLst/>
          </a:prstGeom>
          <a:ln>
            <a:noFill/>
          </a:ln>
        </p:spPr>
      </p:pic>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9"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Process of Logical Data Modeling</a:t>
            </a:r>
            <a:endParaRPr b="1" lang="en-US" sz="4400" spc="-1" strike="noStrike">
              <a:latin typeface="Lato Black"/>
            </a:endParaRPr>
          </a:p>
        </p:txBody>
      </p:sp>
      <p:sp>
        <p:nvSpPr>
          <p:cNvPr id="1620" name="TextShape 2"/>
          <p:cNvSpPr txBox="1"/>
          <p:nvPr/>
        </p:nvSpPr>
        <p:spPr>
          <a:xfrm>
            <a:off x="1007640" y="1764360"/>
            <a:ext cx="8984880" cy="5461200"/>
          </a:xfrm>
          <a:prstGeom prst="rect">
            <a:avLst/>
          </a:prstGeom>
          <a:noFill/>
          <a:ln>
            <a:noFill/>
          </a:ln>
        </p:spPr>
        <p:txBody>
          <a:bodyPr lIns="90000" rIns="90000" tIns="46800" bIns="46800">
            <a:normAutofit/>
          </a:bodyPr>
          <a:p>
            <a:pPr marL="432000" indent="-324000">
              <a:lnSpc>
                <a:spcPct val="90000"/>
              </a:lnSpc>
              <a:spcBef>
                <a:spcPts val="799"/>
              </a:spcBef>
              <a:buClr>
                <a:srgbClr val="000000"/>
              </a:buClr>
              <a:buSzPct val="45000"/>
              <a:buFont typeface="Wingdings" charset="2"/>
              <a:buChar char=""/>
            </a:pPr>
            <a:r>
              <a:rPr b="0" lang="en-US" sz="3200" spc="-1" strike="noStrike">
                <a:latin typeface="Lato"/>
              </a:rPr>
              <a:t>Strategic Data Modeling</a:t>
            </a:r>
            <a:endParaRPr b="0" lang="en-US" sz="3200" spc="-1" strike="noStrike">
              <a:latin typeface="Lato"/>
            </a:endParaRPr>
          </a:p>
          <a:p>
            <a:pPr lvl="1" marL="864000" indent="-324000">
              <a:lnSpc>
                <a:spcPct val="90000"/>
              </a:lnSpc>
              <a:spcBef>
                <a:spcPts val="697"/>
              </a:spcBef>
              <a:buClr>
                <a:srgbClr val="000000"/>
              </a:buClr>
              <a:buSzPct val="45000"/>
              <a:buFont typeface="Wingdings" charset="2"/>
              <a:buChar char=""/>
            </a:pPr>
            <a:r>
              <a:rPr b="0" lang="en-US" sz="2800" spc="-1" strike="noStrike">
                <a:latin typeface="Lato"/>
              </a:rPr>
              <a:t>Many organizations select IS development projects based on strategic plans.</a:t>
            </a:r>
            <a:endParaRPr b="0" lang="en-US" sz="2800" spc="-1" strike="noStrike">
              <a:latin typeface="Lato"/>
            </a:endParaRPr>
          </a:p>
          <a:p>
            <a:pPr lvl="2" marL="1296000" indent="-288000">
              <a:lnSpc>
                <a:spcPct val="90000"/>
              </a:lnSpc>
              <a:spcBef>
                <a:spcPts val="598"/>
              </a:spcBef>
              <a:buClr>
                <a:srgbClr val="000000"/>
              </a:buClr>
              <a:buSzPct val="75000"/>
              <a:buFont typeface="Symbol" charset="2"/>
              <a:buChar char=""/>
            </a:pPr>
            <a:r>
              <a:rPr b="0" lang="en-US" sz="2400" spc="-1" strike="noStrike">
                <a:latin typeface="Lato"/>
              </a:rPr>
              <a:t>Includes vision and architecture for information systems</a:t>
            </a:r>
            <a:endParaRPr b="0" lang="en-US" sz="2400" spc="-1" strike="noStrike">
              <a:latin typeface="Lato"/>
            </a:endParaRPr>
          </a:p>
          <a:p>
            <a:pPr lvl="2" marL="1296000" indent="-288000">
              <a:lnSpc>
                <a:spcPct val="90000"/>
              </a:lnSpc>
              <a:spcBef>
                <a:spcPts val="598"/>
              </a:spcBef>
              <a:buClr>
                <a:srgbClr val="000000"/>
              </a:buClr>
              <a:buSzPct val="75000"/>
              <a:buFont typeface="Symbol" charset="2"/>
              <a:buChar char=""/>
            </a:pPr>
            <a:r>
              <a:rPr b="0" lang="en-US" sz="2400" spc="-1" strike="noStrike">
                <a:latin typeface="Lato"/>
              </a:rPr>
              <a:t>Identifies and prioritizes develop projects</a:t>
            </a:r>
            <a:endParaRPr b="0" lang="en-US" sz="2400" spc="-1" strike="noStrike">
              <a:latin typeface="Lato"/>
            </a:endParaRPr>
          </a:p>
          <a:p>
            <a:pPr lvl="2" marL="1296000" indent="-288000">
              <a:lnSpc>
                <a:spcPct val="90000"/>
              </a:lnSpc>
              <a:spcBef>
                <a:spcPts val="598"/>
              </a:spcBef>
              <a:buClr>
                <a:srgbClr val="000000"/>
              </a:buClr>
              <a:buSzPct val="75000"/>
              <a:buFont typeface="Symbol" charset="2"/>
              <a:buChar char=""/>
            </a:pPr>
            <a:r>
              <a:rPr b="0" lang="en-US" sz="2400" spc="-1" strike="noStrike">
                <a:latin typeface="Lato"/>
              </a:rPr>
              <a:t>Includes enterprise data model as starting point for projects</a:t>
            </a:r>
            <a:endParaRPr b="0" lang="en-US" sz="2400" spc="-1" strike="noStrike">
              <a:latin typeface="Lato"/>
            </a:endParaRPr>
          </a:p>
          <a:p>
            <a:pPr marL="432000" indent="-324000">
              <a:lnSpc>
                <a:spcPct val="90000"/>
              </a:lnSpc>
              <a:spcBef>
                <a:spcPts val="799"/>
              </a:spcBef>
              <a:buClr>
                <a:srgbClr val="000000"/>
              </a:buClr>
              <a:buSzPct val="45000"/>
              <a:buFont typeface="Wingdings" charset="2"/>
              <a:buChar char=""/>
            </a:pPr>
            <a:r>
              <a:rPr b="0" lang="en-US" sz="3200" spc="-1" strike="noStrike">
                <a:latin typeface="Lato"/>
              </a:rPr>
              <a:t>Data Modeling during Systems Analysis</a:t>
            </a:r>
            <a:endParaRPr b="0" lang="en-US" sz="3200" spc="-1" strike="noStrike">
              <a:latin typeface="Lato"/>
            </a:endParaRPr>
          </a:p>
          <a:p>
            <a:pPr lvl="1" marL="864000" indent="-324000">
              <a:lnSpc>
                <a:spcPct val="90000"/>
              </a:lnSpc>
              <a:spcBef>
                <a:spcPts val="697"/>
              </a:spcBef>
              <a:buClr>
                <a:srgbClr val="000000"/>
              </a:buClr>
              <a:buSzPct val="45000"/>
              <a:buFont typeface="Wingdings" charset="2"/>
              <a:buChar char=""/>
            </a:pPr>
            <a:r>
              <a:rPr b="0" lang="en-US" sz="2800" spc="-1" strike="noStrike">
                <a:latin typeface="Lato"/>
              </a:rPr>
              <a:t>Data model for a single information system is called an application data model.</a:t>
            </a:r>
            <a:endParaRPr b="0" lang="en-US" sz="2800" spc="-1" strike="noStrike">
              <a:latin typeface="Lato"/>
            </a:endParaRPr>
          </a:p>
        </p:txBody>
      </p:sp>
    </p:spTree>
  </p:cSld>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1"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Logical Model Development Stages</a:t>
            </a:r>
            <a:endParaRPr b="1" lang="en-US" sz="4400" spc="-1" strike="noStrike">
              <a:latin typeface="Lato Black"/>
            </a:endParaRPr>
          </a:p>
        </p:txBody>
      </p:sp>
      <p:sp>
        <p:nvSpPr>
          <p:cNvPr id="1622" name="TextShape 2"/>
          <p:cNvSpPr txBox="1"/>
          <p:nvPr/>
        </p:nvSpPr>
        <p:spPr>
          <a:xfrm>
            <a:off x="1091160" y="1596240"/>
            <a:ext cx="8313480" cy="5545440"/>
          </a:xfrm>
          <a:prstGeom prst="rect">
            <a:avLst/>
          </a:prstGeom>
          <a:noFill/>
          <a:ln>
            <a:noFill/>
          </a:ln>
        </p:spPr>
        <p:txBody>
          <a:bodyPr lIns="90000" rIns="90000" tIns="46800" bIns="46800">
            <a:normAutofit/>
          </a:bodyPr>
          <a:p>
            <a:pPr marL="533160" indent="-533160">
              <a:lnSpc>
                <a:spcPct val="80000"/>
              </a:lnSpc>
              <a:spcBef>
                <a:spcPts val="598"/>
              </a:spcBef>
              <a:buClr>
                <a:srgbClr val="818a42"/>
              </a:buClr>
              <a:buFont typeface="StarSymbol"/>
              <a:buAutoNum type="arabicPeriod"/>
            </a:pPr>
            <a:r>
              <a:rPr b="0" lang="en-US" sz="2400" spc="-1" strike="noStrike">
                <a:latin typeface="Lato"/>
              </a:rPr>
              <a:t>Context Data model </a:t>
            </a:r>
            <a:endParaRPr b="0" lang="en-US" sz="2400" spc="-1" strike="noStrike">
              <a:latin typeface="Lato"/>
            </a:endParaRPr>
          </a:p>
          <a:p>
            <a:pPr lvl="1" marL="914400" indent="-457200">
              <a:lnSpc>
                <a:spcPct val="80000"/>
              </a:lnSpc>
              <a:spcBef>
                <a:spcPts val="499"/>
              </a:spcBef>
              <a:buClr>
                <a:srgbClr val="660066"/>
              </a:buClr>
              <a:buFont typeface="Arial"/>
              <a:buChar char="•"/>
            </a:pPr>
            <a:r>
              <a:rPr b="0" lang="en-US" sz="2000" spc="-1" strike="noStrike">
                <a:latin typeface="Lato"/>
              </a:rPr>
              <a:t>Includes only entities and relationships</a:t>
            </a:r>
            <a:endParaRPr b="0" lang="en-US" sz="2000" spc="-1" strike="noStrike">
              <a:latin typeface="Lato"/>
            </a:endParaRPr>
          </a:p>
          <a:p>
            <a:pPr lvl="1" marL="914400" indent="-457200">
              <a:lnSpc>
                <a:spcPct val="80000"/>
              </a:lnSpc>
              <a:spcBef>
                <a:spcPts val="499"/>
              </a:spcBef>
              <a:buClr>
                <a:srgbClr val="660066"/>
              </a:buClr>
              <a:buFont typeface="Arial"/>
              <a:buChar char="•"/>
            </a:pPr>
            <a:r>
              <a:rPr b="0" lang="en-US" sz="2000" spc="-1" strike="noStrike">
                <a:latin typeface="Lato"/>
              </a:rPr>
              <a:t>To establish project scope</a:t>
            </a:r>
            <a:endParaRPr b="0" lang="en-US" sz="2000" spc="-1" strike="noStrike">
              <a:latin typeface="Lato"/>
            </a:endParaRPr>
          </a:p>
          <a:p>
            <a:pPr marL="533160" indent="-533160">
              <a:lnSpc>
                <a:spcPct val="80000"/>
              </a:lnSpc>
              <a:spcBef>
                <a:spcPts val="1199"/>
              </a:spcBef>
              <a:buClr>
                <a:srgbClr val="818a42"/>
              </a:buClr>
              <a:buFont typeface="StarSymbol"/>
              <a:buAutoNum type="arabicPeriod"/>
            </a:pPr>
            <a:r>
              <a:rPr b="0" lang="en-US" sz="2400" spc="-1" strike="noStrike">
                <a:latin typeface="Lato"/>
              </a:rPr>
              <a:t>Key-based data model</a:t>
            </a:r>
            <a:endParaRPr b="0" lang="en-US" sz="2400" spc="-1" strike="noStrike">
              <a:latin typeface="Lato"/>
            </a:endParaRPr>
          </a:p>
          <a:p>
            <a:pPr lvl="1" marL="914400" indent="-457200">
              <a:lnSpc>
                <a:spcPct val="80000"/>
              </a:lnSpc>
              <a:spcBef>
                <a:spcPts val="499"/>
              </a:spcBef>
              <a:buClr>
                <a:srgbClr val="660066"/>
              </a:buClr>
              <a:buFont typeface="Arial"/>
              <a:buChar char="•"/>
            </a:pPr>
            <a:r>
              <a:rPr b="0" lang="en-US" sz="2000" spc="-1" strike="noStrike">
                <a:latin typeface="Lato"/>
              </a:rPr>
              <a:t>Eliminate nonspecific relationships</a:t>
            </a:r>
            <a:endParaRPr b="0" lang="en-US" sz="2000" spc="-1" strike="noStrike">
              <a:latin typeface="Lato"/>
            </a:endParaRPr>
          </a:p>
          <a:p>
            <a:pPr lvl="1" marL="914400" indent="-457200">
              <a:lnSpc>
                <a:spcPct val="80000"/>
              </a:lnSpc>
              <a:spcBef>
                <a:spcPts val="499"/>
              </a:spcBef>
              <a:buClr>
                <a:srgbClr val="660066"/>
              </a:buClr>
              <a:buFont typeface="Arial"/>
              <a:buChar char="•"/>
            </a:pPr>
            <a:r>
              <a:rPr b="0" lang="en-US" sz="2000" spc="-1" strike="noStrike">
                <a:latin typeface="Lato"/>
              </a:rPr>
              <a:t>Add associative entities</a:t>
            </a:r>
            <a:endParaRPr b="0" lang="en-US" sz="2000" spc="-1" strike="noStrike">
              <a:latin typeface="Lato"/>
            </a:endParaRPr>
          </a:p>
          <a:p>
            <a:pPr lvl="1" marL="914400" indent="-457200">
              <a:lnSpc>
                <a:spcPct val="80000"/>
              </a:lnSpc>
              <a:spcBef>
                <a:spcPts val="499"/>
              </a:spcBef>
              <a:buClr>
                <a:srgbClr val="660066"/>
              </a:buClr>
              <a:buFont typeface="Arial"/>
              <a:buChar char="•"/>
            </a:pPr>
            <a:r>
              <a:rPr b="0" lang="en-US" sz="2000" spc="-1" strike="noStrike">
                <a:latin typeface="Lato"/>
              </a:rPr>
              <a:t>Include primary and alternate keys</a:t>
            </a:r>
            <a:endParaRPr b="0" lang="en-US" sz="2000" spc="-1" strike="noStrike">
              <a:latin typeface="Lato"/>
            </a:endParaRPr>
          </a:p>
          <a:p>
            <a:pPr lvl="1" marL="914400" indent="-457200">
              <a:lnSpc>
                <a:spcPct val="80000"/>
              </a:lnSpc>
              <a:spcBef>
                <a:spcPts val="499"/>
              </a:spcBef>
              <a:buClr>
                <a:srgbClr val="660066"/>
              </a:buClr>
              <a:buFont typeface="Arial"/>
              <a:buChar char="•"/>
            </a:pPr>
            <a:r>
              <a:rPr b="0" lang="en-US" sz="2000" spc="-1" strike="noStrike">
                <a:latin typeface="Lato"/>
              </a:rPr>
              <a:t>Precise cardinalities</a:t>
            </a:r>
            <a:endParaRPr b="0" lang="en-US" sz="2000" spc="-1" strike="noStrike">
              <a:latin typeface="Lato"/>
            </a:endParaRPr>
          </a:p>
          <a:p>
            <a:pPr marL="533160" indent="-533160">
              <a:lnSpc>
                <a:spcPct val="80000"/>
              </a:lnSpc>
              <a:spcBef>
                <a:spcPts val="1199"/>
              </a:spcBef>
              <a:buClr>
                <a:srgbClr val="818a42"/>
              </a:buClr>
              <a:buFont typeface="StarSymbol"/>
              <a:buAutoNum type="arabicPeriod"/>
            </a:pPr>
            <a:r>
              <a:rPr b="0" lang="en-US" sz="2400" spc="-1" strike="noStrike">
                <a:latin typeface="Lato"/>
              </a:rPr>
              <a:t>Fully attributed data model</a:t>
            </a:r>
            <a:endParaRPr b="0" lang="en-US" sz="2400" spc="-1" strike="noStrike">
              <a:latin typeface="Lato"/>
            </a:endParaRPr>
          </a:p>
          <a:p>
            <a:pPr lvl="1" marL="914400" indent="-457200">
              <a:lnSpc>
                <a:spcPct val="80000"/>
              </a:lnSpc>
              <a:spcBef>
                <a:spcPts val="499"/>
              </a:spcBef>
              <a:buClr>
                <a:srgbClr val="660066"/>
              </a:buClr>
              <a:buFont typeface="Arial"/>
              <a:buChar char="•"/>
            </a:pPr>
            <a:r>
              <a:rPr b="0" lang="en-US" sz="2000" spc="-1" strike="noStrike">
                <a:latin typeface="Lato"/>
              </a:rPr>
              <a:t>All remaining attributes</a:t>
            </a:r>
            <a:endParaRPr b="0" lang="en-US" sz="2000" spc="-1" strike="noStrike">
              <a:latin typeface="Lato"/>
            </a:endParaRPr>
          </a:p>
          <a:p>
            <a:pPr lvl="1" marL="914400" indent="-457200">
              <a:lnSpc>
                <a:spcPct val="80000"/>
              </a:lnSpc>
              <a:spcBef>
                <a:spcPts val="499"/>
              </a:spcBef>
              <a:buClr>
                <a:srgbClr val="660066"/>
              </a:buClr>
              <a:buFont typeface="Arial"/>
              <a:buChar char="•"/>
            </a:pPr>
            <a:r>
              <a:rPr b="0" lang="en-US" sz="2000" spc="-1" strike="noStrike">
                <a:latin typeface="Lato"/>
              </a:rPr>
              <a:t>Subsetting criteria</a:t>
            </a:r>
            <a:endParaRPr b="0" lang="en-US" sz="2000" spc="-1" strike="noStrike">
              <a:latin typeface="Lato"/>
            </a:endParaRPr>
          </a:p>
          <a:p>
            <a:pPr marL="533160" indent="-533160">
              <a:lnSpc>
                <a:spcPct val="80000"/>
              </a:lnSpc>
              <a:spcBef>
                <a:spcPts val="1199"/>
              </a:spcBef>
              <a:buClr>
                <a:srgbClr val="818a42"/>
              </a:buClr>
              <a:buFont typeface="StarSymbol"/>
              <a:buAutoNum type="arabicPeriod"/>
            </a:pPr>
            <a:r>
              <a:rPr b="0" lang="en-US" sz="2400" spc="-1" strike="noStrike">
                <a:latin typeface="Lato"/>
              </a:rPr>
              <a:t>Normalized data model</a:t>
            </a:r>
            <a:endParaRPr b="0" lang="en-US" sz="2400" spc="-1" strike="noStrike">
              <a:latin typeface="Lato"/>
            </a:endParaRPr>
          </a:p>
          <a:p>
            <a:pPr marL="533160" indent="-533160">
              <a:lnSpc>
                <a:spcPct val="80000"/>
              </a:lnSpc>
              <a:spcBef>
                <a:spcPts val="1199"/>
              </a:spcBef>
            </a:pPr>
            <a:endParaRPr b="0" lang="en-US" sz="2400" spc="-1" strike="noStrike">
              <a:latin typeface="Lato"/>
            </a:endParaRPr>
          </a:p>
          <a:p>
            <a:pPr marL="533160" indent="-533160">
              <a:lnSpc>
                <a:spcPct val="80000"/>
              </a:lnSpc>
              <a:spcBef>
                <a:spcPts val="1199"/>
              </a:spcBef>
            </a:pPr>
            <a:r>
              <a:rPr b="1" lang="en-US" sz="2400" spc="-1" strike="noStrike">
                <a:latin typeface="Lato"/>
              </a:rPr>
              <a:t>Metadata</a:t>
            </a:r>
            <a:r>
              <a:rPr b="0" lang="en-US" sz="2400" spc="-1" strike="noStrike">
                <a:latin typeface="Lato"/>
              </a:rPr>
              <a:t> - data about data.</a:t>
            </a:r>
            <a:endParaRPr b="0" lang="en-US" sz="2400" spc="-1" strike="noStrike">
              <a:latin typeface="Lato"/>
            </a:endParaRPr>
          </a:p>
        </p:txBody>
      </p:sp>
    </p:spTree>
  </p:cSld>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3"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JRP and Interview Questions </a:t>
            </a:r>
            <a:br/>
            <a:r>
              <a:rPr b="1" lang="en-US" sz="4400" spc="-1" strike="noStrike">
                <a:latin typeface="Lato Black"/>
              </a:rPr>
              <a:t>for Data Modeling</a:t>
            </a:r>
            <a:endParaRPr b="1" lang="en-US" sz="4400" spc="-1" strike="noStrike">
              <a:latin typeface="Lato Black"/>
            </a:endParaRPr>
          </a:p>
        </p:txBody>
      </p:sp>
      <p:graphicFrame>
        <p:nvGraphicFramePr>
          <p:cNvPr id="1624" name="Table 2"/>
          <p:cNvGraphicFramePr/>
          <p:nvPr/>
        </p:nvGraphicFramePr>
        <p:xfrm>
          <a:off x="671040" y="1596240"/>
          <a:ext cx="9320400" cy="5250960"/>
        </p:xfrm>
        <a:graphic>
          <a:graphicData uri="http://schemas.openxmlformats.org/drawingml/2006/table">
            <a:tbl>
              <a:tblPr/>
              <a:tblGrid>
                <a:gridCol w="3526920"/>
                <a:gridCol w="5793840"/>
              </a:tblGrid>
              <a:tr h="617040">
                <a:tc>
                  <a:txBody>
                    <a:bodyPr lIns="90000" rIns="90000" tIns="46800" bIns="46800">
                      <a:noAutofit/>
                    </a:bodyPr>
                    <a:p>
                      <a:pPr>
                        <a:lnSpc>
                          <a:spcPct val="85000"/>
                        </a:lnSpc>
                        <a:spcBef>
                          <a:spcPts val="448"/>
                        </a:spcBef>
                      </a:pPr>
                      <a:r>
                        <a:rPr b="1" lang="en-US" sz="1800" spc="-1" strike="noStrike">
                          <a:solidFill>
                            <a:srgbClr val="000000"/>
                          </a:solidFill>
                          <a:latin typeface="Arial Narrow"/>
                        </a:rPr>
                        <a:t>Purpose</a:t>
                      </a:r>
                      <a:endParaRPr b="0" lang="en-US" sz="1800" spc="-1" strike="noStrike">
                        <a:latin typeface="Arial"/>
                      </a:endParaRPr>
                    </a:p>
                  </a:txBody>
                  <a:tcPr marL="90000" marR="90000">
                    <a:lnL w="13680">
                      <a:solidFill>
                        <a:srgbClr val="000000"/>
                      </a:solidFill>
                    </a:lnL>
                    <a:lnR w="5760">
                      <a:solidFill>
                        <a:srgbClr val="000000"/>
                      </a:solidFill>
                    </a:lnR>
                    <a:lnT w="13680">
                      <a:solidFill>
                        <a:srgbClr val="000000"/>
                      </a:solidFill>
                    </a:lnT>
                    <a:lnB w="5760">
                      <a:solidFill>
                        <a:srgbClr val="000000"/>
                      </a:solidFill>
                    </a:lnB>
                    <a:solidFill>
                      <a:srgbClr val="bbe0e3"/>
                    </a:solidFill>
                  </a:tcPr>
                </a:tc>
                <a:tc>
                  <a:txBody>
                    <a:bodyPr lIns="90000" rIns="90000" tIns="46800" bIns="46800">
                      <a:noAutofit/>
                    </a:bodyPr>
                    <a:p>
                      <a:pPr>
                        <a:lnSpc>
                          <a:spcPct val="85000"/>
                        </a:lnSpc>
                        <a:spcBef>
                          <a:spcPts val="448"/>
                        </a:spcBef>
                      </a:pPr>
                      <a:r>
                        <a:rPr b="1" lang="en-US" sz="1800" spc="-1" strike="noStrike">
                          <a:solidFill>
                            <a:srgbClr val="000000"/>
                          </a:solidFill>
                          <a:latin typeface="Arial Narrow"/>
                        </a:rPr>
                        <a:t>Candidate Questions </a:t>
                      </a:r>
                      <a:br/>
                      <a:r>
                        <a:rPr b="1" lang="en-US" sz="1800" spc="-1" strike="noStrike">
                          <a:solidFill>
                            <a:srgbClr val="000000"/>
                          </a:solidFill>
                          <a:latin typeface="Arial Narrow"/>
                        </a:rPr>
                        <a:t>(</a:t>
                      </a:r>
                      <a:r>
                        <a:rPr b="0" lang="en-US" sz="1800" spc="-1" strike="noStrike">
                          <a:solidFill>
                            <a:srgbClr val="000000"/>
                          </a:solidFill>
                          <a:latin typeface="Arial Narrow"/>
                        </a:rPr>
                        <a:t>see textbook for a more complete list)</a:t>
                      </a:r>
                      <a:endParaRPr b="0" lang="en-US" sz="1800" spc="-1" strike="noStrike">
                        <a:latin typeface="Arial"/>
                      </a:endParaRPr>
                    </a:p>
                  </a:txBody>
                  <a:tcPr marL="90000" marR="90000">
                    <a:lnL w="5760">
                      <a:solidFill>
                        <a:srgbClr val="000000"/>
                      </a:solidFill>
                    </a:lnL>
                    <a:lnR w="13680">
                      <a:solidFill>
                        <a:srgbClr val="000000"/>
                      </a:solidFill>
                    </a:lnR>
                    <a:lnT w="13680">
                      <a:solidFill>
                        <a:srgbClr val="000000"/>
                      </a:solidFill>
                    </a:lnT>
                    <a:lnB w="5760">
                      <a:solidFill>
                        <a:srgbClr val="000000"/>
                      </a:solidFill>
                    </a:lnB>
                    <a:solidFill>
                      <a:srgbClr val="bbe0e3"/>
                    </a:solidFill>
                  </a:tcPr>
                </a:tc>
              </a:tr>
              <a:tr h="466200">
                <a:tc>
                  <a:txBody>
                    <a:bodyPr lIns="90000" rIns="90000" tIns="46800" bIns="46800">
                      <a:noAutofit/>
                    </a:bodyPr>
                    <a:p>
                      <a:pPr>
                        <a:lnSpc>
                          <a:spcPct val="85000"/>
                        </a:lnSpc>
                        <a:spcBef>
                          <a:spcPts val="448"/>
                        </a:spcBef>
                      </a:pPr>
                      <a:r>
                        <a:rPr b="0" lang="en-US" sz="1800" spc="-1" strike="noStrike">
                          <a:solidFill>
                            <a:srgbClr val="000000"/>
                          </a:solidFill>
                          <a:latin typeface="Arial Narrow"/>
                        </a:rPr>
                        <a:t>Discover system entities</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What are the subjects of the business? </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873720">
                <a:tc>
                  <a:txBody>
                    <a:bodyPr lIns="90000" rIns="90000" tIns="46800" bIns="46800">
                      <a:noAutofit/>
                    </a:bodyPr>
                    <a:p>
                      <a:pPr>
                        <a:lnSpc>
                          <a:spcPct val="85000"/>
                        </a:lnSpc>
                        <a:spcBef>
                          <a:spcPts val="448"/>
                        </a:spcBef>
                      </a:pPr>
                      <a:r>
                        <a:rPr b="0" lang="en-US" sz="1800" spc="-1" strike="noStrike">
                          <a:solidFill>
                            <a:srgbClr val="000000"/>
                          </a:solidFill>
                          <a:latin typeface="Arial Narrow"/>
                        </a:rPr>
                        <a:t>Discover entity keys</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What unique characteristic (or characteristics) distinguishes an instance of each subject from other instances of the same subject?</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617040">
                <a:tc>
                  <a:txBody>
                    <a:bodyPr lIns="90000" rIns="90000" tIns="46800" bIns="46800">
                      <a:noAutofit/>
                    </a:bodyPr>
                    <a:p>
                      <a:pPr>
                        <a:lnSpc>
                          <a:spcPct val="85000"/>
                        </a:lnSpc>
                        <a:spcBef>
                          <a:spcPts val="448"/>
                        </a:spcBef>
                      </a:pPr>
                      <a:r>
                        <a:rPr b="0" lang="en-US" sz="1800" spc="-1" strike="noStrike">
                          <a:solidFill>
                            <a:srgbClr val="000000"/>
                          </a:solidFill>
                          <a:latin typeface="Arial Narrow"/>
                        </a:rPr>
                        <a:t>Discover entity subsetting criteria</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Are there any characteristics of a subject that divide all instances of the subject into useful subsets?</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360360">
                <a:tc>
                  <a:txBody>
                    <a:bodyPr lIns="90000" rIns="90000" tIns="46800" bIns="46800">
                      <a:noAutofit/>
                    </a:bodyPr>
                    <a:p>
                      <a:pPr>
                        <a:lnSpc>
                          <a:spcPct val="85000"/>
                        </a:lnSpc>
                        <a:spcBef>
                          <a:spcPts val="448"/>
                        </a:spcBef>
                      </a:pPr>
                      <a:r>
                        <a:rPr b="0" lang="en-US" sz="1800" spc="-1" strike="noStrike">
                          <a:solidFill>
                            <a:srgbClr val="000000"/>
                          </a:solidFill>
                          <a:latin typeface="Arial Narrow"/>
                        </a:rPr>
                        <a:t>Discover attributes and domains</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What characteristics describe each subject?</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360360">
                <a:tc>
                  <a:txBody>
                    <a:bodyPr lIns="90000" rIns="90000" tIns="46800" bIns="46800">
                      <a:noAutofit/>
                    </a:bodyPr>
                    <a:p>
                      <a:pPr>
                        <a:lnSpc>
                          <a:spcPct val="85000"/>
                        </a:lnSpc>
                        <a:spcBef>
                          <a:spcPts val="448"/>
                        </a:spcBef>
                      </a:pPr>
                      <a:r>
                        <a:rPr b="0" lang="en-US" sz="1800" spc="-1" strike="noStrike">
                          <a:solidFill>
                            <a:srgbClr val="000000"/>
                          </a:solidFill>
                          <a:latin typeface="Arial Narrow"/>
                        </a:rPr>
                        <a:t>Discover security and control needs</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Are there any restrictions on who can see or use the data?</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360360">
                <a:tc>
                  <a:txBody>
                    <a:bodyPr lIns="90000" rIns="90000" tIns="46800" bIns="46800">
                      <a:noAutofit/>
                    </a:bodyPr>
                    <a:p>
                      <a:pPr>
                        <a:lnSpc>
                          <a:spcPct val="85000"/>
                        </a:lnSpc>
                        <a:spcBef>
                          <a:spcPts val="448"/>
                        </a:spcBef>
                      </a:pPr>
                      <a:r>
                        <a:rPr b="0" lang="en-US" sz="1800" spc="-1" strike="noStrike">
                          <a:solidFill>
                            <a:srgbClr val="000000"/>
                          </a:solidFill>
                          <a:latin typeface="Arial Narrow"/>
                        </a:rPr>
                        <a:t>Discover data timing needs</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How often does the data change?</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360360">
                <a:tc>
                  <a:txBody>
                    <a:bodyPr lIns="90000" rIns="90000" tIns="46800" bIns="46800">
                      <a:noAutofit/>
                    </a:bodyPr>
                    <a:p>
                      <a:pPr>
                        <a:lnSpc>
                          <a:spcPct val="85000"/>
                        </a:lnSpc>
                        <a:spcBef>
                          <a:spcPts val="448"/>
                        </a:spcBef>
                      </a:pPr>
                      <a:r>
                        <a:rPr b="0" lang="en-US" sz="1800" spc="-1" strike="noStrike">
                          <a:solidFill>
                            <a:srgbClr val="000000"/>
                          </a:solidFill>
                          <a:latin typeface="Arial Narrow"/>
                        </a:rPr>
                        <a:t>Discover generalization hierarchies</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Are all instances of each subject the same?</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617040">
                <a:tc>
                  <a:txBody>
                    <a:bodyPr lIns="90000" rIns="90000" tIns="46800" bIns="46800">
                      <a:noAutofit/>
                    </a:bodyPr>
                    <a:p>
                      <a:pPr>
                        <a:lnSpc>
                          <a:spcPct val="85000"/>
                        </a:lnSpc>
                        <a:spcBef>
                          <a:spcPts val="448"/>
                        </a:spcBef>
                      </a:pPr>
                      <a:r>
                        <a:rPr b="0" lang="en-US" sz="1800" spc="-1" strike="noStrike">
                          <a:solidFill>
                            <a:srgbClr val="000000"/>
                          </a:solidFill>
                          <a:latin typeface="Arial Narrow"/>
                        </a:rPr>
                        <a:t>Discover relationships?</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576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What events occur that imply associations between subjects?</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5760">
                      <a:solidFill>
                        <a:srgbClr val="000000"/>
                      </a:solidFill>
                    </a:lnB>
                    <a:solidFill>
                      <a:srgbClr val="ffffff"/>
                    </a:solidFill>
                  </a:tcPr>
                </a:tc>
              </a:tr>
              <a:tr h="618840">
                <a:tc>
                  <a:txBody>
                    <a:bodyPr lIns="90000" rIns="90000" tIns="46800" bIns="46800">
                      <a:noAutofit/>
                    </a:bodyPr>
                    <a:p>
                      <a:pPr>
                        <a:lnSpc>
                          <a:spcPct val="85000"/>
                        </a:lnSpc>
                        <a:spcBef>
                          <a:spcPts val="448"/>
                        </a:spcBef>
                      </a:pPr>
                      <a:r>
                        <a:rPr b="0" lang="en-US" sz="1800" spc="-1" strike="noStrike">
                          <a:solidFill>
                            <a:srgbClr val="000000"/>
                          </a:solidFill>
                          <a:latin typeface="Arial Narrow"/>
                        </a:rPr>
                        <a:t>Discover cardinalities</a:t>
                      </a:r>
                      <a:endParaRPr b="0" lang="en-US" sz="1800" spc="-1" strike="noStrike">
                        <a:latin typeface="Arial"/>
                      </a:endParaRPr>
                    </a:p>
                  </a:txBody>
                  <a:tcPr marL="90000" marR="90000">
                    <a:lnL w="13680">
                      <a:solidFill>
                        <a:srgbClr val="000000"/>
                      </a:solidFill>
                    </a:lnL>
                    <a:lnR w="5760">
                      <a:solidFill>
                        <a:srgbClr val="000000"/>
                      </a:solidFill>
                    </a:lnR>
                    <a:lnT w="5760">
                      <a:solidFill>
                        <a:srgbClr val="000000"/>
                      </a:solidFill>
                    </a:lnT>
                    <a:lnB w="13680">
                      <a:solidFill>
                        <a:srgbClr val="000000"/>
                      </a:solidFill>
                    </a:lnB>
                    <a:solidFill>
                      <a:srgbClr val="ffffff"/>
                    </a:solidFill>
                  </a:tcPr>
                </a:tc>
                <a:tc>
                  <a:txBody>
                    <a:bodyPr lIns="90000" rIns="90000" tIns="46800" bIns="46800">
                      <a:noAutofit/>
                    </a:bodyPr>
                    <a:p>
                      <a:pPr>
                        <a:lnSpc>
                          <a:spcPct val="85000"/>
                        </a:lnSpc>
                        <a:spcBef>
                          <a:spcPts val="448"/>
                        </a:spcBef>
                      </a:pPr>
                      <a:r>
                        <a:rPr b="0" lang="en-US" sz="1800" spc="-1" strike="noStrike">
                          <a:solidFill>
                            <a:srgbClr val="000000"/>
                          </a:solidFill>
                          <a:latin typeface="Arial Narrow"/>
                        </a:rPr>
                        <a:t>Is each business activity or event handled the same way, or are there special circumstances?</a:t>
                      </a:r>
                      <a:endParaRPr b="0" lang="en-US" sz="1800" spc="-1" strike="noStrike">
                        <a:latin typeface="Arial"/>
                      </a:endParaRPr>
                    </a:p>
                  </a:txBody>
                  <a:tcPr marL="90000" marR="90000">
                    <a:lnL w="5760">
                      <a:solidFill>
                        <a:srgbClr val="000000"/>
                      </a:solidFill>
                    </a:lnL>
                    <a:lnR w="13680">
                      <a:solidFill>
                        <a:srgbClr val="000000"/>
                      </a:solidFill>
                    </a:lnR>
                    <a:lnT w="5760">
                      <a:solidFill>
                        <a:srgbClr val="000000"/>
                      </a:solidFill>
                    </a:lnT>
                    <a:lnB w="13680">
                      <a:solidFill>
                        <a:srgbClr val="000000"/>
                      </a:solidFill>
                    </a:lnB>
                    <a:solidFill>
                      <a:srgbClr val="ffffff"/>
                    </a:solidFill>
                  </a:tcPr>
                </a:tc>
              </a:tr>
            </a:tbl>
          </a:graphicData>
        </a:graphic>
      </p:graphicFrame>
    </p:spTree>
  </p:cSld>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5"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Automated Tools for Data Modeling</a:t>
            </a:r>
            <a:endParaRPr b="1" lang="en-US" sz="4400" spc="-1" strike="noStrike">
              <a:latin typeface="Lato Black"/>
            </a:endParaRPr>
          </a:p>
        </p:txBody>
      </p:sp>
      <p:pic>
        <p:nvPicPr>
          <p:cNvPr id="1626" name="" descr=""/>
          <p:cNvPicPr/>
          <p:nvPr/>
        </p:nvPicPr>
        <p:blipFill>
          <a:blip r:embed="rId1"/>
          <a:stretch/>
        </p:blipFill>
        <p:spPr>
          <a:xfrm>
            <a:off x="1931040" y="1429920"/>
            <a:ext cx="7190280" cy="5787000"/>
          </a:xfrm>
          <a:prstGeom prst="rect">
            <a:avLst/>
          </a:prstGeom>
          <a:ln>
            <a:noFill/>
          </a:ln>
        </p:spPr>
      </p:pic>
    </p:spTree>
  </p:cSld>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7" name="TextShape 1"/>
          <p:cNvSpPr txBox="1"/>
          <p:nvPr/>
        </p:nvSpPr>
        <p:spPr>
          <a:xfrm>
            <a:off x="1169640" y="223560"/>
            <a:ext cx="8110800" cy="98064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The Context Data Model</a:t>
            </a:r>
            <a:endParaRPr b="1" lang="en-US" sz="4400" spc="-1" strike="noStrike">
              <a:latin typeface="Lato Black"/>
            </a:endParaRPr>
          </a:p>
        </p:txBody>
      </p:sp>
      <p:sp>
        <p:nvSpPr>
          <p:cNvPr id="1628" name="CustomShape 2"/>
          <p:cNvSpPr/>
          <p:nvPr/>
        </p:nvSpPr>
        <p:spPr>
          <a:xfrm>
            <a:off x="0" y="1947960"/>
            <a:ext cx="10076760" cy="360"/>
          </a:xfrm>
          <a:prstGeom prst="rect">
            <a:avLst/>
          </a:prstGeom>
          <a:noFill/>
          <a:ln>
            <a:noFill/>
          </a:ln>
        </p:spPr>
        <p:style>
          <a:lnRef idx="0"/>
          <a:fillRef idx="0"/>
          <a:effectRef idx="0"/>
          <a:fontRef idx="minor"/>
        </p:style>
      </p:sp>
      <p:sp>
        <p:nvSpPr>
          <p:cNvPr id="1629" name="CustomShape 3"/>
          <p:cNvSpPr/>
          <p:nvPr/>
        </p:nvSpPr>
        <p:spPr>
          <a:xfrm>
            <a:off x="204120" y="2031840"/>
            <a:ext cx="10076760" cy="360"/>
          </a:xfrm>
          <a:prstGeom prst="rect">
            <a:avLst/>
          </a:prstGeom>
          <a:noFill/>
          <a:ln>
            <a:noFill/>
          </a:ln>
        </p:spPr>
        <p:style>
          <a:lnRef idx="0"/>
          <a:fillRef idx="0"/>
          <a:effectRef idx="0"/>
          <a:fontRef idx="minor"/>
        </p:style>
      </p:sp>
      <p:sp>
        <p:nvSpPr>
          <p:cNvPr id="1630" name="CustomShape 4"/>
          <p:cNvSpPr/>
          <p:nvPr/>
        </p:nvSpPr>
        <p:spPr>
          <a:xfrm>
            <a:off x="204120" y="2031840"/>
            <a:ext cx="10076760" cy="360"/>
          </a:xfrm>
          <a:prstGeom prst="rect">
            <a:avLst/>
          </a:prstGeom>
          <a:noFill/>
          <a:ln>
            <a:noFill/>
          </a:ln>
        </p:spPr>
        <p:style>
          <a:lnRef idx="0"/>
          <a:fillRef idx="0"/>
          <a:effectRef idx="0"/>
          <a:fontRef idx="minor"/>
        </p:style>
      </p:sp>
      <p:pic>
        <p:nvPicPr>
          <p:cNvPr id="1631" name="" descr=""/>
          <p:cNvPicPr/>
          <p:nvPr/>
        </p:nvPicPr>
        <p:blipFill>
          <a:blip r:embed="rId1"/>
          <a:stretch/>
        </p:blipFill>
        <p:spPr>
          <a:xfrm>
            <a:off x="585720" y="2502720"/>
            <a:ext cx="9069120" cy="3210480"/>
          </a:xfrm>
          <a:prstGeom prst="rect">
            <a:avLst/>
          </a:prstGeom>
          <a:ln>
            <a:noFill/>
          </a:ln>
        </p:spPr>
      </p:pic>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2" name="TextShape 1"/>
          <p:cNvSpPr txBox="1"/>
          <p:nvPr/>
        </p:nvSpPr>
        <p:spPr>
          <a:xfrm>
            <a:off x="1249920" y="223560"/>
            <a:ext cx="8110440" cy="98064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The Key-based Data Model</a:t>
            </a:r>
            <a:endParaRPr b="1" lang="en-US" sz="4400" spc="-1" strike="noStrike">
              <a:latin typeface="Lato Black"/>
            </a:endParaRPr>
          </a:p>
        </p:txBody>
      </p:sp>
      <p:sp>
        <p:nvSpPr>
          <p:cNvPr id="1633" name="CustomShape 2"/>
          <p:cNvSpPr/>
          <p:nvPr/>
        </p:nvSpPr>
        <p:spPr>
          <a:xfrm>
            <a:off x="0" y="1947960"/>
            <a:ext cx="10076760" cy="360"/>
          </a:xfrm>
          <a:prstGeom prst="rect">
            <a:avLst/>
          </a:prstGeom>
          <a:noFill/>
          <a:ln>
            <a:noFill/>
          </a:ln>
        </p:spPr>
        <p:style>
          <a:lnRef idx="0"/>
          <a:fillRef idx="0"/>
          <a:effectRef idx="0"/>
          <a:fontRef idx="minor"/>
        </p:style>
      </p:sp>
      <p:sp>
        <p:nvSpPr>
          <p:cNvPr id="1634" name="CustomShape 3"/>
          <p:cNvSpPr/>
          <p:nvPr/>
        </p:nvSpPr>
        <p:spPr>
          <a:xfrm>
            <a:off x="0" y="1328400"/>
            <a:ext cx="10076760" cy="360"/>
          </a:xfrm>
          <a:prstGeom prst="rect">
            <a:avLst/>
          </a:prstGeom>
          <a:noFill/>
          <a:ln>
            <a:noFill/>
          </a:ln>
        </p:spPr>
        <p:style>
          <a:lnRef idx="0"/>
          <a:fillRef idx="0"/>
          <a:effectRef idx="0"/>
          <a:fontRef idx="minor"/>
        </p:style>
      </p:sp>
      <p:sp>
        <p:nvSpPr>
          <p:cNvPr id="1635" name="CustomShape 4"/>
          <p:cNvSpPr/>
          <p:nvPr/>
        </p:nvSpPr>
        <p:spPr>
          <a:xfrm>
            <a:off x="0" y="1207440"/>
            <a:ext cx="10076760" cy="360"/>
          </a:xfrm>
          <a:prstGeom prst="rect">
            <a:avLst/>
          </a:prstGeom>
          <a:noFill/>
          <a:ln>
            <a:noFill/>
          </a:ln>
        </p:spPr>
        <p:style>
          <a:lnRef idx="0"/>
          <a:fillRef idx="0"/>
          <a:effectRef idx="0"/>
          <a:fontRef idx="minor"/>
        </p:style>
      </p:sp>
      <p:sp>
        <p:nvSpPr>
          <p:cNvPr id="1636" name="CustomShape 5"/>
          <p:cNvSpPr/>
          <p:nvPr/>
        </p:nvSpPr>
        <p:spPr>
          <a:xfrm>
            <a:off x="4853160" y="3154320"/>
            <a:ext cx="202680" cy="504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pic>
        <p:nvPicPr>
          <p:cNvPr id="1637" name="" descr=""/>
          <p:cNvPicPr/>
          <p:nvPr/>
        </p:nvPicPr>
        <p:blipFill>
          <a:blip r:embed="rId1"/>
          <a:stretch/>
        </p:blipFill>
        <p:spPr>
          <a:xfrm>
            <a:off x="1007640" y="2016360"/>
            <a:ext cx="9069120" cy="46512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7" name="CustomShape 1"/>
          <p:cNvSpPr/>
          <p:nvPr/>
        </p:nvSpPr>
        <p:spPr>
          <a:xfrm>
            <a:off x="3689280" y="1285560"/>
            <a:ext cx="3580920" cy="5876280"/>
          </a:xfrm>
          <a:prstGeom prst="rect">
            <a:avLst/>
          </a:prstGeom>
          <a:solidFill>
            <a:srgbClr val="eeeeee"/>
          </a:solidFill>
          <a:ln>
            <a:noFill/>
          </a:ln>
        </p:spPr>
        <p:style>
          <a:lnRef idx="0"/>
          <a:fillRef idx="0"/>
          <a:effectRef idx="0"/>
          <a:fontRef idx="minor"/>
        </p:style>
      </p:sp>
      <p:sp>
        <p:nvSpPr>
          <p:cNvPr id="998" name="TextShape 2"/>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Tingkatan Bisnis Proses</a:t>
            </a:r>
            <a:endParaRPr b="1" lang="en-US" sz="4400" spc="-1" strike="noStrike">
              <a:latin typeface="Lato Black"/>
            </a:endParaRPr>
          </a:p>
        </p:txBody>
      </p:sp>
      <p:sp>
        <p:nvSpPr>
          <p:cNvPr id="999" name="CustomShape 3"/>
          <p:cNvSpPr/>
          <p:nvPr/>
        </p:nvSpPr>
        <p:spPr>
          <a:xfrm>
            <a:off x="626760" y="2158200"/>
            <a:ext cx="2797200" cy="1077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0 semua aktifitas</a:t>
            </a:r>
            <a:endParaRPr b="0" lang="en-US" sz="1800" spc="-1" strike="noStrike">
              <a:latin typeface="Arial"/>
            </a:endParaRPr>
          </a:p>
          <a:p>
            <a:pPr algn="ctr"/>
            <a:r>
              <a:rPr b="0" lang="en-US" sz="1800" spc="-1" strike="noStrike">
                <a:latin typeface="Lato"/>
              </a:rPr>
              <a:t>Di organsasi</a:t>
            </a:r>
            <a:endParaRPr b="0" lang="en-US" sz="1800" spc="-1" strike="noStrike">
              <a:latin typeface="Arial"/>
            </a:endParaRPr>
          </a:p>
        </p:txBody>
      </p:sp>
      <p:sp>
        <p:nvSpPr>
          <p:cNvPr id="1000" name="CustomShape 4"/>
          <p:cNvSpPr/>
          <p:nvPr/>
        </p:nvSpPr>
        <p:spPr>
          <a:xfrm>
            <a:off x="627120" y="3402360"/>
            <a:ext cx="2797200" cy="112392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1: Layanan yang</a:t>
            </a:r>
            <a:endParaRPr b="0" lang="en-US" sz="1800" spc="-1" strike="noStrike">
              <a:latin typeface="Arial"/>
            </a:endParaRPr>
          </a:p>
          <a:p>
            <a:pPr algn="ctr"/>
            <a:r>
              <a:rPr b="0" lang="en-US" sz="1800" spc="-1" strike="noStrike">
                <a:latin typeface="Lato"/>
              </a:rPr>
              <a:t>ada</a:t>
            </a:r>
            <a:endParaRPr b="0" lang="en-US" sz="1800" spc="-1" strike="noStrike">
              <a:latin typeface="Arial"/>
            </a:endParaRPr>
          </a:p>
        </p:txBody>
      </p:sp>
      <p:sp>
        <p:nvSpPr>
          <p:cNvPr id="1001" name="CustomShape 5"/>
          <p:cNvSpPr/>
          <p:nvPr/>
        </p:nvSpPr>
        <p:spPr>
          <a:xfrm>
            <a:off x="614520" y="4691160"/>
            <a:ext cx="2797200" cy="109620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2: Proses </a:t>
            </a:r>
            <a:endParaRPr b="0" lang="en-US" sz="1800" spc="-1" strike="noStrike">
              <a:latin typeface="Arial"/>
            </a:endParaRPr>
          </a:p>
        </p:txBody>
      </p:sp>
      <p:sp>
        <p:nvSpPr>
          <p:cNvPr id="1002" name="TextShape 6"/>
          <p:cNvSpPr txBox="1"/>
          <p:nvPr/>
        </p:nvSpPr>
        <p:spPr>
          <a:xfrm>
            <a:off x="747720" y="1386360"/>
            <a:ext cx="2597760" cy="639000"/>
          </a:xfrm>
          <a:prstGeom prst="rect">
            <a:avLst/>
          </a:prstGeom>
          <a:noFill/>
          <a:ln>
            <a:noFill/>
          </a:ln>
        </p:spPr>
        <p:txBody>
          <a:bodyPr lIns="90000" rIns="90000" tIns="45000" bIns="45000">
            <a:spAutoFit/>
          </a:bodyPr>
          <a:p>
            <a:r>
              <a:rPr b="0" lang="en-US" sz="1800" spc="-1" strike="noStrike">
                <a:latin typeface="Lato"/>
              </a:rPr>
              <a:t>Bisnis Proses Organisasi</a:t>
            </a:r>
            <a:endParaRPr b="0" lang="en-US" sz="1800" spc="-1" strike="noStrike">
              <a:latin typeface="Arial"/>
            </a:endParaRPr>
          </a:p>
          <a:p>
            <a:r>
              <a:rPr b="0" lang="en-US" sz="1800" spc="-1" strike="noStrike">
                <a:latin typeface="Lato"/>
              </a:rPr>
              <a:t>Contoh : Bispro BKN</a:t>
            </a:r>
            <a:endParaRPr b="0" lang="en-US" sz="1800" spc="-1" strike="noStrike">
              <a:latin typeface="Arial"/>
            </a:endParaRPr>
          </a:p>
        </p:txBody>
      </p:sp>
      <p:sp>
        <p:nvSpPr>
          <p:cNvPr id="1003" name="CustomShape 7"/>
          <p:cNvSpPr/>
          <p:nvPr/>
        </p:nvSpPr>
        <p:spPr>
          <a:xfrm>
            <a:off x="4002480" y="3438360"/>
            <a:ext cx="2797200" cy="112392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0: Layanan yang</a:t>
            </a:r>
            <a:endParaRPr b="0" lang="en-US" sz="1800" spc="-1" strike="noStrike">
              <a:latin typeface="Arial"/>
            </a:endParaRPr>
          </a:p>
          <a:p>
            <a:pPr algn="ctr"/>
            <a:r>
              <a:rPr b="0" lang="en-US" sz="1800" spc="-1" strike="noStrike">
                <a:latin typeface="Lato"/>
              </a:rPr>
              <a:t>ada</a:t>
            </a:r>
            <a:endParaRPr b="0" lang="en-US" sz="1800" spc="-1" strike="noStrike">
              <a:latin typeface="Arial"/>
            </a:endParaRPr>
          </a:p>
        </p:txBody>
      </p:sp>
      <p:sp>
        <p:nvSpPr>
          <p:cNvPr id="1004" name="CustomShape 8"/>
          <p:cNvSpPr/>
          <p:nvPr/>
        </p:nvSpPr>
        <p:spPr>
          <a:xfrm>
            <a:off x="4038480" y="4703040"/>
            <a:ext cx="2797200" cy="109620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1: Proses </a:t>
            </a:r>
            <a:endParaRPr b="0" lang="en-US" sz="1800" spc="-1" strike="noStrike">
              <a:latin typeface="Arial"/>
            </a:endParaRPr>
          </a:p>
        </p:txBody>
      </p:sp>
      <p:sp>
        <p:nvSpPr>
          <p:cNvPr id="1005" name="CustomShape 9"/>
          <p:cNvSpPr/>
          <p:nvPr/>
        </p:nvSpPr>
        <p:spPr>
          <a:xfrm>
            <a:off x="4038480" y="5908680"/>
            <a:ext cx="2797200" cy="109620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2: Sub-Proses </a:t>
            </a:r>
            <a:endParaRPr b="0" lang="en-US" sz="1800" spc="-1" strike="noStrike">
              <a:latin typeface="Arial"/>
            </a:endParaRPr>
          </a:p>
        </p:txBody>
      </p:sp>
      <p:sp>
        <p:nvSpPr>
          <p:cNvPr id="1006" name="CustomShape 10"/>
          <p:cNvSpPr/>
          <p:nvPr/>
        </p:nvSpPr>
        <p:spPr>
          <a:xfrm>
            <a:off x="7740720" y="4714560"/>
            <a:ext cx="2049480" cy="2266560"/>
          </a:xfrm>
          <a:prstGeom prst="rect">
            <a:avLst/>
          </a:prstGeom>
          <a:solidFill>
            <a:srgbClr val="ffffd7"/>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Information</a:t>
            </a:r>
            <a:endParaRPr b="0" lang="en-US" sz="1800" spc="-1" strike="noStrike">
              <a:latin typeface="Arial"/>
            </a:endParaRPr>
          </a:p>
          <a:p>
            <a:pPr algn="ctr"/>
            <a:r>
              <a:rPr b="0" lang="en-US" sz="1800" spc="-1" strike="noStrike">
                <a:latin typeface="Lato"/>
              </a:rPr>
              <a:t>Modelling</a:t>
            </a:r>
            <a:endParaRPr b="0" lang="en-US" sz="1800" spc="-1" strike="noStrike">
              <a:latin typeface="Arial"/>
            </a:endParaRPr>
          </a:p>
          <a:p>
            <a:pPr algn="ctr"/>
            <a:endParaRPr b="0" lang="en-US" sz="1800" spc="-1" strike="noStrike">
              <a:latin typeface="Arial"/>
            </a:endParaRPr>
          </a:p>
          <a:p>
            <a:pPr algn="ctr"/>
            <a:r>
              <a:rPr b="0" lang="en-US" sz="1800" spc="-1" strike="noStrike">
                <a:latin typeface="Lato"/>
              </a:rPr>
              <a:t>Data</a:t>
            </a:r>
            <a:endParaRPr b="0" lang="en-US" sz="1800" spc="-1" strike="noStrike">
              <a:latin typeface="Arial"/>
            </a:endParaRPr>
          </a:p>
          <a:p>
            <a:pPr algn="ctr"/>
            <a:r>
              <a:rPr b="0" lang="en-US" sz="1800" spc="-1" strike="noStrike">
                <a:latin typeface="Lato"/>
              </a:rPr>
              <a:t>Modelling</a:t>
            </a:r>
            <a:endParaRPr b="0" lang="en-US" sz="1800" spc="-1" strike="noStrike">
              <a:latin typeface="Arial"/>
            </a:endParaRPr>
          </a:p>
        </p:txBody>
      </p:sp>
      <p:sp>
        <p:nvSpPr>
          <p:cNvPr id="1007" name="TextShape 11"/>
          <p:cNvSpPr txBox="1"/>
          <p:nvPr/>
        </p:nvSpPr>
        <p:spPr>
          <a:xfrm>
            <a:off x="3942360" y="1398600"/>
            <a:ext cx="3363840" cy="913320"/>
          </a:xfrm>
          <a:prstGeom prst="rect">
            <a:avLst/>
          </a:prstGeom>
          <a:noFill/>
          <a:ln>
            <a:noFill/>
          </a:ln>
        </p:spPr>
        <p:txBody>
          <a:bodyPr lIns="90000" rIns="90000" tIns="45000" bIns="45000">
            <a:spAutoFit/>
          </a:bodyPr>
          <a:p>
            <a:r>
              <a:rPr b="0" lang="en-US" sz="1800" spc="-1" strike="noStrike">
                <a:latin typeface="Lato"/>
              </a:rPr>
              <a:t>Bisnis Proses Layanan</a:t>
            </a:r>
            <a:endParaRPr b="0" lang="en-US" sz="1800" spc="-1" strike="noStrike">
              <a:latin typeface="Arial"/>
            </a:endParaRPr>
          </a:p>
          <a:p>
            <a:r>
              <a:rPr b="0" lang="en-US" sz="1800" spc="-1" strike="noStrike">
                <a:latin typeface="Lato"/>
              </a:rPr>
              <a:t>Contoh: Layanan Kepegawaian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8" name="TextShape 1"/>
          <p:cNvSpPr txBox="1"/>
          <p:nvPr/>
        </p:nvSpPr>
        <p:spPr>
          <a:xfrm>
            <a:off x="1091160" y="223560"/>
            <a:ext cx="8110440" cy="98064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The Key-based Data Model </a:t>
            </a:r>
            <a:br/>
            <a:r>
              <a:rPr b="1" lang="en-US" sz="4400" spc="-1" strike="noStrike">
                <a:latin typeface="Lato Black"/>
              </a:rPr>
              <a:t>with Generalization</a:t>
            </a:r>
            <a:endParaRPr b="1" lang="en-US" sz="4400" spc="-1" strike="noStrike">
              <a:latin typeface="Lato Black"/>
            </a:endParaRPr>
          </a:p>
        </p:txBody>
      </p:sp>
      <p:sp>
        <p:nvSpPr>
          <p:cNvPr id="1639" name="CustomShape 2"/>
          <p:cNvSpPr/>
          <p:nvPr/>
        </p:nvSpPr>
        <p:spPr>
          <a:xfrm>
            <a:off x="0" y="1947960"/>
            <a:ext cx="10076760" cy="360"/>
          </a:xfrm>
          <a:prstGeom prst="rect">
            <a:avLst/>
          </a:prstGeom>
          <a:noFill/>
          <a:ln>
            <a:noFill/>
          </a:ln>
        </p:spPr>
        <p:style>
          <a:lnRef idx="0"/>
          <a:fillRef idx="0"/>
          <a:effectRef idx="0"/>
          <a:fontRef idx="minor"/>
        </p:style>
      </p:sp>
      <p:sp>
        <p:nvSpPr>
          <p:cNvPr id="1640" name="CustomShape 3"/>
          <p:cNvSpPr/>
          <p:nvPr/>
        </p:nvSpPr>
        <p:spPr>
          <a:xfrm>
            <a:off x="0" y="1328400"/>
            <a:ext cx="10076760" cy="360"/>
          </a:xfrm>
          <a:prstGeom prst="rect">
            <a:avLst/>
          </a:prstGeom>
          <a:noFill/>
          <a:ln>
            <a:noFill/>
          </a:ln>
        </p:spPr>
        <p:style>
          <a:lnRef idx="0"/>
          <a:fillRef idx="0"/>
          <a:effectRef idx="0"/>
          <a:fontRef idx="minor"/>
        </p:style>
      </p:sp>
      <p:sp>
        <p:nvSpPr>
          <p:cNvPr id="1641" name="CustomShape 4"/>
          <p:cNvSpPr/>
          <p:nvPr/>
        </p:nvSpPr>
        <p:spPr>
          <a:xfrm>
            <a:off x="0" y="671760"/>
            <a:ext cx="10076760" cy="360"/>
          </a:xfrm>
          <a:prstGeom prst="rect">
            <a:avLst/>
          </a:prstGeom>
          <a:noFill/>
          <a:ln>
            <a:noFill/>
          </a:ln>
        </p:spPr>
        <p:style>
          <a:lnRef idx="0"/>
          <a:fillRef idx="0"/>
          <a:effectRef idx="0"/>
          <a:fontRef idx="minor"/>
        </p:style>
      </p:sp>
      <p:sp>
        <p:nvSpPr>
          <p:cNvPr id="1642" name="CustomShape 5"/>
          <p:cNvSpPr/>
          <p:nvPr/>
        </p:nvSpPr>
        <p:spPr>
          <a:xfrm>
            <a:off x="0" y="640440"/>
            <a:ext cx="10076760" cy="360"/>
          </a:xfrm>
          <a:prstGeom prst="rect">
            <a:avLst/>
          </a:prstGeom>
          <a:noFill/>
          <a:ln>
            <a:noFill/>
          </a:ln>
        </p:spPr>
        <p:style>
          <a:lnRef idx="0"/>
          <a:fillRef idx="0"/>
          <a:effectRef idx="0"/>
          <a:fontRef idx="minor"/>
        </p:style>
      </p:sp>
      <p:pic>
        <p:nvPicPr>
          <p:cNvPr id="1643" name="" descr=""/>
          <p:cNvPicPr/>
          <p:nvPr/>
        </p:nvPicPr>
        <p:blipFill>
          <a:blip r:embed="rId1"/>
          <a:stretch/>
        </p:blipFill>
        <p:spPr>
          <a:xfrm>
            <a:off x="1007640" y="1536840"/>
            <a:ext cx="9069120" cy="5604840"/>
          </a:xfrm>
          <a:prstGeom prst="rect">
            <a:avLst/>
          </a:prstGeom>
          <a:ln>
            <a:noFill/>
          </a:ln>
        </p:spPr>
      </p:pic>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4" name="CustomShape 1"/>
          <p:cNvSpPr/>
          <p:nvPr/>
        </p:nvSpPr>
        <p:spPr>
          <a:xfrm>
            <a:off x="0" y="1947960"/>
            <a:ext cx="10076760" cy="360"/>
          </a:xfrm>
          <a:prstGeom prst="rect">
            <a:avLst/>
          </a:prstGeom>
          <a:noFill/>
          <a:ln>
            <a:noFill/>
          </a:ln>
        </p:spPr>
        <p:style>
          <a:lnRef idx="0"/>
          <a:fillRef idx="0"/>
          <a:effectRef idx="0"/>
          <a:fontRef idx="minor"/>
        </p:style>
      </p:sp>
      <p:sp>
        <p:nvSpPr>
          <p:cNvPr id="1645" name="CustomShape 2"/>
          <p:cNvSpPr/>
          <p:nvPr/>
        </p:nvSpPr>
        <p:spPr>
          <a:xfrm>
            <a:off x="0" y="1328400"/>
            <a:ext cx="10076760" cy="360"/>
          </a:xfrm>
          <a:prstGeom prst="rect">
            <a:avLst/>
          </a:prstGeom>
          <a:noFill/>
          <a:ln>
            <a:noFill/>
          </a:ln>
        </p:spPr>
        <p:style>
          <a:lnRef idx="0"/>
          <a:fillRef idx="0"/>
          <a:effectRef idx="0"/>
          <a:fontRef idx="minor"/>
        </p:style>
      </p:sp>
      <p:sp>
        <p:nvSpPr>
          <p:cNvPr id="1646" name="CustomShape 3"/>
          <p:cNvSpPr/>
          <p:nvPr/>
        </p:nvSpPr>
        <p:spPr>
          <a:xfrm>
            <a:off x="0" y="671760"/>
            <a:ext cx="10076760" cy="360"/>
          </a:xfrm>
          <a:prstGeom prst="rect">
            <a:avLst/>
          </a:prstGeom>
          <a:noFill/>
          <a:ln>
            <a:noFill/>
          </a:ln>
        </p:spPr>
        <p:style>
          <a:lnRef idx="0"/>
          <a:fillRef idx="0"/>
          <a:effectRef idx="0"/>
          <a:fontRef idx="minor"/>
        </p:style>
      </p:sp>
      <p:sp>
        <p:nvSpPr>
          <p:cNvPr id="1647" name="CustomShape 4"/>
          <p:cNvSpPr/>
          <p:nvPr/>
        </p:nvSpPr>
        <p:spPr>
          <a:xfrm>
            <a:off x="1122480" y="-357120"/>
            <a:ext cx="10076760" cy="360"/>
          </a:xfrm>
          <a:prstGeom prst="rect">
            <a:avLst/>
          </a:prstGeom>
          <a:noFill/>
          <a:ln>
            <a:noFill/>
          </a:ln>
        </p:spPr>
        <p:style>
          <a:lnRef idx="0"/>
          <a:fillRef idx="0"/>
          <a:effectRef idx="0"/>
          <a:fontRef idx="minor"/>
        </p:style>
      </p:sp>
      <p:sp>
        <p:nvSpPr>
          <p:cNvPr id="1648" name="CustomShape 5"/>
          <p:cNvSpPr/>
          <p:nvPr/>
        </p:nvSpPr>
        <p:spPr>
          <a:xfrm>
            <a:off x="1259280" y="-209880"/>
            <a:ext cx="10076760" cy="360"/>
          </a:xfrm>
          <a:prstGeom prst="rect">
            <a:avLst/>
          </a:prstGeom>
          <a:noFill/>
          <a:ln>
            <a:noFill/>
          </a:ln>
        </p:spPr>
        <p:style>
          <a:lnRef idx="0"/>
          <a:fillRef idx="0"/>
          <a:effectRef idx="0"/>
          <a:fontRef idx="minor"/>
        </p:style>
      </p:sp>
      <p:sp>
        <p:nvSpPr>
          <p:cNvPr id="1649" name="TextShape 6"/>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The Fully-Attributed Data Model</a:t>
            </a:r>
            <a:endParaRPr b="1" lang="en-US" sz="4400" spc="-1" strike="noStrike">
              <a:latin typeface="Lato Black"/>
            </a:endParaRPr>
          </a:p>
        </p:txBody>
      </p:sp>
      <p:pic>
        <p:nvPicPr>
          <p:cNvPr id="1650" name="" descr=""/>
          <p:cNvPicPr/>
          <p:nvPr/>
        </p:nvPicPr>
        <p:blipFill>
          <a:blip r:embed="rId1"/>
          <a:stretch/>
        </p:blipFill>
        <p:spPr>
          <a:xfrm>
            <a:off x="2814480" y="1414080"/>
            <a:ext cx="5498640" cy="5811840"/>
          </a:xfrm>
          <a:prstGeom prst="rect">
            <a:avLst/>
          </a:prstGeom>
          <a:ln>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1"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What is a Good Data Model?</a:t>
            </a:r>
            <a:endParaRPr b="1" lang="en-US" sz="4400" spc="-1" strike="noStrike">
              <a:latin typeface="Lato Black"/>
            </a:endParaRPr>
          </a:p>
        </p:txBody>
      </p:sp>
      <p:sp>
        <p:nvSpPr>
          <p:cNvPr id="1652" name="TextShape 2"/>
          <p:cNvSpPr txBox="1"/>
          <p:nvPr/>
        </p:nvSpPr>
        <p:spPr>
          <a:xfrm>
            <a:off x="1175040" y="1483920"/>
            <a:ext cx="8649360" cy="5713920"/>
          </a:xfrm>
          <a:prstGeom prst="rect">
            <a:avLst/>
          </a:prstGeom>
          <a:noFill/>
          <a:ln>
            <a:noFill/>
          </a:ln>
        </p:spPr>
        <p:txBody>
          <a:bodyPr lIns="90000" rIns="90000" tIns="46800" bIns="46800">
            <a:normAutofit/>
          </a:bodyPr>
          <a:p>
            <a:pPr marL="432000" indent="-324000">
              <a:lnSpc>
                <a:spcPct val="85000"/>
              </a:lnSpc>
              <a:spcBef>
                <a:spcPts val="697"/>
              </a:spcBef>
              <a:buClr>
                <a:srgbClr val="000000"/>
              </a:buClr>
              <a:buSzPct val="45000"/>
              <a:buFont typeface="Wingdings" charset="2"/>
              <a:buChar char=""/>
            </a:pPr>
            <a:r>
              <a:rPr b="0" lang="en-US" sz="2800" spc="-1" strike="noStrike">
                <a:latin typeface="Lato"/>
              </a:rPr>
              <a:t>A good data model is simple.</a:t>
            </a:r>
            <a:endParaRPr b="0" lang="en-US" sz="2800" spc="-1" strike="noStrike">
              <a:latin typeface="Lato"/>
            </a:endParaRPr>
          </a:p>
          <a:p>
            <a:pPr lvl="1" marL="864000" indent="-324000">
              <a:lnSpc>
                <a:spcPct val="85000"/>
              </a:lnSpc>
              <a:spcBef>
                <a:spcPts val="598"/>
              </a:spcBef>
              <a:buClr>
                <a:srgbClr val="000000"/>
              </a:buClr>
              <a:buSzPct val="45000"/>
              <a:buFont typeface="Wingdings" charset="2"/>
              <a:buChar char=""/>
            </a:pPr>
            <a:r>
              <a:rPr b="0" lang="en-US" sz="2400" spc="-1" strike="noStrike">
                <a:latin typeface="Lato"/>
              </a:rPr>
              <a:t>Data attributes that describe any given entity should describe only that entity.</a:t>
            </a:r>
            <a:endParaRPr b="0" lang="en-US" sz="2400" spc="-1" strike="noStrike">
              <a:latin typeface="Lato"/>
            </a:endParaRPr>
          </a:p>
          <a:p>
            <a:pPr lvl="1" marL="864000" indent="-324000">
              <a:lnSpc>
                <a:spcPct val="85000"/>
              </a:lnSpc>
              <a:spcBef>
                <a:spcPts val="598"/>
              </a:spcBef>
              <a:buClr>
                <a:srgbClr val="000000"/>
              </a:buClr>
              <a:buSzPct val="45000"/>
              <a:buFont typeface="Wingdings" charset="2"/>
              <a:buChar char=""/>
            </a:pPr>
            <a:r>
              <a:rPr b="0" lang="en-US" sz="2400" spc="-1" strike="noStrike">
                <a:latin typeface="Lato"/>
              </a:rPr>
              <a:t>Each attribute of an entity instance can have only one value.</a:t>
            </a:r>
            <a:endParaRPr b="0" lang="en-US" sz="2400" spc="-1" strike="noStrike">
              <a:latin typeface="Lato"/>
            </a:endParaRPr>
          </a:p>
          <a:p>
            <a:pPr marL="432000" indent="-324000">
              <a:lnSpc>
                <a:spcPct val="85000"/>
              </a:lnSpc>
              <a:spcBef>
                <a:spcPts val="2098"/>
              </a:spcBef>
              <a:buClr>
                <a:srgbClr val="000000"/>
              </a:buClr>
              <a:buSzPct val="45000"/>
              <a:buFont typeface="Wingdings" charset="2"/>
              <a:buChar char=""/>
            </a:pPr>
            <a:r>
              <a:rPr b="0" lang="en-US" sz="2800" spc="-1" strike="noStrike">
                <a:latin typeface="Lato"/>
              </a:rPr>
              <a:t>A good data model is essentially nonredundant.</a:t>
            </a:r>
            <a:endParaRPr b="0" lang="en-US" sz="2800" spc="-1" strike="noStrike">
              <a:latin typeface="Lato"/>
            </a:endParaRPr>
          </a:p>
          <a:p>
            <a:pPr lvl="1" marL="864000" indent="-324000">
              <a:lnSpc>
                <a:spcPct val="85000"/>
              </a:lnSpc>
              <a:spcBef>
                <a:spcPts val="598"/>
              </a:spcBef>
              <a:buClr>
                <a:srgbClr val="000000"/>
              </a:buClr>
              <a:buSzPct val="45000"/>
              <a:buFont typeface="Wingdings" charset="2"/>
              <a:buChar char=""/>
            </a:pPr>
            <a:r>
              <a:rPr b="0" lang="en-US" sz="2400" spc="-1" strike="noStrike">
                <a:latin typeface="Lato"/>
              </a:rPr>
              <a:t>Each data attribute, other than foreign keys, describes at most one entity.</a:t>
            </a:r>
            <a:endParaRPr b="0" lang="en-US" sz="2400" spc="-1" strike="noStrike">
              <a:latin typeface="Lato"/>
            </a:endParaRPr>
          </a:p>
          <a:p>
            <a:pPr lvl="1" marL="864000" indent="-324000">
              <a:lnSpc>
                <a:spcPct val="85000"/>
              </a:lnSpc>
              <a:spcBef>
                <a:spcPts val="598"/>
              </a:spcBef>
              <a:buClr>
                <a:srgbClr val="000000"/>
              </a:buClr>
              <a:buSzPct val="45000"/>
              <a:buFont typeface="Wingdings" charset="2"/>
              <a:buChar char=""/>
            </a:pPr>
            <a:r>
              <a:rPr b="0" lang="en-US" sz="2400" spc="-1" strike="noStrike">
                <a:latin typeface="Lato"/>
              </a:rPr>
              <a:t>Look for the same attribute recorded more than once under different names.</a:t>
            </a:r>
            <a:endParaRPr b="0" lang="en-US" sz="2400" spc="-1" strike="noStrike">
              <a:latin typeface="Lato"/>
            </a:endParaRPr>
          </a:p>
          <a:p>
            <a:pPr marL="432000" indent="-324000">
              <a:lnSpc>
                <a:spcPct val="85000"/>
              </a:lnSpc>
              <a:spcBef>
                <a:spcPts val="2098"/>
              </a:spcBef>
              <a:buClr>
                <a:srgbClr val="000000"/>
              </a:buClr>
              <a:buSzPct val="45000"/>
              <a:buFont typeface="Wingdings" charset="2"/>
              <a:buChar char=""/>
            </a:pPr>
            <a:r>
              <a:rPr b="0" lang="en-US" sz="2800" spc="-1" strike="noStrike">
                <a:latin typeface="Lato"/>
              </a:rPr>
              <a:t>A good data model should be flexible and adaptable to future needs.</a:t>
            </a:r>
            <a:endParaRPr b="0" lang="en-US" sz="2800" spc="-1" strike="noStrike">
              <a:latin typeface="Lato"/>
            </a:endParaRPr>
          </a:p>
        </p:txBody>
      </p:sp>
    </p:spTree>
  </p:cSld>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3"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Analysis &amp; Normalization</a:t>
            </a:r>
            <a:endParaRPr b="1" lang="en-US" sz="4400" spc="-1" strike="noStrike">
              <a:latin typeface="Lato Black"/>
            </a:endParaRPr>
          </a:p>
        </p:txBody>
      </p:sp>
      <p:sp>
        <p:nvSpPr>
          <p:cNvPr id="1654" name="TextShape 2"/>
          <p:cNvSpPr txBox="1"/>
          <p:nvPr/>
        </p:nvSpPr>
        <p:spPr>
          <a:xfrm>
            <a:off x="1174680" y="1596240"/>
            <a:ext cx="8817120" cy="5461200"/>
          </a:xfrm>
          <a:prstGeom prst="rect">
            <a:avLst/>
          </a:prstGeom>
          <a:noFill/>
          <a:ln>
            <a:noFill/>
          </a:ln>
        </p:spPr>
        <p:txBody>
          <a:bodyPr lIns="90000" rIns="90000" tIns="46800" bIns="46800">
            <a:normAutofit/>
          </a:bodyPr>
          <a:p>
            <a:pPr>
              <a:spcBef>
                <a:spcPts val="799"/>
              </a:spcBef>
            </a:pPr>
            <a:r>
              <a:rPr b="1" lang="en-US" sz="3200" spc="-1" strike="noStrike">
                <a:latin typeface="Lato"/>
              </a:rPr>
              <a:t>Data analysis</a:t>
            </a:r>
            <a:r>
              <a:rPr b="0" lang="en-US" sz="3200" spc="-1" strike="noStrike">
                <a:latin typeface="Lato"/>
              </a:rPr>
              <a:t> – a technique used to improve a data model for implementation as a database.</a:t>
            </a:r>
            <a:endParaRPr b="0" lang="en-US" sz="3200" spc="-1" strike="noStrike">
              <a:latin typeface="Lato"/>
            </a:endParaRPr>
          </a:p>
          <a:p>
            <a:pPr lvl="1" marL="742680" indent="-285480">
              <a:spcBef>
                <a:spcPts val="697"/>
              </a:spcBef>
            </a:pPr>
            <a:r>
              <a:rPr b="0" lang="en-US" sz="2800" spc="-1" strike="noStrike">
                <a:latin typeface="Lato"/>
              </a:rPr>
              <a:t>	</a:t>
            </a:r>
            <a:r>
              <a:rPr b="0" lang="en-US" sz="2800" spc="-1" strike="noStrike">
                <a:latin typeface="Lato"/>
              </a:rPr>
              <a:t>Goal is a simple, nonredundant, flexible, and adaptable database. </a:t>
            </a:r>
            <a:endParaRPr b="0" lang="en-US" sz="2800" spc="-1" strike="noStrike">
              <a:latin typeface="Lato"/>
            </a:endParaRPr>
          </a:p>
          <a:p>
            <a:pPr>
              <a:spcBef>
                <a:spcPts val="799"/>
              </a:spcBef>
            </a:pPr>
            <a:endParaRPr b="0" lang="en-US" sz="2800" spc="-1" strike="noStrike">
              <a:latin typeface="Lato"/>
            </a:endParaRPr>
          </a:p>
          <a:p>
            <a:pPr>
              <a:spcBef>
                <a:spcPts val="799"/>
              </a:spcBef>
            </a:pPr>
            <a:r>
              <a:rPr b="1" lang="en-US" sz="3200" spc="-1" strike="noStrike">
                <a:latin typeface="Lato"/>
              </a:rPr>
              <a:t>Normalization</a:t>
            </a:r>
            <a:r>
              <a:rPr b="0" lang="en-US" sz="3200" spc="-1" strike="noStrike">
                <a:latin typeface="Lato"/>
              </a:rPr>
              <a:t> – a data analysis technique that organizes data into groups to form nonredundant, stable, flexible, and adaptive entities.</a:t>
            </a:r>
            <a:endParaRPr b="0" lang="en-US" sz="3200" spc="-1" strike="noStrike">
              <a:latin typeface="Lato"/>
            </a:endParaRPr>
          </a:p>
        </p:txBody>
      </p:sp>
    </p:spTree>
  </p:cSld>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5"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Normalization: 1NF, 2NF, 3NF</a:t>
            </a:r>
            <a:endParaRPr b="1" lang="en-US" sz="4400" spc="-1" strike="noStrike">
              <a:latin typeface="Lato Black"/>
            </a:endParaRPr>
          </a:p>
        </p:txBody>
      </p:sp>
      <p:sp>
        <p:nvSpPr>
          <p:cNvPr id="1656" name="TextShape 2"/>
          <p:cNvSpPr txBox="1"/>
          <p:nvPr/>
        </p:nvSpPr>
        <p:spPr>
          <a:xfrm>
            <a:off x="839520" y="1540080"/>
            <a:ext cx="9069120" cy="5629320"/>
          </a:xfrm>
          <a:prstGeom prst="rect">
            <a:avLst/>
          </a:prstGeom>
          <a:noFill/>
          <a:ln>
            <a:noFill/>
          </a:ln>
        </p:spPr>
        <p:txBody>
          <a:bodyPr lIns="90000" rIns="90000" tIns="46800" bIns="46800">
            <a:normAutofit/>
          </a:bodyPr>
          <a:p>
            <a:pPr marL="342720" indent="-342720">
              <a:lnSpc>
                <a:spcPct val="95000"/>
              </a:lnSpc>
              <a:spcBef>
                <a:spcPts val="524"/>
              </a:spcBef>
            </a:pPr>
            <a:r>
              <a:rPr b="1" lang="en-US" sz="2100" spc="-1" strike="noStrike">
                <a:latin typeface="Lato"/>
              </a:rPr>
              <a:t>	</a:t>
            </a:r>
            <a:r>
              <a:rPr b="1" lang="en-US" sz="2100" spc="-1" strike="noStrike">
                <a:latin typeface="Lato"/>
              </a:rPr>
              <a:t>First normal form (1NF)</a:t>
            </a:r>
            <a:r>
              <a:rPr b="0" lang="en-US" sz="2100" spc="-1" strike="noStrike">
                <a:latin typeface="Lato"/>
              </a:rPr>
              <a:t> – entity whose attributes have no more than one value for a single instance of that entity</a:t>
            </a:r>
            <a:endParaRPr b="0" lang="en-US" sz="2100" spc="-1" strike="noStrike">
              <a:latin typeface="Lato"/>
            </a:endParaRPr>
          </a:p>
          <a:p>
            <a:pPr lvl="1" marL="864000" indent="-324000">
              <a:lnSpc>
                <a:spcPct val="95000"/>
              </a:lnSpc>
              <a:spcBef>
                <a:spcPts val="499"/>
              </a:spcBef>
              <a:buClr>
                <a:srgbClr val="000000"/>
              </a:buClr>
              <a:buSzPct val="45000"/>
              <a:buFont typeface="Wingdings" charset="2"/>
              <a:buChar char=""/>
            </a:pPr>
            <a:r>
              <a:rPr b="0" lang="en-US" sz="2000" spc="-1" strike="noStrike">
                <a:latin typeface="Lato"/>
              </a:rPr>
              <a:t>Any attributes that can have multiple values actually describe a separate entity, possibly an entity and relationship. </a:t>
            </a:r>
            <a:endParaRPr b="0" lang="en-US" sz="2000" spc="-1" strike="noStrike">
              <a:latin typeface="Lato"/>
            </a:endParaRPr>
          </a:p>
          <a:p>
            <a:pPr marL="342720" indent="-342720">
              <a:lnSpc>
                <a:spcPct val="95000"/>
              </a:lnSpc>
              <a:spcBef>
                <a:spcPts val="1573"/>
              </a:spcBef>
            </a:pPr>
            <a:r>
              <a:rPr b="1" lang="en-US" sz="2100" spc="-1" strike="noStrike">
                <a:latin typeface="Lato"/>
              </a:rPr>
              <a:t>	</a:t>
            </a:r>
            <a:r>
              <a:rPr b="1" lang="en-US" sz="2100" spc="-1" strike="noStrike">
                <a:latin typeface="Lato"/>
              </a:rPr>
              <a:t>Second normal form (2NF)</a:t>
            </a:r>
            <a:r>
              <a:rPr b="0" lang="en-US" sz="2100" spc="-1" strike="noStrike">
                <a:latin typeface="Lato"/>
              </a:rPr>
              <a:t> – entity whose nonprimary-key attributes are dependent on the full primary key.</a:t>
            </a:r>
            <a:endParaRPr b="0" lang="en-US" sz="2100" spc="-1" strike="noStrike">
              <a:latin typeface="Lato"/>
            </a:endParaRPr>
          </a:p>
          <a:p>
            <a:pPr lvl="1" marL="864000" indent="-324000">
              <a:lnSpc>
                <a:spcPct val="95000"/>
              </a:lnSpc>
              <a:spcBef>
                <a:spcPts val="499"/>
              </a:spcBef>
              <a:buClr>
                <a:srgbClr val="000000"/>
              </a:buClr>
              <a:buSzPct val="45000"/>
              <a:buFont typeface="Wingdings" charset="2"/>
              <a:buChar char=""/>
            </a:pPr>
            <a:r>
              <a:rPr b="0" lang="en-US" sz="2000" spc="-1" strike="noStrike">
                <a:latin typeface="Lato"/>
              </a:rPr>
              <a:t>Any nonkey attributes dependent on only part of the primary key should be moved to entity where that partial key is the full key. May require creating a new entity and relationship on the model. </a:t>
            </a:r>
            <a:endParaRPr b="0" lang="en-US" sz="2000" spc="-1" strike="noStrike">
              <a:latin typeface="Lato"/>
            </a:endParaRPr>
          </a:p>
          <a:p>
            <a:pPr marL="342720" indent="-342720">
              <a:lnSpc>
                <a:spcPct val="95000"/>
              </a:lnSpc>
              <a:spcBef>
                <a:spcPts val="1573"/>
              </a:spcBef>
            </a:pPr>
            <a:r>
              <a:rPr b="1" lang="en-US" sz="2100" spc="-1" strike="noStrike">
                <a:latin typeface="Lato"/>
              </a:rPr>
              <a:t>	</a:t>
            </a:r>
            <a:r>
              <a:rPr b="1" lang="en-US" sz="2100" spc="-1" strike="noStrike">
                <a:latin typeface="Lato"/>
              </a:rPr>
              <a:t>Third normal form (3NF)</a:t>
            </a:r>
            <a:r>
              <a:rPr b="0" lang="en-US" sz="2100" spc="-1" strike="noStrike">
                <a:latin typeface="Lato"/>
              </a:rPr>
              <a:t> – entity whose nonprimary-key attributes are not dependent on any other non-primary key attributes. </a:t>
            </a:r>
            <a:endParaRPr b="0" lang="en-US" sz="2100" spc="-1" strike="noStrike">
              <a:latin typeface="Lato"/>
            </a:endParaRPr>
          </a:p>
          <a:p>
            <a:pPr lvl="1" marL="864000" indent="-324000">
              <a:lnSpc>
                <a:spcPct val="95000"/>
              </a:lnSpc>
              <a:spcBef>
                <a:spcPts val="499"/>
              </a:spcBef>
              <a:buClr>
                <a:srgbClr val="000000"/>
              </a:buClr>
              <a:buSzPct val="45000"/>
              <a:buFont typeface="Wingdings" charset="2"/>
              <a:buChar char=""/>
            </a:pPr>
            <a:r>
              <a:rPr b="0" lang="en-US" sz="2000" spc="-1" strike="noStrike">
                <a:latin typeface="Lato"/>
              </a:rPr>
              <a:t>Any nonkey attributes that are dependent on other nonkey attributes must be moved or deleted. Again, new entities and relationships may have to be added to the data model.</a:t>
            </a: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7"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First Normal Form Example 1</a:t>
            </a:r>
            <a:endParaRPr b="1" lang="en-US" sz="4400" spc="-1" strike="noStrike">
              <a:latin typeface="Lato Black"/>
            </a:endParaRPr>
          </a:p>
        </p:txBody>
      </p:sp>
      <p:pic>
        <p:nvPicPr>
          <p:cNvPr id="1658" name="" descr=""/>
          <p:cNvPicPr/>
          <p:nvPr/>
        </p:nvPicPr>
        <p:blipFill>
          <a:blip r:embed="rId1"/>
          <a:stretch/>
        </p:blipFill>
        <p:spPr>
          <a:xfrm>
            <a:off x="3463200" y="1396800"/>
            <a:ext cx="4261680" cy="5829120"/>
          </a:xfrm>
          <a:prstGeom prst="rect">
            <a:avLst/>
          </a:prstGeom>
          <a:ln>
            <a:noFill/>
          </a:ln>
        </p:spPr>
      </p:pic>
    </p:spTree>
  </p:cSld>
  <mc:AlternateContent>
    <mc:Choice Requires="p14">
      <p:transition spd="slow" p14:dur="2000"/>
    </mc:Choice>
    <mc:Fallback>
      <p:transition spd="slow"/>
    </mc:Fallback>
  </mc:AlternateContent>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59"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First Normal Form Example 2</a:t>
            </a:r>
            <a:endParaRPr b="1" lang="en-US" sz="4400" spc="-1" strike="noStrike">
              <a:latin typeface="Lato Black"/>
            </a:endParaRPr>
          </a:p>
        </p:txBody>
      </p:sp>
      <p:pic>
        <p:nvPicPr>
          <p:cNvPr id="1660" name="" descr=""/>
          <p:cNvPicPr/>
          <p:nvPr/>
        </p:nvPicPr>
        <p:blipFill>
          <a:blip r:embed="rId1"/>
          <a:stretch/>
        </p:blipFill>
        <p:spPr>
          <a:xfrm>
            <a:off x="2833920" y="1396800"/>
            <a:ext cx="5563080" cy="5829120"/>
          </a:xfrm>
          <a:prstGeom prst="rect">
            <a:avLst/>
          </a:prstGeom>
          <a:ln>
            <a:noFill/>
          </a:ln>
        </p:spPr>
      </p:pic>
    </p:spTree>
  </p:cSld>
  <mc:AlternateContent>
    <mc:Choice Requires="p14">
      <p:transition spd="slow" p14:dur="2000"/>
    </mc:Choice>
    <mc:Fallback>
      <p:transition spd="slow"/>
    </mc:Fallback>
  </mc:AlternateContent>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1"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300" spc="-1" strike="noStrike">
                <a:latin typeface="Lato Black"/>
              </a:rPr>
              <a:t>Second Normal Form Example 1</a:t>
            </a:r>
            <a:endParaRPr b="1" lang="en-US" sz="4300" spc="-1" strike="noStrike">
              <a:latin typeface="Lato Black"/>
            </a:endParaRPr>
          </a:p>
        </p:txBody>
      </p:sp>
      <p:pic>
        <p:nvPicPr>
          <p:cNvPr id="1662" name="" descr=""/>
          <p:cNvPicPr/>
          <p:nvPr/>
        </p:nvPicPr>
        <p:blipFill>
          <a:blip r:embed="rId1"/>
          <a:stretch/>
        </p:blipFill>
        <p:spPr>
          <a:xfrm>
            <a:off x="2372040" y="1396800"/>
            <a:ext cx="5331960" cy="5829120"/>
          </a:xfrm>
          <a:prstGeom prst="rect">
            <a:avLst/>
          </a:prstGeom>
          <a:ln>
            <a:noFill/>
          </a:ln>
        </p:spPr>
      </p:pic>
    </p:spTree>
  </p:cSld>
  <mc:AlternateContent>
    <mc:Choice Requires="p14">
      <p:transition spd="slow" p14:dur="2000"/>
    </mc:Choice>
    <mc:Fallback>
      <p:transition spd="slow"/>
    </mc:Fallback>
  </mc:AlternateContent>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3" name="TextShape 1"/>
          <p:cNvSpPr txBox="1"/>
          <p:nvPr/>
        </p:nvSpPr>
        <p:spPr>
          <a:xfrm>
            <a:off x="1007640" y="223560"/>
            <a:ext cx="8984880" cy="9806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300" spc="-1" strike="noStrike">
                <a:latin typeface="Lato Black"/>
              </a:rPr>
              <a:t>Second Normal Form Example 2</a:t>
            </a:r>
            <a:endParaRPr b="1" lang="en-US" sz="4300" spc="-1" strike="noStrike">
              <a:latin typeface="Lato Black"/>
            </a:endParaRPr>
          </a:p>
        </p:txBody>
      </p:sp>
      <p:pic>
        <p:nvPicPr>
          <p:cNvPr id="1664" name="" descr=""/>
          <p:cNvPicPr/>
          <p:nvPr/>
        </p:nvPicPr>
        <p:blipFill>
          <a:blip r:embed="rId1"/>
          <a:stretch/>
        </p:blipFill>
        <p:spPr>
          <a:xfrm>
            <a:off x="1259280" y="1396800"/>
            <a:ext cx="8628120" cy="5829120"/>
          </a:xfrm>
          <a:prstGeom prst="rect">
            <a:avLst/>
          </a:prstGeom>
          <a:ln>
            <a:noFill/>
          </a:ln>
        </p:spPr>
      </p:pic>
    </p:spTree>
  </p:cSld>
  <mc:AlternateContent>
    <mc:Choice Requires="p14">
      <p:transition spd="slow" p14:dur="2000"/>
    </mc:Choice>
    <mc:Fallback>
      <p:transition spd="slow"/>
    </mc:Fallback>
  </mc:AlternateContent>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5" name="TextShape 1"/>
          <p:cNvSpPr txBox="1"/>
          <p:nvPr/>
        </p:nvSpPr>
        <p:spPr>
          <a:xfrm>
            <a:off x="1250280" y="223920"/>
            <a:ext cx="8658000" cy="98064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Third Normal Form Example 1</a:t>
            </a:r>
            <a:endParaRPr b="1" lang="en-US" sz="4400" spc="-1" strike="noStrike">
              <a:latin typeface="Lato Black"/>
            </a:endParaRPr>
          </a:p>
        </p:txBody>
      </p:sp>
      <p:sp>
        <p:nvSpPr>
          <p:cNvPr id="1666" name="CustomShape 2"/>
          <p:cNvSpPr/>
          <p:nvPr/>
        </p:nvSpPr>
        <p:spPr>
          <a:xfrm>
            <a:off x="1258920" y="1715400"/>
            <a:ext cx="8575560" cy="1191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n-US" sz="2400" spc="-1" strike="noStrike">
                <a:latin typeface="Arial"/>
              </a:rPr>
              <a:t>Derived attribute </a:t>
            </a:r>
            <a:r>
              <a:rPr b="0" lang="en-US" sz="2400" spc="-1" strike="noStrike">
                <a:latin typeface="Arial"/>
              </a:rPr>
              <a:t>– an attribute whose value can be calculated from other attributes or derived from the values of other attributes.</a:t>
            </a:r>
            <a:endParaRPr b="0" lang="en-US" sz="2400" spc="-1" strike="noStrike">
              <a:latin typeface="Arial"/>
            </a:endParaRPr>
          </a:p>
        </p:txBody>
      </p:sp>
      <p:pic>
        <p:nvPicPr>
          <p:cNvPr id="1667" name="" descr=""/>
          <p:cNvPicPr/>
          <p:nvPr/>
        </p:nvPicPr>
        <p:blipFill>
          <a:blip r:embed="rId1"/>
          <a:stretch/>
        </p:blipFill>
        <p:spPr>
          <a:xfrm>
            <a:off x="1007640" y="4087440"/>
            <a:ext cx="9069120" cy="238212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Deskripsi</a:t>
            </a:r>
            <a:endParaRPr b="1" lang="en-US" sz="4400" spc="-1" strike="noStrike">
              <a:latin typeface="Lato Black"/>
            </a:endParaRPr>
          </a:p>
        </p:txBody>
      </p:sp>
      <p:sp>
        <p:nvSpPr>
          <p:cNvPr id="1009" name="TextShape 2"/>
          <p:cNvSpPr txBox="1"/>
          <p:nvPr/>
        </p:nvSpPr>
        <p:spPr>
          <a:xfrm>
            <a:off x="90360" y="1285560"/>
            <a:ext cx="983916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1" lang="en-US" sz="3200" spc="-1" strike="noStrike">
                <a:latin typeface="Lato"/>
              </a:rPr>
              <a:t>No Proses </a:t>
            </a:r>
            <a:r>
              <a:rPr b="0" lang="en-US" sz="3200" spc="-1" strike="noStrike">
                <a:latin typeface="Lato"/>
              </a:rPr>
              <a:t>: Level-Aktor_Pelaksana-No_Proses</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Nama Proses:</a:t>
            </a:r>
            <a:r>
              <a:rPr b="0" lang="en-US" sz="3200" spc="-1" strike="noStrike">
                <a:latin typeface="Lato"/>
              </a:rPr>
              <a:t> Dimulai kata kerja  transitif (yang membutuhkan obyek)</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Tujuan</a:t>
            </a:r>
            <a:r>
              <a:rPr b="0" lang="en-US" sz="3200" spc="-1" strike="noStrike">
                <a:latin typeface="Lato"/>
              </a:rPr>
              <a:t>: </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Ruang Lingkup</a:t>
            </a:r>
            <a:r>
              <a:rPr b="0" lang="en-US" sz="3200" spc="-1" strike="noStrike">
                <a:latin typeface="Lato"/>
              </a:rPr>
              <a:t>:</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Input</a:t>
            </a:r>
            <a:r>
              <a:rPr b="0" lang="en-US" sz="3200" spc="-1" strike="noStrike">
                <a:latin typeface="Lato"/>
              </a:rPr>
              <a:t>: </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Output</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CATATAN</a:t>
            </a:r>
            <a:r>
              <a:rPr b="0" lang="en-US" sz="3200" spc="-1" strike="noStrike">
                <a:latin typeface="Lato"/>
              </a:rPr>
              <a:t>: bila pada deskripsi ada DAN maka merupakan proses terpisah</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8" name="TextShape 1"/>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Third Normal Form Example 2</a:t>
            </a:r>
            <a:endParaRPr b="1" lang="en-US" sz="4400" spc="-1" strike="noStrike">
              <a:latin typeface="Lato Black"/>
            </a:endParaRPr>
          </a:p>
        </p:txBody>
      </p:sp>
      <p:sp>
        <p:nvSpPr>
          <p:cNvPr id="1669" name="CustomShape 2"/>
          <p:cNvSpPr/>
          <p:nvPr/>
        </p:nvSpPr>
        <p:spPr>
          <a:xfrm>
            <a:off x="1258920" y="1680120"/>
            <a:ext cx="4030560" cy="22885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r>
              <a:rPr b="1" lang="en-US" sz="2400" spc="-1" strike="noStrike">
                <a:latin typeface="Arial"/>
              </a:rPr>
              <a:t>Transitive dependency </a:t>
            </a:r>
            <a:r>
              <a:rPr b="0" lang="en-US" sz="2400" spc="-1" strike="noStrike">
                <a:latin typeface="Arial"/>
              </a:rPr>
              <a:t>– when the value of a nonkey attribute is dependent on the value of another nonkey attribute other than by derivation.</a:t>
            </a:r>
            <a:endParaRPr b="0" lang="en-US" sz="2400" spc="-1" strike="noStrike">
              <a:latin typeface="Arial"/>
            </a:endParaRPr>
          </a:p>
        </p:txBody>
      </p:sp>
      <p:pic>
        <p:nvPicPr>
          <p:cNvPr id="1670" name="" descr=""/>
          <p:cNvPicPr/>
          <p:nvPr/>
        </p:nvPicPr>
        <p:blipFill>
          <a:blip r:embed="rId1"/>
          <a:stretch/>
        </p:blipFill>
        <p:spPr>
          <a:xfrm>
            <a:off x="5416200" y="1396800"/>
            <a:ext cx="4618440" cy="5829120"/>
          </a:xfrm>
          <a:prstGeom prst="rect">
            <a:avLst/>
          </a:prstGeom>
          <a:ln>
            <a:noFill/>
          </a:ln>
        </p:spPr>
      </p:pic>
    </p:spTree>
  </p:cSld>
  <mc:AlternateContent>
    <mc:Choice Requires="p14">
      <p:transition spd="slow" p14:dur="2000"/>
    </mc:Choice>
    <mc:Fallback>
      <p:transition spd="slow"/>
    </mc:Fallback>
  </mc:AlternateContent>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1" name="CustomShape 1"/>
          <p:cNvSpPr/>
          <p:nvPr/>
        </p:nvSpPr>
        <p:spPr>
          <a:xfrm>
            <a:off x="0" y="1947960"/>
            <a:ext cx="10076760" cy="360"/>
          </a:xfrm>
          <a:prstGeom prst="rect">
            <a:avLst/>
          </a:prstGeom>
          <a:noFill/>
          <a:ln>
            <a:noFill/>
          </a:ln>
        </p:spPr>
        <p:style>
          <a:lnRef idx="0"/>
          <a:fillRef idx="0"/>
          <a:effectRef idx="0"/>
          <a:fontRef idx="minor"/>
        </p:style>
      </p:sp>
      <p:sp>
        <p:nvSpPr>
          <p:cNvPr id="1672" name="CustomShape 2"/>
          <p:cNvSpPr/>
          <p:nvPr/>
        </p:nvSpPr>
        <p:spPr>
          <a:xfrm>
            <a:off x="0" y="1328400"/>
            <a:ext cx="10076760" cy="360"/>
          </a:xfrm>
          <a:prstGeom prst="rect">
            <a:avLst/>
          </a:prstGeom>
          <a:noFill/>
          <a:ln>
            <a:noFill/>
          </a:ln>
        </p:spPr>
        <p:style>
          <a:lnRef idx="0"/>
          <a:fillRef idx="0"/>
          <a:effectRef idx="0"/>
          <a:fontRef idx="minor"/>
        </p:style>
      </p:sp>
      <p:sp>
        <p:nvSpPr>
          <p:cNvPr id="1673" name="CustomShape 3"/>
          <p:cNvSpPr/>
          <p:nvPr/>
        </p:nvSpPr>
        <p:spPr>
          <a:xfrm>
            <a:off x="0" y="671760"/>
            <a:ext cx="10076760" cy="2160"/>
          </a:xfrm>
          <a:prstGeom prst="rect">
            <a:avLst/>
          </a:prstGeom>
          <a:noFill/>
          <a:ln>
            <a:noFill/>
          </a:ln>
        </p:spPr>
        <p:style>
          <a:lnRef idx="0"/>
          <a:fillRef idx="0"/>
          <a:effectRef idx="0"/>
          <a:fontRef idx="minor"/>
        </p:style>
      </p:sp>
      <p:sp>
        <p:nvSpPr>
          <p:cNvPr id="1674" name="CustomShape 4"/>
          <p:cNvSpPr/>
          <p:nvPr/>
        </p:nvSpPr>
        <p:spPr>
          <a:xfrm>
            <a:off x="603000" y="0"/>
            <a:ext cx="10076760" cy="360"/>
          </a:xfrm>
          <a:prstGeom prst="rect">
            <a:avLst/>
          </a:prstGeom>
          <a:noFill/>
          <a:ln>
            <a:noFill/>
          </a:ln>
        </p:spPr>
        <p:style>
          <a:lnRef idx="0"/>
          <a:fillRef idx="0"/>
          <a:effectRef idx="0"/>
          <a:fontRef idx="minor"/>
        </p:style>
      </p:sp>
      <p:sp>
        <p:nvSpPr>
          <p:cNvPr id="1675" name="CustomShape 5"/>
          <p:cNvSpPr/>
          <p:nvPr/>
        </p:nvSpPr>
        <p:spPr>
          <a:xfrm>
            <a:off x="1096920" y="0"/>
            <a:ext cx="10076760" cy="360"/>
          </a:xfrm>
          <a:prstGeom prst="rect">
            <a:avLst/>
          </a:prstGeom>
          <a:noFill/>
          <a:ln>
            <a:noFill/>
          </a:ln>
        </p:spPr>
        <p:style>
          <a:lnRef idx="0"/>
          <a:fillRef idx="0"/>
          <a:effectRef idx="0"/>
          <a:fontRef idx="minor"/>
        </p:style>
      </p:sp>
      <p:sp>
        <p:nvSpPr>
          <p:cNvPr id="1676" name="TextShape 6"/>
          <p:cNvSpPr txBox="1"/>
          <p:nvPr/>
        </p:nvSpPr>
        <p:spPr>
          <a:xfrm>
            <a:off x="1091520" y="83520"/>
            <a:ext cx="898488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SoundStage 3NF Data Model</a:t>
            </a:r>
            <a:endParaRPr b="1" lang="en-US" sz="4400" spc="-1" strike="noStrike">
              <a:latin typeface="Lato Black"/>
            </a:endParaRPr>
          </a:p>
        </p:txBody>
      </p:sp>
      <p:pic>
        <p:nvPicPr>
          <p:cNvPr id="1677" name="" descr=""/>
          <p:cNvPicPr/>
          <p:nvPr/>
        </p:nvPicPr>
        <p:blipFill>
          <a:blip r:embed="rId1"/>
          <a:stretch/>
        </p:blipFill>
        <p:spPr>
          <a:xfrm>
            <a:off x="2319120" y="1091880"/>
            <a:ext cx="6581520" cy="6301800"/>
          </a:xfrm>
          <a:prstGeom prst="rect">
            <a:avLst/>
          </a:prstGeom>
          <a:ln>
            <a:noFill/>
          </a:ln>
        </p:spPr>
      </p:pic>
    </p:spTree>
  </p:cSld>
  <mc:AlternateContent>
    <mc:Choice Requires="p14">
      <p:transition spd="slow" p14:dur="2000"/>
    </mc:Choice>
    <mc:Fallback>
      <p:transition spd="slow"/>
    </mc:Fallback>
  </mc:AlternateContent>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8" name="TextShape 1"/>
          <p:cNvSpPr txBox="1"/>
          <p:nvPr/>
        </p:nvSpPr>
        <p:spPr>
          <a:xfrm>
            <a:off x="1091520" y="83520"/>
            <a:ext cx="8984880" cy="126036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Data-to-Location-CRUD Matrix</a:t>
            </a:r>
            <a:endParaRPr b="1" lang="en-US" sz="4400" spc="-1" strike="noStrike">
              <a:latin typeface="Lato Black"/>
            </a:endParaRPr>
          </a:p>
        </p:txBody>
      </p:sp>
      <p:pic>
        <p:nvPicPr>
          <p:cNvPr id="1679" name="" descr=""/>
          <p:cNvPicPr/>
          <p:nvPr/>
        </p:nvPicPr>
        <p:blipFill>
          <a:blip r:embed="rId1"/>
          <a:stretch/>
        </p:blipFill>
        <p:spPr>
          <a:xfrm>
            <a:off x="1007640" y="1330200"/>
            <a:ext cx="9069120" cy="5895720"/>
          </a:xfrm>
          <a:prstGeom prst="rect">
            <a:avLst/>
          </a:prstGeom>
          <a:ln>
            <a:noFill/>
          </a:ln>
        </p:spPr>
      </p:pic>
    </p:spTree>
  </p:cSld>
  <mc:AlternateContent>
    <mc:Choice Requires="p14">
      <p:transition spd="slow" p14:dur="2000"/>
    </mc:Choice>
    <mc:Fallback>
      <p:transition spd="slow"/>
    </mc:Fallback>
  </mc:AlternateContent>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0" name="TextShape 1"/>
          <p:cNvSpPr txBox="1"/>
          <p:nvPr/>
        </p:nvSpPr>
        <p:spPr>
          <a:xfrm>
            <a:off x="587160" y="671760"/>
            <a:ext cx="9236880" cy="109260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Attribute Meta-Data</a:t>
            </a:r>
            <a:endParaRPr b="1" lang="en-US" sz="4400" spc="-1" strike="noStrike">
              <a:latin typeface="Lato Black"/>
            </a:endParaRPr>
          </a:p>
        </p:txBody>
      </p:sp>
      <p:sp>
        <p:nvSpPr>
          <p:cNvPr id="1681" name="TextShape 2"/>
          <p:cNvSpPr txBox="1"/>
          <p:nvPr/>
        </p:nvSpPr>
        <p:spPr>
          <a:xfrm>
            <a:off x="167040" y="1511640"/>
            <a:ext cx="9909000" cy="5713560"/>
          </a:xfrm>
          <a:prstGeom prst="rect">
            <a:avLst/>
          </a:prstGeom>
          <a:noFill/>
          <a:ln>
            <a:noFill/>
          </a:ln>
        </p:spPr>
        <p:txBody>
          <a:bodyPr lIns="90000" rIns="90000" tIns="46800" bIns="46800">
            <a:normAutofit/>
          </a:bodyPr>
          <a:p>
            <a:pPr marL="432000" indent="-324000">
              <a:spcBef>
                <a:spcPts val="499"/>
              </a:spcBef>
              <a:buClr>
                <a:srgbClr val="000000"/>
              </a:buClr>
              <a:buSzPct val="45000"/>
              <a:buFont typeface="Wingdings" charset="2"/>
              <a:buChar char=""/>
            </a:pPr>
            <a:r>
              <a:rPr b="0" lang="en-US" sz="2000" spc="-1" strike="noStrike">
                <a:latin typeface="Lato"/>
              </a:rPr>
              <a:t>Comment</a:t>
            </a:r>
            <a:endParaRPr b="0" lang="en-US" sz="2000" spc="-1" strike="noStrike">
              <a:latin typeface="Lato"/>
            </a:endParaRPr>
          </a:p>
          <a:p>
            <a:pPr marL="432000" indent="-324000">
              <a:spcBef>
                <a:spcPts val="499"/>
              </a:spcBef>
              <a:buClr>
                <a:srgbClr val="000000"/>
              </a:buClr>
              <a:buSzPct val="45000"/>
              <a:buFont typeface="Wingdings" charset="2"/>
              <a:buChar char=""/>
            </a:pPr>
            <a:r>
              <a:rPr b="0" lang="en-US" sz="2000" spc="-1" strike="noStrike">
                <a:latin typeface="Lato"/>
              </a:rPr>
              <a:t>Business Data Type</a:t>
            </a:r>
            <a:endParaRPr b="0" lang="en-US" sz="2000" spc="-1" strike="noStrike">
              <a:latin typeface="Lato"/>
            </a:endParaRPr>
          </a:p>
          <a:p>
            <a:pPr marL="432000" indent="-324000">
              <a:spcBef>
                <a:spcPts val="499"/>
              </a:spcBef>
              <a:buClr>
                <a:srgbClr val="000000"/>
              </a:buClr>
              <a:buSzPct val="45000"/>
              <a:buFont typeface="Wingdings" charset="2"/>
              <a:buChar char=""/>
            </a:pPr>
            <a:r>
              <a:rPr b="0" lang="en-US" sz="2000" spc="-1" strike="noStrike">
                <a:latin typeface="Lato"/>
              </a:rPr>
              <a:t>Optional or Mandatory</a:t>
            </a:r>
            <a:endParaRPr b="0" lang="en-US" sz="2000" spc="-1" strike="noStrike">
              <a:latin typeface="Lato"/>
            </a:endParaRPr>
          </a:p>
          <a:p>
            <a:pPr marL="432000" indent="-324000">
              <a:spcBef>
                <a:spcPts val="499"/>
              </a:spcBef>
              <a:buClr>
                <a:srgbClr val="000000"/>
              </a:buClr>
              <a:buSzPct val="45000"/>
              <a:buFont typeface="Wingdings" charset="2"/>
              <a:buChar char=""/>
            </a:pPr>
            <a:r>
              <a:rPr b="0" lang="en-US" sz="2000" spc="-1" strike="noStrike">
                <a:latin typeface="Lato"/>
              </a:rPr>
              <a:t>Part of Unique Identifier(s)</a:t>
            </a:r>
            <a:endParaRPr b="0" lang="en-US" sz="2000" spc="-1" strike="noStrike">
              <a:latin typeface="Lato"/>
            </a:endParaRPr>
          </a:p>
          <a:p>
            <a:pPr marL="432000" indent="-324000">
              <a:spcBef>
                <a:spcPts val="499"/>
              </a:spcBef>
              <a:buClr>
                <a:srgbClr val="000000"/>
              </a:buClr>
              <a:buSzPct val="45000"/>
              <a:buFont typeface="Wingdings" charset="2"/>
              <a:buChar char=""/>
            </a:pPr>
            <a:r>
              <a:rPr b="0" lang="en-US" sz="2000" spc="-1" strike="noStrike">
                <a:latin typeface="Lato"/>
              </a:rPr>
              <a:t>Checks</a:t>
            </a:r>
            <a:endParaRPr b="0" lang="en-US" sz="2000" spc="-1" strike="noStrike">
              <a:latin typeface="Lato"/>
            </a:endParaRPr>
          </a:p>
          <a:p>
            <a:pPr lvl="1" marL="864000" indent="-324000">
              <a:spcBef>
                <a:spcPts val="400"/>
              </a:spcBef>
              <a:buClr>
                <a:srgbClr val="000000"/>
              </a:buClr>
              <a:buSzPct val="45000"/>
              <a:buFont typeface="Wingdings" charset="2"/>
              <a:buChar char=""/>
            </a:pPr>
            <a:r>
              <a:rPr b="0" lang="en-US" sz="1600" spc="-1" strike="noStrike">
                <a:latin typeface="Lato"/>
              </a:rPr>
              <a:t>Minimum</a:t>
            </a:r>
            <a:endParaRPr b="0" lang="en-US" sz="1600" spc="-1" strike="noStrike">
              <a:latin typeface="Lato"/>
            </a:endParaRPr>
          </a:p>
          <a:p>
            <a:pPr lvl="1" marL="864000" indent="-324000">
              <a:spcBef>
                <a:spcPts val="400"/>
              </a:spcBef>
              <a:buClr>
                <a:srgbClr val="000000"/>
              </a:buClr>
              <a:buSzPct val="45000"/>
              <a:buFont typeface="Wingdings" charset="2"/>
              <a:buChar char=""/>
            </a:pPr>
            <a:r>
              <a:rPr b="0" lang="en-US" sz="1600" spc="-1" strike="noStrike">
                <a:latin typeface="Lato"/>
              </a:rPr>
              <a:t>Maximum</a:t>
            </a:r>
            <a:endParaRPr b="0" lang="en-US" sz="1600" spc="-1" strike="noStrike">
              <a:latin typeface="Lato"/>
            </a:endParaRPr>
          </a:p>
          <a:p>
            <a:pPr lvl="1" marL="864000" indent="-324000">
              <a:spcBef>
                <a:spcPts val="400"/>
              </a:spcBef>
              <a:buClr>
                <a:srgbClr val="000000"/>
              </a:buClr>
              <a:buSzPct val="45000"/>
              <a:buFont typeface="Wingdings" charset="2"/>
              <a:buChar char=""/>
            </a:pPr>
            <a:r>
              <a:rPr b="0" lang="en-US" sz="1600" spc="-1" strike="noStrike">
                <a:latin typeface="Lato"/>
              </a:rPr>
              <a:t>Default</a:t>
            </a:r>
            <a:endParaRPr b="0" lang="en-US" sz="1600" spc="-1" strike="noStrike">
              <a:latin typeface="Lato"/>
            </a:endParaRPr>
          </a:p>
          <a:p>
            <a:pPr lvl="1" marL="864000" indent="-324000">
              <a:spcBef>
                <a:spcPts val="400"/>
              </a:spcBef>
              <a:buClr>
                <a:srgbClr val="000000"/>
              </a:buClr>
              <a:buSzPct val="45000"/>
              <a:buFont typeface="Wingdings" charset="2"/>
              <a:buChar char=""/>
            </a:pPr>
            <a:r>
              <a:rPr b="0" lang="en-US" sz="1600" spc="-1" strike="noStrike">
                <a:latin typeface="Lato"/>
              </a:rPr>
              <a:t>Units</a:t>
            </a:r>
            <a:endParaRPr b="0" lang="en-US" sz="1600" spc="-1" strike="noStrike">
              <a:latin typeface="Lato"/>
            </a:endParaRPr>
          </a:p>
          <a:p>
            <a:pPr lvl="1" marL="864000" indent="-324000">
              <a:spcBef>
                <a:spcPts val="400"/>
              </a:spcBef>
              <a:buClr>
                <a:srgbClr val="000000"/>
              </a:buClr>
              <a:buSzPct val="45000"/>
              <a:buFont typeface="Wingdings" charset="2"/>
              <a:buChar char=""/>
            </a:pPr>
            <a:r>
              <a:rPr b="0" lang="en-US" sz="1600" spc="-1" strike="noStrike">
                <a:latin typeface="Lato"/>
              </a:rPr>
              <a:t>Format</a:t>
            </a:r>
            <a:endParaRPr b="0" lang="en-US" sz="1600" spc="-1" strike="noStrike">
              <a:latin typeface="Lato"/>
            </a:endParaRPr>
          </a:p>
          <a:p>
            <a:pPr lvl="1" marL="864000" indent="-324000">
              <a:spcBef>
                <a:spcPts val="400"/>
              </a:spcBef>
              <a:buClr>
                <a:srgbClr val="000000"/>
              </a:buClr>
              <a:buSzPct val="45000"/>
              <a:buFont typeface="Wingdings" charset="2"/>
              <a:buChar char=""/>
            </a:pPr>
            <a:r>
              <a:rPr b="0" lang="en-US" sz="1600" spc="-1" strike="noStrike">
                <a:latin typeface="Lato"/>
              </a:rPr>
              <a:t>Upper/Lowercase</a:t>
            </a:r>
            <a:endParaRPr b="0" lang="en-US" sz="1600" spc="-1" strike="noStrike">
              <a:latin typeface="Lato"/>
            </a:endParaRPr>
          </a:p>
          <a:p>
            <a:pPr lvl="1" marL="864000" indent="-324000">
              <a:spcBef>
                <a:spcPts val="400"/>
              </a:spcBef>
              <a:buClr>
                <a:srgbClr val="000000"/>
              </a:buClr>
              <a:buSzPct val="45000"/>
              <a:buFont typeface="Wingdings" charset="2"/>
              <a:buChar char=""/>
            </a:pPr>
            <a:r>
              <a:rPr b="0" lang="en-US" sz="1600" spc="-1" strike="noStrike">
                <a:latin typeface="Lato"/>
              </a:rPr>
              <a:t>Cannot Modify</a:t>
            </a:r>
            <a:endParaRPr b="0" lang="en-US" sz="1600" spc="-1" strike="noStrike">
              <a:latin typeface="Lato"/>
            </a:endParaRPr>
          </a:p>
          <a:p>
            <a:pPr lvl="1" marL="864000" indent="-324000">
              <a:spcBef>
                <a:spcPts val="400"/>
              </a:spcBef>
              <a:buClr>
                <a:srgbClr val="000000"/>
              </a:buClr>
              <a:buSzPct val="45000"/>
              <a:buFont typeface="Wingdings" charset="2"/>
              <a:buChar char=""/>
            </a:pPr>
            <a:r>
              <a:rPr b="0" lang="en-US" sz="1600" spc="-1" strike="noStrike">
                <a:latin typeface="Lato"/>
              </a:rPr>
              <a:t>List of Legal Values</a:t>
            </a:r>
            <a:endParaRPr b="0" lang="en-US" sz="1600" spc="-1" strike="noStrike">
              <a:latin typeface="Lato"/>
            </a:endParaRPr>
          </a:p>
          <a:p>
            <a:pPr lvl="1" marL="864000" indent="-324000">
              <a:spcBef>
                <a:spcPts val="400"/>
              </a:spcBef>
              <a:buClr>
                <a:srgbClr val="000000"/>
              </a:buClr>
              <a:buSzPct val="45000"/>
              <a:buFont typeface="Wingdings" charset="2"/>
              <a:buChar char=""/>
            </a:pPr>
            <a:r>
              <a:rPr b="0" lang="en-US" sz="1600" spc="-1" strike="noStrike">
                <a:latin typeface="Lato"/>
              </a:rPr>
              <a:t>Business Rules</a:t>
            </a:r>
            <a:endParaRPr b="0" lang="en-US" sz="1600" spc="-1" strike="noStrike">
              <a:latin typeface="Lato"/>
            </a:endParaRPr>
          </a:p>
          <a:p>
            <a:pPr marL="432000" indent="-324000">
              <a:spcBef>
                <a:spcPts val="499"/>
              </a:spcBef>
              <a:buClr>
                <a:srgbClr val="000000"/>
              </a:buClr>
              <a:buSzPct val="45000"/>
              <a:buFont typeface="Wingdings" charset="2"/>
              <a:buChar char=""/>
            </a:pPr>
            <a:r>
              <a:rPr b="0" lang="en-US" sz="2000" spc="-1" strike="noStrike">
                <a:latin typeface="Lato"/>
              </a:rPr>
              <a:t>NOTE - This represents the bulk of the work when data modeling</a:t>
            </a:r>
            <a:endParaRPr b="0" lang="en-US" sz="2000" spc="-1" strike="noStrike">
              <a:latin typeface="Lato"/>
            </a:endParaRPr>
          </a:p>
          <a:p>
            <a:pPr marL="432000" indent="-324000">
              <a:spcBef>
                <a:spcPts val="499"/>
              </a:spcBef>
              <a:buClr>
                <a:srgbClr val="000000"/>
              </a:buClr>
              <a:buSzPct val="45000"/>
              <a:buFont typeface="Wingdings" charset="2"/>
              <a:buChar char=""/>
            </a:pPr>
            <a:endParaRPr b="0" lang="en-US" sz="2000" spc="-1" strike="noStrike">
              <a:latin typeface="Lato"/>
            </a:endParaRPr>
          </a:p>
        </p:txBody>
      </p:sp>
      <p:sp>
        <p:nvSpPr>
          <p:cNvPr id="1682" name="CustomShape 3"/>
          <p:cNvSpPr/>
          <p:nvPr/>
        </p:nvSpPr>
        <p:spPr>
          <a:xfrm>
            <a:off x="5457600" y="1764000"/>
            <a:ext cx="4282560" cy="1008720"/>
          </a:xfrm>
          <a:custGeom>
            <a:avLst/>
            <a:gdLst/>
            <a:ahLst/>
            <a:rect l="l" t="t" r="r" b="b"/>
            <a:pathLst>
              <a:path w="21600" h="21600">
                <a:moveTo>
                  <a:pt x="0" y="0"/>
                </a:moveTo>
                <a:lnTo>
                  <a:pt x="21600" y="0"/>
                </a:lnTo>
                <a:lnTo>
                  <a:pt x="21600" y="21600"/>
                </a:lnTo>
                <a:lnTo>
                  <a:pt x="0" y="21600"/>
                </a:lnTo>
                <a:lnTo>
                  <a:pt x="0" y="0"/>
                </a:lnTo>
                <a:close/>
              </a:path>
            </a:pathLst>
          </a:custGeom>
          <a:solidFill>
            <a:srgbClr val="cca300"/>
          </a:solidFill>
          <a:ln w="9360">
            <a:solidFill>
              <a:srgbClr val="000000"/>
            </a:solidFill>
            <a:miter/>
          </a:ln>
        </p:spPr>
        <p:style>
          <a:lnRef idx="0"/>
          <a:fillRef idx="0"/>
          <a:effectRef idx="0"/>
          <a:fontRef idx="minor"/>
        </p:style>
        <p:txBody>
          <a:bodyPr lIns="90000" rIns="90000" tIns="46800" bIns="46800">
            <a:spAutoFit/>
          </a:bodyPr>
          <a:p>
            <a:pPr>
              <a:lnSpc>
                <a:spcPct val="100000"/>
              </a:lnSpc>
            </a:pPr>
            <a:r>
              <a:rPr b="0" lang="en-US" sz="2000" spc="-1" strike="noStrike">
                <a:solidFill>
                  <a:srgbClr val="000000"/>
                </a:solidFill>
                <a:latin typeface="Arial"/>
              </a:rPr>
              <a:t>Failure to discover &amp; document attribute meta-data is where many data models fail</a:t>
            </a:r>
            <a:endParaRPr b="0" lang="en-US" sz="2000" spc="-1" strike="noStrike">
              <a:solidFill>
                <a:srgbClr val="000000"/>
              </a:solidFill>
              <a:latin typeface="Times New Roman"/>
            </a:endParaRPr>
          </a:p>
        </p:txBody>
      </p:sp>
      <p:sp>
        <p:nvSpPr>
          <p:cNvPr id="1683" name="CustomShape 4"/>
          <p:cNvSpPr/>
          <p:nvPr/>
        </p:nvSpPr>
        <p:spPr>
          <a:xfrm>
            <a:off x="5457600" y="4788720"/>
            <a:ext cx="4282560" cy="1008720"/>
          </a:xfrm>
          <a:custGeom>
            <a:avLst/>
            <a:gdLst/>
            <a:ahLst/>
            <a:rect l="l" t="t" r="r" b="b"/>
            <a:pathLst>
              <a:path w="21600" h="21600">
                <a:moveTo>
                  <a:pt x="0" y="0"/>
                </a:moveTo>
                <a:lnTo>
                  <a:pt x="21600" y="0"/>
                </a:lnTo>
                <a:lnTo>
                  <a:pt x="21600" y="21600"/>
                </a:lnTo>
                <a:lnTo>
                  <a:pt x="0" y="21600"/>
                </a:lnTo>
                <a:lnTo>
                  <a:pt x="0" y="0"/>
                </a:lnTo>
                <a:close/>
              </a:path>
            </a:pathLst>
          </a:custGeom>
          <a:solidFill>
            <a:srgbClr val="cca300"/>
          </a:solidFill>
          <a:ln w="9360">
            <a:solidFill>
              <a:srgbClr val="000000"/>
            </a:solidFill>
            <a:miter/>
          </a:ln>
        </p:spPr>
        <p:style>
          <a:lnRef idx="0"/>
          <a:fillRef idx="0"/>
          <a:effectRef idx="0"/>
          <a:fontRef idx="minor"/>
        </p:style>
        <p:txBody>
          <a:bodyPr lIns="90000" rIns="90000" tIns="46800" bIns="46800">
            <a:spAutoFit/>
          </a:bodyPr>
          <a:p>
            <a:pPr>
              <a:lnSpc>
                <a:spcPct val="100000"/>
              </a:lnSpc>
            </a:pPr>
            <a:r>
              <a:rPr b="0" lang="en-US" sz="2000" spc="-1" strike="noStrike">
                <a:solidFill>
                  <a:srgbClr val="000000"/>
                </a:solidFill>
                <a:latin typeface="Arial"/>
              </a:rPr>
              <a:t>Next few slides show Quest’s QDesigner – other modeling tools will have similar screens</a:t>
            </a:r>
            <a:endParaRPr b="0" lang="en-US" sz="2000" spc="-1" strike="noStrike">
              <a:solidFill>
                <a:srgbClr val="000000"/>
              </a:solidFill>
              <a:latin typeface="Times New Roman"/>
            </a:endParaRPr>
          </a:p>
        </p:txBody>
      </p:sp>
      <p:sp>
        <p:nvSpPr>
          <p:cNvPr id="1684" name="CustomShape 5"/>
          <p:cNvSpPr/>
          <p:nvPr/>
        </p:nvSpPr>
        <p:spPr>
          <a:xfrm>
            <a:off x="5457600" y="3276360"/>
            <a:ext cx="4282560" cy="1008720"/>
          </a:xfrm>
          <a:custGeom>
            <a:avLst/>
            <a:gdLst/>
            <a:ahLst/>
            <a:rect l="l" t="t" r="r" b="b"/>
            <a:pathLst>
              <a:path w="21600" h="21600">
                <a:moveTo>
                  <a:pt x="0" y="0"/>
                </a:moveTo>
                <a:lnTo>
                  <a:pt x="21600" y="0"/>
                </a:lnTo>
                <a:lnTo>
                  <a:pt x="21600" y="21600"/>
                </a:lnTo>
                <a:lnTo>
                  <a:pt x="0" y="21600"/>
                </a:lnTo>
                <a:lnTo>
                  <a:pt x="0" y="0"/>
                </a:lnTo>
                <a:close/>
              </a:path>
            </a:pathLst>
          </a:custGeom>
          <a:solidFill>
            <a:srgbClr val="cca300"/>
          </a:solidFill>
          <a:ln w="9360">
            <a:solidFill>
              <a:srgbClr val="000000"/>
            </a:solidFill>
            <a:miter/>
          </a:ln>
        </p:spPr>
        <p:style>
          <a:lnRef idx="0"/>
          <a:fillRef idx="0"/>
          <a:effectRef idx="0"/>
          <a:fontRef idx="minor"/>
        </p:style>
        <p:txBody>
          <a:bodyPr lIns="90000" rIns="90000" tIns="46800" bIns="46800">
            <a:spAutoFit/>
          </a:bodyPr>
          <a:p>
            <a:pPr>
              <a:lnSpc>
                <a:spcPct val="100000"/>
              </a:lnSpc>
            </a:pPr>
            <a:r>
              <a:rPr b="0" lang="en-US" sz="2000" spc="-1" strike="noStrike">
                <a:solidFill>
                  <a:srgbClr val="000000"/>
                </a:solidFill>
                <a:latin typeface="Arial"/>
              </a:rPr>
              <a:t>Failure to capture this meta-data results in ineffective databases: that’s where bad data is allowed</a:t>
            </a:r>
            <a:endParaRPr b="0" lang="en-US" sz="2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85" name="" descr=""/>
          <p:cNvPicPr/>
          <p:nvPr/>
        </p:nvPicPr>
        <p:blipFill>
          <a:blip r:embed="rId1"/>
          <a:stretch/>
        </p:blipFill>
        <p:spPr>
          <a:xfrm>
            <a:off x="335520" y="1428120"/>
            <a:ext cx="9405000" cy="5414400"/>
          </a:xfrm>
          <a:prstGeom prst="rect">
            <a:avLst/>
          </a:prstGeom>
          <a:ln>
            <a:noFill/>
          </a:ln>
        </p:spPr>
      </p:pic>
      <p:sp>
        <p:nvSpPr>
          <p:cNvPr id="1686" name="TextShape 1"/>
          <p:cNvSpPr txBox="1"/>
          <p:nvPr/>
        </p:nvSpPr>
        <p:spPr>
          <a:xfrm>
            <a:off x="587160" y="839520"/>
            <a:ext cx="9236880" cy="67212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Final Conceptual Model</a:t>
            </a:r>
            <a:endParaRPr b="1" lang="en-US" sz="4400" spc="-1" strike="noStrike">
              <a:latin typeface="Lato Black"/>
            </a:endParaRPr>
          </a:p>
        </p:txBody>
      </p:sp>
      <p:sp>
        <p:nvSpPr>
          <p:cNvPr id="1687" name="CustomShape 2"/>
          <p:cNvSpPr/>
          <p:nvPr/>
        </p:nvSpPr>
        <p:spPr>
          <a:xfrm>
            <a:off x="839520" y="6216840"/>
            <a:ext cx="2872080" cy="703800"/>
          </a:xfrm>
          <a:custGeom>
            <a:avLst/>
            <a:gdLst/>
            <a:ahLst/>
            <a:rect l="l" t="t" r="r" b="b"/>
            <a:pathLst>
              <a:path w="21600" h="21600">
                <a:moveTo>
                  <a:pt x="0" y="0"/>
                </a:moveTo>
                <a:lnTo>
                  <a:pt x="21600" y="0"/>
                </a:lnTo>
                <a:lnTo>
                  <a:pt x="21600" y="21600"/>
                </a:lnTo>
                <a:lnTo>
                  <a:pt x="0" y="21600"/>
                </a:lnTo>
                <a:lnTo>
                  <a:pt x="0" y="0"/>
                </a:lnTo>
                <a:close/>
              </a:path>
            </a:pathLst>
          </a:custGeom>
          <a:solidFill>
            <a:srgbClr val="cca300"/>
          </a:solidFill>
          <a:ln w="9360">
            <a:solidFill>
              <a:srgbClr val="000000"/>
            </a:solidFill>
            <a:miter/>
          </a:ln>
        </p:spPr>
        <p:style>
          <a:lnRef idx="0"/>
          <a:fillRef idx="0"/>
          <a:effectRef idx="0"/>
          <a:fontRef idx="minor"/>
        </p:style>
        <p:txBody>
          <a:bodyPr lIns="90000" rIns="90000" tIns="46800" bIns="46800">
            <a:spAutoFit/>
          </a:bodyPr>
          <a:p>
            <a:pPr>
              <a:lnSpc>
                <a:spcPct val="100000"/>
              </a:lnSpc>
            </a:pPr>
            <a:r>
              <a:rPr b="0" lang="en-US" sz="2000" spc="-1" strike="noStrike">
                <a:latin typeface="Arial"/>
              </a:rPr>
              <a:t>Employee’s can be Customers – right?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8" name="TextShape 1"/>
          <p:cNvSpPr txBox="1"/>
          <p:nvPr/>
        </p:nvSpPr>
        <p:spPr>
          <a:xfrm>
            <a:off x="587160" y="839520"/>
            <a:ext cx="9236880" cy="67212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Initial Physical Model</a:t>
            </a:r>
            <a:endParaRPr b="1" lang="en-US" sz="4400" spc="-1" strike="noStrike">
              <a:latin typeface="Lato Black"/>
            </a:endParaRPr>
          </a:p>
        </p:txBody>
      </p:sp>
      <p:pic>
        <p:nvPicPr>
          <p:cNvPr id="1689" name="" descr=""/>
          <p:cNvPicPr/>
          <p:nvPr/>
        </p:nvPicPr>
        <p:blipFill>
          <a:blip r:embed="rId1"/>
          <a:stretch/>
        </p:blipFill>
        <p:spPr>
          <a:xfrm>
            <a:off x="587520" y="1463400"/>
            <a:ext cx="8984880" cy="5275440"/>
          </a:xfrm>
          <a:prstGeom prst="rect">
            <a:avLst/>
          </a:prstGeom>
          <a:ln>
            <a:noFill/>
          </a:ln>
        </p:spPr>
      </p:pic>
    </p:spTree>
  </p:cSld>
  <mc:AlternateContent>
    <mc:Choice Requires="p14">
      <p:transition spd="slow" p14:dur="2000"/>
    </mc:Choice>
    <mc:Fallback>
      <p:transition spd="slow"/>
    </mc:Fallback>
  </mc:AlternateContent>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90" name="" descr=""/>
          <p:cNvPicPr/>
          <p:nvPr/>
        </p:nvPicPr>
        <p:blipFill>
          <a:blip r:embed="rId1"/>
          <a:stretch/>
        </p:blipFill>
        <p:spPr>
          <a:xfrm>
            <a:off x="755640" y="1428120"/>
            <a:ext cx="8480880" cy="5464800"/>
          </a:xfrm>
          <a:prstGeom prst="rect">
            <a:avLst/>
          </a:prstGeom>
          <a:ln>
            <a:noFill/>
          </a:ln>
        </p:spPr>
      </p:pic>
      <p:sp>
        <p:nvSpPr>
          <p:cNvPr id="1691" name="TextShape 1"/>
          <p:cNvSpPr txBox="1"/>
          <p:nvPr/>
        </p:nvSpPr>
        <p:spPr>
          <a:xfrm>
            <a:off x="587160" y="839880"/>
            <a:ext cx="9236880" cy="50400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Final Physical Model</a:t>
            </a:r>
            <a:endParaRPr b="1" lang="en-US" sz="4400" spc="-1" strike="noStrike">
              <a:latin typeface="Lato Black"/>
            </a:endParaRPr>
          </a:p>
        </p:txBody>
      </p:sp>
      <p:sp>
        <p:nvSpPr>
          <p:cNvPr id="1692" name="Line 2"/>
          <p:cNvSpPr/>
          <p:nvPr/>
        </p:nvSpPr>
        <p:spPr>
          <a:xfrm flipH="1" flipV="1">
            <a:off x="3610440" y="3111480"/>
            <a:ext cx="839520" cy="420120"/>
          </a:xfrm>
          <a:prstGeom prst="line">
            <a:avLst/>
          </a:prstGeom>
          <a:ln w="101520">
            <a:solidFill>
              <a:srgbClr val="5473a9"/>
            </a:solidFill>
            <a:miter/>
            <a:tailEnd len="med" type="triangle" w="med"/>
          </a:ln>
        </p:spPr>
        <p:style>
          <a:lnRef idx="0"/>
          <a:fillRef idx="0"/>
          <a:effectRef idx="0"/>
          <a:fontRef idx="minor"/>
        </p:style>
      </p:sp>
      <p:sp>
        <p:nvSpPr>
          <p:cNvPr id="1693" name="Line 3"/>
          <p:cNvSpPr/>
          <p:nvPr/>
        </p:nvSpPr>
        <p:spPr>
          <a:xfrm flipH="1" flipV="1">
            <a:off x="3610440" y="2692080"/>
            <a:ext cx="839520" cy="419760"/>
          </a:xfrm>
          <a:prstGeom prst="line">
            <a:avLst/>
          </a:prstGeom>
          <a:ln w="101520">
            <a:solidFill>
              <a:srgbClr val="5473a9"/>
            </a:solidFill>
            <a:miter/>
            <a:tailEnd len="med" type="triangle" w="med"/>
          </a:ln>
        </p:spPr>
        <p:style>
          <a:lnRef idx="0"/>
          <a:fillRef idx="0"/>
          <a:effectRef idx="0"/>
          <a:fontRef idx="minor"/>
        </p:style>
      </p:sp>
      <p:sp>
        <p:nvSpPr>
          <p:cNvPr id="1694" name="Line 4"/>
          <p:cNvSpPr/>
          <p:nvPr/>
        </p:nvSpPr>
        <p:spPr>
          <a:xfrm flipH="1">
            <a:off x="3274920" y="5716440"/>
            <a:ext cx="923400" cy="0"/>
          </a:xfrm>
          <a:prstGeom prst="line">
            <a:avLst/>
          </a:prstGeom>
          <a:ln w="101520">
            <a:solidFill>
              <a:srgbClr val="5473a9"/>
            </a:solidFill>
            <a:miter/>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5" name="CustomShape 1"/>
          <p:cNvSpPr/>
          <p:nvPr/>
        </p:nvSpPr>
        <p:spPr>
          <a:xfrm>
            <a:off x="0" y="6074640"/>
            <a:ext cx="10076760" cy="822960"/>
          </a:xfrm>
          <a:prstGeom prst="rect">
            <a:avLst/>
          </a:prstGeom>
          <a:solidFill>
            <a:srgbClr val="dee6ef"/>
          </a:solidFill>
          <a:ln>
            <a:noFill/>
          </a:ln>
        </p:spPr>
        <p:style>
          <a:lnRef idx="0"/>
          <a:fillRef idx="0"/>
          <a:effectRef idx="0"/>
          <a:fontRef idx="minor"/>
        </p:style>
      </p:sp>
      <p:sp>
        <p:nvSpPr>
          <p:cNvPr id="1696" name="TextShape 2"/>
          <p:cNvSpPr txBox="1"/>
          <p:nvPr/>
        </p:nvSpPr>
        <p:spPr>
          <a:xfrm>
            <a:off x="91080" y="6074640"/>
            <a:ext cx="9689400" cy="823320"/>
          </a:xfrm>
          <a:prstGeom prst="rect">
            <a:avLst/>
          </a:prstGeom>
          <a:noFill/>
          <a:ln>
            <a:noFill/>
          </a:ln>
        </p:spPr>
        <p:txBody>
          <a:bodyPr lIns="0" rIns="0" tIns="0" bIns="0" anchor="ctr">
            <a:spAutoFit/>
          </a:bodyPr>
          <a:p>
            <a:pPr algn="ctr"/>
            <a:r>
              <a:rPr b="1" lang="en-US" sz="4400" spc="-1" strike="noStrike">
                <a:latin typeface="Lato Black"/>
              </a:rPr>
              <a:t>Kamus Data dan Metadata</a:t>
            </a:r>
            <a:endParaRPr b="1" lang="en-US" sz="4400" spc="-1" strike="noStrike">
              <a:latin typeface="Lato Black"/>
            </a:endParaRPr>
          </a:p>
        </p:txBody>
      </p:sp>
      <p:pic>
        <p:nvPicPr>
          <p:cNvPr id="1697" name="" descr=""/>
          <p:cNvPicPr/>
          <p:nvPr/>
        </p:nvPicPr>
        <p:blipFill>
          <a:blip r:embed="rId1"/>
          <a:stretch/>
        </p:blipFill>
        <p:spPr>
          <a:xfrm>
            <a:off x="1237680" y="1009080"/>
            <a:ext cx="7617240" cy="4763520"/>
          </a:xfrm>
          <a:prstGeom prst="rect">
            <a:avLst/>
          </a:prstGeom>
          <a:ln>
            <a:noFill/>
          </a:ln>
        </p:spPr>
      </p:pic>
    </p:spTree>
  </p:cSld>
  <mc:AlternateContent>
    <mc:Choice Requires="p14">
      <p:transition spd="slow" p14:dur="2000"/>
    </mc:Choice>
    <mc:Fallback>
      <p:transition spd="slow"/>
    </mc:Fallback>
  </mc:AlternateContent>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8"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Kamus Data</a:t>
            </a:r>
            <a:endParaRPr b="1" lang="en-US" sz="4400" spc="-1" strike="noStrike">
              <a:latin typeface="Lato Black"/>
            </a:endParaRPr>
          </a:p>
        </p:txBody>
      </p:sp>
      <p:sp>
        <p:nvSpPr>
          <p:cNvPr id="1699" name="TextShape 2"/>
          <p:cNvSpPr txBox="1"/>
          <p:nvPr/>
        </p:nvSpPr>
        <p:spPr>
          <a:xfrm>
            <a:off x="90360" y="1285560"/>
            <a:ext cx="983916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Bukan sekedar</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Data, Jenis Data</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Memiliki informasi lebih lengkap misal domain, kodifikasi dan sebagianya</a:t>
            </a:r>
            <a:endParaRPr b="0" lang="en-US" sz="28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Metadata</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Data tentang data</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Lebih lengkap lagi untuk penjejakan, interoperabilitas dsb</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0"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Untuk setiap dataset ada info:</a:t>
            </a:r>
            <a:endParaRPr b="1" lang="en-US" sz="4400" spc="-1" strike="noStrike">
              <a:latin typeface="Lato Black"/>
            </a:endParaRPr>
          </a:p>
        </p:txBody>
      </p:sp>
      <p:sp>
        <p:nvSpPr>
          <p:cNvPr id="1701" name="TextShape 2"/>
          <p:cNvSpPr txBox="1"/>
          <p:nvPr/>
        </p:nvSpPr>
        <p:spPr>
          <a:xfrm>
            <a:off x="90360" y="1285560"/>
            <a:ext cx="983916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Basic dataset introduction must include: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Who collected or aggregated that data, or in the case of many contributors, who is the principal investigator or contact.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 </a:t>
            </a:r>
            <a:r>
              <a:rPr b="0" lang="en-US" sz="3200" spc="-1" strike="noStrike">
                <a:latin typeface="Lato"/>
              </a:rPr>
              <a:t>When the data was collected.</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What the data elements are measuring or describing.</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Why the data was collected.</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Methodologies used or assumptions made while collecting the data</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10" name="TextShape 1"/>
          <p:cNvSpPr txBox="1"/>
          <p:nvPr/>
        </p:nvSpPr>
        <p:spPr>
          <a:xfrm>
            <a:off x="250920" y="504000"/>
            <a:ext cx="9236880" cy="109260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3600" spc="-1" strike="noStrike">
                <a:latin typeface="Lato Black"/>
              </a:rPr>
              <a:t>World of Modeling …</a:t>
            </a:r>
            <a:endParaRPr b="1" lang="en-US" sz="3600" spc="-1" strike="noStrike">
              <a:latin typeface="Lato Black"/>
            </a:endParaRPr>
          </a:p>
        </p:txBody>
      </p:sp>
      <p:sp>
        <p:nvSpPr>
          <p:cNvPr id="1011" name="CustomShape 2"/>
          <p:cNvSpPr/>
          <p:nvPr/>
        </p:nvSpPr>
        <p:spPr>
          <a:xfrm>
            <a:off x="6181920" y="3822840"/>
            <a:ext cx="3728520" cy="1067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Identify all data &amp; relationships</a:t>
            </a:r>
            <a:br/>
            <a:r>
              <a:rPr b="0" lang="en-US" sz="1600" spc="-1" strike="noStrike">
                <a:solidFill>
                  <a:srgbClr val="000000"/>
                </a:solidFill>
                <a:latin typeface="Verdana"/>
              </a:rPr>
              <a:t>   - </a:t>
            </a:r>
            <a:r>
              <a:rPr b="1" lang="en-US" sz="1600" spc="-1" strike="noStrike">
                <a:solidFill>
                  <a:srgbClr val="000000"/>
                </a:solidFill>
                <a:latin typeface="Verdana"/>
              </a:rPr>
              <a:t>E/R</a:t>
            </a:r>
            <a:r>
              <a:rPr b="0" lang="en-US" sz="1600" spc="-1" strike="noStrike">
                <a:solidFill>
                  <a:srgbClr val="000000"/>
                </a:solidFill>
                <a:latin typeface="Verdana"/>
              </a:rPr>
              <a:t> (Entity/Rel’ship) diagrams</a:t>
            </a:r>
            <a:br/>
            <a:r>
              <a:rPr b="0" lang="en-US" sz="1600" spc="-1" strike="noStrike">
                <a:solidFill>
                  <a:srgbClr val="000000"/>
                </a:solidFill>
                <a:latin typeface="Verdana"/>
              </a:rPr>
              <a:t>   - DB independent view</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Business Rules?</a:t>
            </a:r>
            <a:endParaRPr b="0" lang="en-US" sz="1600" spc="-1" strike="noStrike">
              <a:solidFill>
                <a:srgbClr val="000000"/>
              </a:solidFill>
              <a:latin typeface="Times New Roman"/>
            </a:endParaRPr>
          </a:p>
        </p:txBody>
      </p:sp>
      <p:sp>
        <p:nvSpPr>
          <p:cNvPr id="1012" name="Line 3"/>
          <p:cNvSpPr/>
          <p:nvPr/>
        </p:nvSpPr>
        <p:spPr>
          <a:xfrm>
            <a:off x="282960" y="5060880"/>
            <a:ext cx="9489240" cy="0"/>
          </a:xfrm>
          <a:prstGeom prst="line">
            <a:avLst/>
          </a:prstGeom>
          <a:ln w="6480">
            <a:solidFill>
              <a:srgbClr val="c0c0c0"/>
            </a:solidFill>
            <a:prstDash val="dash"/>
            <a:miter/>
          </a:ln>
        </p:spPr>
        <p:style>
          <a:lnRef idx="0"/>
          <a:fillRef idx="0"/>
          <a:effectRef idx="0"/>
          <a:fontRef idx="minor"/>
        </p:style>
      </p:sp>
      <p:sp>
        <p:nvSpPr>
          <p:cNvPr id="1013" name="CustomShape 4"/>
          <p:cNvSpPr/>
          <p:nvPr/>
        </p:nvSpPr>
        <p:spPr>
          <a:xfrm>
            <a:off x="2415600" y="3884040"/>
            <a:ext cx="3358800" cy="1008360"/>
          </a:xfrm>
          <a:prstGeom prst="ellipse">
            <a:avLst/>
          </a:prstGeom>
          <a:solidFill>
            <a:srgbClr val="6c7603">
              <a:alpha val="50000"/>
            </a:srgbClr>
          </a:solidFill>
          <a:ln w="9360">
            <a:solidFill>
              <a:srgbClr val="000000"/>
            </a:solidFill>
            <a:miter/>
          </a:ln>
        </p:spPr>
        <p:style>
          <a:lnRef idx="0"/>
          <a:fillRef idx="0"/>
          <a:effectRef idx="0"/>
          <a:fontRef idx="minor"/>
        </p:style>
        <p:txBody>
          <a:bodyPr wrap="none" lIns="90000" rIns="90000" tIns="46800" bIns="46800" anchor="ctr">
            <a:noAutofit/>
          </a:bodyPr>
          <a:p>
            <a:pPr algn="ctr">
              <a:lnSpc>
                <a:spcPct val="100000"/>
              </a:lnSpc>
            </a:pPr>
            <a:endParaRPr b="0" lang="en-US" sz="2400" spc="-1" strike="noStrike">
              <a:solidFill>
                <a:srgbClr val="000000"/>
              </a:solidFill>
              <a:latin typeface="Times New Roman"/>
            </a:endParaRPr>
          </a:p>
          <a:p>
            <a:pPr algn="ctr">
              <a:lnSpc>
                <a:spcPct val="100000"/>
              </a:lnSpc>
            </a:pPr>
            <a:r>
              <a:rPr b="1" lang="en-US" sz="1800" spc="-1" strike="noStrike">
                <a:solidFill>
                  <a:srgbClr val="000000"/>
                </a:solidFill>
                <a:latin typeface="Arial"/>
              </a:rPr>
              <a:t>Conceptual Data Modeling</a:t>
            </a:r>
            <a:endParaRPr b="0" lang="en-US" sz="1800" spc="-1" strike="noStrike">
              <a:solidFill>
                <a:srgbClr val="000000"/>
              </a:solidFill>
              <a:latin typeface="Times New Roman"/>
            </a:endParaRPr>
          </a:p>
          <a:p>
            <a:pPr algn="ctr">
              <a:lnSpc>
                <a:spcPct val="100000"/>
              </a:lnSpc>
            </a:pPr>
            <a:r>
              <a:rPr b="0" lang="en-US" sz="1800" spc="-1" strike="noStrike">
                <a:solidFill>
                  <a:srgbClr val="000000"/>
                </a:solidFill>
                <a:latin typeface="Arial"/>
              </a:rPr>
              <a:t>(</a:t>
            </a:r>
            <a:r>
              <a:rPr b="1" lang="en-US" sz="1800" spc="-1" strike="noStrike">
                <a:solidFill>
                  <a:srgbClr val="000000"/>
                </a:solidFill>
                <a:latin typeface="Arial"/>
              </a:rPr>
              <a:t>CDM</a:t>
            </a:r>
            <a:r>
              <a:rPr b="0" lang="en-US" sz="1800" spc="-1" strike="noStrike">
                <a:solidFill>
                  <a:srgbClr val="000000"/>
                </a:solidFill>
                <a:latin typeface="Arial"/>
              </a:rPr>
              <a:t> – E/R)</a:t>
            </a:r>
            <a:endParaRPr b="0" lang="en-US" sz="1800" spc="-1" strike="noStrike">
              <a:solidFill>
                <a:srgbClr val="000000"/>
              </a:solidFill>
              <a:latin typeface="Times New Roman"/>
            </a:endParaRPr>
          </a:p>
        </p:txBody>
      </p:sp>
      <p:sp>
        <p:nvSpPr>
          <p:cNvPr id="1014" name="CustomShape 5"/>
          <p:cNvSpPr/>
          <p:nvPr/>
        </p:nvSpPr>
        <p:spPr>
          <a:xfrm>
            <a:off x="2415600" y="5144400"/>
            <a:ext cx="3358800" cy="1008360"/>
          </a:xfrm>
          <a:prstGeom prst="ellipse">
            <a:avLst/>
          </a:prstGeom>
          <a:solidFill>
            <a:srgbClr val="cca300">
              <a:alpha val="50000"/>
            </a:srgbClr>
          </a:solidFill>
          <a:ln w="9360">
            <a:solidFill>
              <a:srgbClr val="000000"/>
            </a:solidFill>
            <a:miter/>
          </a:ln>
        </p:spPr>
        <p:style>
          <a:lnRef idx="0"/>
          <a:fillRef idx="0"/>
          <a:effectRef idx="0"/>
          <a:fontRef idx="minor"/>
        </p:style>
        <p:txBody>
          <a:bodyPr wrap="none" lIns="90000" rIns="90000" tIns="46800" bIns="46800" anchor="ctr">
            <a:noAutofit/>
          </a:bodyPr>
          <a:p>
            <a:pPr algn="ctr">
              <a:lnSpc>
                <a:spcPct val="100000"/>
              </a:lnSpc>
            </a:pPr>
            <a:endParaRPr b="0" lang="en-US" sz="2400" spc="-1" strike="noStrike">
              <a:solidFill>
                <a:srgbClr val="000000"/>
              </a:solidFill>
              <a:latin typeface="Times New Roman"/>
            </a:endParaRPr>
          </a:p>
          <a:p>
            <a:pPr algn="ctr">
              <a:lnSpc>
                <a:spcPct val="100000"/>
              </a:lnSpc>
            </a:pPr>
            <a:r>
              <a:rPr b="1" lang="en-US" sz="1700" spc="-1" strike="noStrike">
                <a:solidFill>
                  <a:srgbClr val="000000"/>
                </a:solidFill>
                <a:latin typeface="Arial"/>
              </a:rPr>
              <a:t>Physical Data Modeling</a:t>
            </a:r>
            <a:endParaRPr b="0" lang="en-US" sz="1700" spc="-1" strike="noStrike">
              <a:solidFill>
                <a:srgbClr val="000000"/>
              </a:solidFill>
              <a:latin typeface="Times New Roman"/>
            </a:endParaRPr>
          </a:p>
          <a:p>
            <a:pPr algn="ctr">
              <a:lnSpc>
                <a:spcPct val="100000"/>
              </a:lnSpc>
            </a:pPr>
            <a:r>
              <a:rPr b="0" lang="en-US" sz="1800" spc="-1" strike="noStrike">
                <a:solidFill>
                  <a:srgbClr val="000000"/>
                </a:solidFill>
                <a:latin typeface="Arial"/>
              </a:rPr>
              <a:t>(</a:t>
            </a:r>
            <a:r>
              <a:rPr b="1" lang="en-US" sz="1800" spc="-1" strike="noStrike">
                <a:solidFill>
                  <a:srgbClr val="000000"/>
                </a:solidFill>
                <a:latin typeface="Arial"/>
              </a:rPr>
              <a:t>PDM</a:t>
            </a:r>
            <a:r>
              <a:rPr b="0" lang="en-US" sz="1800" spc="-1" strike="noStrike">
                <a:solidFill>
                  <a:srgbClr val="000000"/>
                </a:solidFill>
                <a:latin typeface="Arial"/>
              </a:rPr>
              <a:t>)</a:t>
            </a:r>
            <a:endParaRPr b="0" lang="en-US" sz="1800" spc="-1" strike="noStrike">
              <a:solidFill>
                <a:srgbClr val="000000"/>
              </a:solidFill>
              <a:latin typeface="Times New Roman"/>
            </a:endParaRPr>
          </a:p>
        </p:txBody>
      </p:sp>
      <p:sp>
        <p:nvSpPr>
          <p:cNvPr id="1015" name="CustomShape 6"/>
          <p:cNvSpPr/>
          <p:nvPr/>
        </p:nvSpPr>
        <p:spPr>
          <a:xfrm>
            <a:off x="2415600" y="1363320"/>
            <a:ext cx="3358800" cy="1008360"/>
          </a:xfrm>
          <a:prstGeom prst="ellipse">
            <a:avLst/>
          </a:prstGeom>
          <a:solidFill>
            <a:srgbClr val="3b186e">
              <a:alpha val="50000"/>
            </a:srgbClr>
          </a:solidFill>
          <a:ln w="9360">
            <a:solidFill>
              <a:srgbClr val="000000"/>
            </a:solidFill>
            <a:miter/>
          </a:ln>
        </p:spPr>
        <p:style>
          <a:lnRef idx="0"/>
          <a:fillRef idx="0"/>
          <a:effectRef idx="0"/>
          <a:fontRef idx="minor"/>
        </p:style>
        <p:txBody>
          <a:bodyPr wrap="none" lIns="90000" rIns="90000" tIns="292680" bIns="46800" anchor="ctr">
            <a:noAutofit/>
          </a:bodyPr>
          <a:p>
            <a:pPr algn="ctr">
              <a:lnSpc>
                <a:spcPct val="100000"/>
              </a:lnSpc>
            </a:pPr>
            <a:r>
              <a:rPr b="1" lang="en-US" sz="1700" spc="-1" strike="noStrike">
                <a:solidFill>
                  <a:srgbClr val="000000"/>
                </a:solidFill>
                <a:latin typeface="Arial"/>
              </a:rPr>
              <a:t>Business Process Modeling</a:t>
            </a:r>
            <a:endParaRPr b="0" lang="en-US" sz="1700" spc="-1" strike="noStrike">
              <a:solidFill>
                <a:srgbClr val="000000"/>
              </a:solidFill>
              <a:latin typeface="Times New Roman"/>
            </a:endParaRPr>
          </a:p>
          <a:p>
            <a:pPr algn="ctr">
              <a:lnSpc>
                <a:spcPct val="100000"/>
              </a:lnSpc>
            </a:pPr>
            <a:r>
              <a:rPr b="0" lang="en-US" sz="1800" spc="-1" strike="noStrike">
                <a:solidFill>
                  <a:srgbClr val="000000"/>
                </a:solidFill>
                <a:latin typeface="Arial"/>
              </a:rPr>
              <a:t>(</a:t>
            </a:r>
            <a:r>
              <a:rPr b="1" lang="en-US" sz="1800" spc="-1" strike="noStrike">
                <a:solidFill>
                  <a:srgbClr val="000000"/>
                </a:solidFill>
                <a:latin typeface="Arial"/>
              </a:rPr>
              <a:t>BPM</a:t>
            </a:r>
            <a:r>
              <a:rPr b="0" lang="en-US" sz="1800" spc="-1" strike="noStrike">
                <a:solidFill>
                  <a:srgbClr val="000000"/>
                </a:solidFill>
                <a:latin typeface="Arial"/>
              </a:rPr>
              <a:t>)</a:t>
            </a:r>
            <a:endParaRPr b="0" lang="en-US" sz="1800" spc="-1" strike="noStrike">
              <a:solidFill>
                <a:srgbClr val="000000"/>
              </a:solidFill>
              <a:latin typeface="Times New Roman"/>
            </a:endParaRPr>
          </a:p>
        </p:txBody>
      </p:sp>
      <p:sp>
        <p:nvSpPr>
          <p:cNvPr id="1016" name="CustomShape 7"/>
          <p:cNvSpPr/>
          <p:nvPr/>
        </p:nvSpPr>
        <p:spPr>
          <a:xfrm>
            <a:off x="2415600" y="2623680"/>
            <a:ext cx="3358800" cy="1008360"/>
          </a:xfrm>
          <a:prstGeom prst="ellipse">
            <a:avLst/>
          </a:prstGeom>
          <a:solidFill>
            <a:srgbClr val="5473a9">
              <a:alpha val="50000"/>
            </a:srgbClr>
          </a:solidFill>
          <a:ln w="9360">
            <a:solidFill>
              <a:srgbClr val="000000"/>
            </a:solidFill>
            <a:miter/>
          </a:ln>
        </p:spPr>
        <p:style>
          <a:lnRef idx="0"/>
          <a:fillRef idx="0"/>
          <a:effectRef idx="0"/>
          <a:fontRef idx="minor"/>
        </p:style>
        <p:txBody>
          <a:bodyPr wrap="none" lIns="90000" rIns="90000" tIns="46800" bIns="46800" anchor="ctr">
            <a:noAutofit/>
          </a:bodyPr>
          <a:p>
            <a:pPr algn="ctr">
              <a:lnSpc>
                <a:spcPct val="100000"/>
              </a:lnSpc>
            </a:pPr>
            <a:endParaRPr b="0" lang="en-US" sz="2400" spc="-1" strike="noStrike">
              <a:solidFill>
                <a:srgbClr val="000000"/>
              </a:solidFill>
              <a:latin typeface="Times New Roman"/>
            </a:endParaRPr>
          </a:p>
          <a:p>
            <a:pPr algn="ctr">
              <a:lnSpc>
                <a:spcPct val="100000"/>
              </a:lnSpc>
            </a:pPr>
            <a:r>
              <a:rPr b="1" lang="en-US" sz="1700" spc="-1" strike="noStrike">
                <a:solidFill>
                  <a:srgbClr val="000000"/>
                </a:solidFill>
                <a:latin typeface="Arial"/>
              </a:rPr>
              <a:t>Object-Oriented Modeling</a:t>
            </a:r>
            <a:endParaRPr b="0" lang="en-US" sz="1700" spc="-1" strike="noStrike">
              <a:solidFill>
                <a:srgbClr val="000000"/>
              </a:solidFill>
              <a:latin typeface="Times New Roman"/>
            </a:endParaRPr>
          </a:p>
          <a:p>
            <a:pPr algn="ctr">
              <a:lnSpc>
                <a:spcPct val="100000"/>
              </a:lnSpc>
            </a:pPr>
            <a:r>
              <a:rPr b="0" lang="en-US" sz="1800" spc="-1" strike="noStrike">
                <a:solidFill>
                  <a:srgbClr val="000000"/>
                </a:solidFill>
                <a:latin typeface="Arial"/>
              </a:rPr>
              <a:t>(</a:t>
            </a:r>
            <a:r>
              <a:rPr b="1" lang="en-US" sz="1800" spc="-1" strike="noStrike">
                <a:solidFill>
                  <a:srgbClr val="000000"/>
                </a:solidFill>
                <a:latin typeface="Arial"/>
              </a:rPr>
              <a:t>OOM</a:t>
            </a:r>
            <a:r>
              <a:rPr b="0" lang="en-US" sz="1800" spc="-1" strike="noStrike">
                <a:solidFill>
                  <a:srgbClr val="000000"/>
                </a:solidFill>
                <a:latin typeface="Arial"/>
              </a:rPr>
              <a:t> - UML)</a:t>
            </a:r>
            <a:endParaRPr b="0" lang="en-US" sz="1800" spc="-1" strike="noStrike">
              <a:solidFill>
                <a:srgbClr val="000000"/>
              </a:solidFill>
              <a:latin typeface="Times New Roman"/>
            </a:endParaRPr>
          </a:p>
        </p:txBody>
      </p:sp>
      <p:sp>
        <p:nvSpPr>
          <p:cNvPr id="1017" name="Line 8"/>
          <p:cNvSpPr/>
          <p:nvPr/>
        </p:nvSpPr>
        <p:spPr>
          <a:xfrm flipV="1">
            <a:off x="2919600" y="4724280"/>
            <a:ext cx="0" cy="588240"/>
          </a:xfrm>
          <a:prstGeom prst="line">
            <a:avLst/>
          </a:prstGeom>
          <a:ln w="19080">
            <a:solidFill>
              <a:srgbClr val="3366ff"/>
            </a:solidFill>
            <a:miter/>
            <a:tailEnd len="med" type="triangle" w="med"/>
          </a:ln>
        </p:spPr>
        <p:style>
          <a:lnRef idx="0"/>
          <a:fillRef idx="0"/>
          <a:effectRef idx="0"/>
          <a:fontRef idx="minor"/>
        </p:style>
      </p:sp>
      <p:sp>
        <p:nvSpPr>
          <p:cNvPr id="1018" name="Line 9"/>
          <p:cNvSpPr/>
          <p:nvPr/>
        </p:nvSpPr>
        <p:spPr>
          <a:xfrm flipV="1">
            <a:off x="2919600" y="2203560"/>
            <a:ext cx="0" cy="588240"/>
          </a:xfrm>
          <a:prstGeom prst="line">
            <a:avLst/>
          </a:prstGeom>
          <a:ln w="19080">
            <a:solidFill>
              <a:srgbClr val="3366ff"/>
            </a:solidFill>
            <a:miter/>
            <a:tailEnd len="med" type="triangle" w="med"/>
          </a:ln>
        </p:spPr>
        <p:style>
          <a:lnRef idx="0"/>
          <a:fillRef idx="0"/>
          <a:effectRef idx="0"/>
          <a:fontRef idx="minor"/>
        </p:style>
      </p:sp>
      <p:sp>
        <p:nvSpPr>
          <p:cNvPr id="1019" name="Line 10"/>
          <p:cNvSpPr/>
          <p:nvPr/>
        </p:nvSpPr>
        <p:spPr>
          <a:xfrm flipV="1">
            <a:off x="2919600" y="3463920"/>
            <a:ext cx="0" cy="588240"/>
          </a:xfrm>
          <a:prstGeom prst="line">
            <a:avLst/>
          </a:prstGeom>
          <a:ln w="19080">
            <a:solidFill>
              <a:srgbClr val="3366ff"/>
            </a:solidFill>
            <a:miter/>
            <a:tailEnd len="med" type="triangle" w="med"/>
          </a:ln>
        </p:spPr>
        <p:style>
          <a:lnRef idx="0"/>
          <a:fillRef idx="0"/>
          <a:effectRef idx="0"/>
          <a:fontRef idx="minor"/>
        </p:style>
      </p:sp>
      <p:sp>
        <p:nvSpPr>
          <p:cNvPr id="1020" name="Line 11"/>
          <p:cNvSpPr/>
          <p:nvPr/>
        </p:nvSpPr>
        <p:spPr>
          <a:xfrm>
            <a:off x="5354640" y="2203560"/>
            <a:ext cx="0" cy="588240"/>
          </a:xfrm>
          <a:prstGeom prst="line">
            <a:avLst/>
          </a:prstGeom>
          <a:ln w="19080">
            <a:solidFill>
              <a:srgbClr val="339966"/>
            </a:solidFill>
            <a:miter/>
            <a:tailEnd len="med" type="triangle" w="med"/>
          </a:ln>
        </p:spPr>
        <p:style>
          <a:lnRef idx="0"/>
          <a:fillRef idx="0"/>
          <a:effectRef idx="0"/>
          <a:fontRef idx="minor"/>
        </p:style>
      </p:sp>
      <p:sp>
        <p:nvSpPr>
          <p:cNvPr id="1021" name="Line 12"/>
          <p:cNvSpPr/>
          <p:nvPr/>
        </p:nvSpPr>
        <p:spPr>
          <a:xfrm>
            <a:off x="5354640" y="3463920"/>
            <a:ext cx="0" cy="588240"/>
          </a:xfrm>
          <a:prstGeom prst="line">
            <a:avLst/>
          </a:prstGeom>
          <a:ln w="19080">
            <a:solidFill>
              <a:srgbClr val="339966"/>
            </a:solidFill>
            <a:miter/>
            <a:tailEnd len="med" type="triangle" w="med"/>
          </a:ln>
        </p:spPr>
        <p:style>
          <a:lnRef idx="0"/>
          <a:fillRef idx="0"/>
          <a:effectRef idx="0"/>
          <a:fontRef idx="minor"/>
        </p:style>
      </p:sp>
      <p:sp>
        <p:nvSpPr>
          <p:cNvPr id="1022" name="Line 13"/>
          <p:cNvSpPr/>
          <p:nvPr/>
        </p:nvSpPr>
        <p:spPr>
          <a:xfrm>
            <a:off x="5354640" y="4724280"/>
            <a:ext cx="0" cy="588240"/>
          </a:xfrm>
          <a:prstGeom prst="line">
            <a:avLst/>
          </a:prstGeom>
          <a:ln w="19080">
            <a:solidFill>
              <a:srgbClr val="339966"/>
            </a:solidFill>
            <a:miter/>
            <a:tailEnd len="med" type="triangle" w="med"/>
          </a:ln>
        </p:spPr>
        <p:style>
          <a:lnRef idx="0"/>
          <a:fillRef idx="0"/>
          <a:effectRef idx="0"/>
          <a:fontRef idx="minor"/>
        </p:style>
      </p:sp>
      <p:sp>
        <p:nvSpPr>
          <p:cNvPr id="1023" name="CustomShape 14"/>
          <p:cNvSpPr/>
          <p:nvPr/>
        </p:nvSpPr>
        <p:spPr>
          <a:xfrm>
            <a:off x="2141280" y="3432240"/>
            <a:ext cx="571320" cy="2048400"/>
          </a:xfrm>
          <a:custGeom>
            <a:avLst/>
            <a:gdLst/>
            <a:ahLst/>
            <a:rect l="l" t="t" r="r" b="b"/>
            <a:pathLst>
              <a:path w="327" h="1170">
                <a:moveTo>
                  <a:pt x="202" y="1170"/>
                </a:moveTo>
                <a:lnTo>
                  <a:pt x="2" y="978"/>
                </a:lnTo>
                <a:lnTo>
                  <a:pt x="0" y="214"/>
                </a:lnTo>
                <a:lnTo>
                  <a:pt x="327" y="0"/>
                </a:lnTo>
              </a:path>
            </a:pathLst>
          </a:custGeom>
          <a:noFill/>
          <a:ln w="19080">
            <a:solidFill>
              <a:srgbClr val="3366ff"/>
            </a:solidFill>
            <a:round/>
            <a:tailEnd len="med" type="triangle" w="med"/>
          </a:ln>
        </p:spPr>
        <p:style>
          <a:lnRef idx="0"/>
          <a:fillRef idx="0"/>
          <a:effectRef idx="0"/>
          <a:fontRef idx="minor"/>
        </p:style>
      </p:sp>
      <p:sp>
        <p:nvSpPr>
          <p:cNvPr id="1024" name="CustomShape 15"/>
          <p:cNvSpPr/>
          <p:nvPr/>
        </p:nvSpPr>
        <p:spPr>
          <a:xfrm>
            <a:off x="2319120" y="2203560"/>
            <a:ext cx="432000" cy="2048040"/>
          </a:xfrm>
          <a:custGeom>
            <a:avLst/>
            <a:gdLst/>
            <a:ahLst/>
            <a:rect l="l" t="t" r="r" b="b"/>
            <a:pathLst>
              <a:path w="247" h="1170">
                <a:moveTo>
                  <a:pt x="122" y="1170"/>
                </a:moveTo>
                <a:lnTo>
                  <a:pt x="0" y="997"/>
                </a:lnTo>
                <a:lnTo>
                  <a:pt x="0" y="229"/>
                </a:lnTo>
                <a:lnTo>
                  <a:pt x="247" y="0"/>
                </a:lnTo>
              </a:path>
            </a:pathLst>
          </a:custGeom>
          <a:noFill/>
          <a:ln w="19080">
            <a:solidFill>
              <a:srgbClr val="3366ff"/>
            </a:solidFill>
            <a:round/>
            <a:tailEnd len="med" type="triangle" w="med"/>
          </a:ln>
        </p:spPr>
        <p:style>
          <a:lnRef idx="0"/>
          <a:fillRef idx="0"/>
          <a:effectRef idx="0"/>
          <a:fontRef idx="minor"/>
        </p:style>
      </p:sp>
      <p:sp>
        <p:nvSpPr>
          <p:cNvPr id="1025" name="CustomShape 16"/>
          <p:cNvSpPr/>
          <p:nvPr/>
        </p:nvSpPr>
        <p:spPr>
          <a:xfrm>
            <a:off x="5606280" y="2035800"/>
            <a:ext cx="324000" cy="2120040"/>
          </a:xfrm>
          <a:custGeom>
            <a:avLst/>
            <a:gdLst/>
            <a:ahLst/>
            <a:rect l="l" t="t" r="r" b="b"/>
            <a:pathLst>
              <a:path w="185" h="1211">
                <a:moveTo>
                  <a:pt x="26" y="0"/>
                </a:moveTo>
                <a:lnTo>
                  <a:pt x="185" y="177"/>
                </a:lnTo>
                <a:lnTo>
                  <a:pt x="185" y="1071"/>
                </a:lnTo>
                <a:lnTo>
                  <a:pt x="0" y="1211"/>
                </a:lnTo>
              </a:path>
            </a:pathLst>
          </a:custGeom>
          <a:noFill/>
          <a:ln w="19080">
            <a:solidFill>
              <a:srgbClr val="339966"/>
            </a:solidFill>
            <a:round/>
            <a:tailEnd len="med" type="triangle" w="med"/>
          </a:ln>
        </p:spPr>
        <p:style>
          <a:lnRef idx="0"/>
          <a:fillRef idx="0"/>
          <a:effectRef idx="0"/>
          <a:fontRef idx="minor"/>
        </p:style>
      </p:sp>
      <p:sp>
        <p:nvSpPr>
          <p:cNvPr id="1026" name="CustomShape 17"/>
          <p:cNvSpPr/>
          <p:nvPr/>
        </p:nvSpPr>
        <p:spPr>
          <a:xfrm>
            <a:off x="5606280" y="3296160"/>
            <a:ext cx="439200" cy="2120040"/>
          </a:xfrm>
          <a:custGeom>
            <a:avLst/>
            <a:gdLst/>
            <a:ahLst/>
            <a:rect l="l" t="t" r="r" b="b"/>
            <a:pathLst>
              <a:path w="251" h="1211">
                <a:moveTo>
                  <a:pt x="26" y="0"/>
                </a:moveTo>
                <a:lnTo>
                  <a:pt x="251" y="174"/>
                </a:lnTo>
                <a:lnTo>
                  <a:pt x="251" y="1067"/>
                </a:lnTo>
                <a:lnTo>
                  <a:pt x="0" y="1211"/>
                </a:lnTo>
              </a:path>
            </a:pathLst>
          </a:custGeom>
          <a:noFill/>
          <a:ln w="19080">
            <a:solidFill>
              <a:srgbClr val="339966"/>
            </a:solidFill>
            <a:round/>
            <a:tailEnd len="med" type="triangle" w="med"/>
          </a:ln>
        </p:spPr>
        <p:style>
          <a:lnRef idx="0"/>
          <a:fillRef idx="0"/>
          <a:effectRef idx="0"/>
          <a:fontRef idx="minor"/>
        </p:style>
      </p:sp>
      <p:sp>
        <p:nvSpPr>
          <p:cNvPr id="1027" name="CustomShape 18"/>
          <p:cNvSpPr/>
          <p:nvPr/>
        </p:nvSpPr>
        <p:spPr>
          <a:xfrm>
            <a:off x="6124320" y="5128560"/>
            <a:ext cx="3666960" cy="1314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DB-specific model</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1" lang="en-US" sz="1600" spc="-1" strike="noStrike">
                <a:solidFill>
                  <a:srgbClr val="000000"/>
                </a:solidFill>
                <a:latin typeface="Verdana"/>
              </a:rPr>
              <a:t>Reverse engineer</a:t>
            </a:r>
            <a:r>
              <a:rPr b="0" lang="en-US" sz="1600" spc="-1" strike="noStrike">
                <a:solidFill>
                  <a:srgbClr val="000000"/>
                </a:solidFill>
                <a:latin typeface="Verdana"/>
              </a:rPr>
              <a:t> existing DB</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1" lang="en-US" sz="1600" spc="-1" strike="noStrike">
                <a:solidFill>
                  <a:srgbClr val="000000"/>
                </a:solidFill>
                <a:latin typeface="Verdana"/>
              </a:rPr>
              <a:t>Create/Update</a:t>
            </a:r>
            <a:r>
              <a:rPr b="0" lang="en-US" sz="1600" spc="-1" strike="noStrike">
                <a:solidFill>
                  <a:srgbClr val="000000"/>
                </a:solidFill>
                <a:latin typeface="Verdana"/>
              </a:rPr>
              <a:t> DB from model</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Data Warehouse Modeling</a:t>
            </a:r>
            <a:endParaRPr b="0" lang="en-US" sz="1600" spc="-1" strike="noStrike">
              <a:solidFill>
                <a:srgbClr val="000000"/>
              </a:solidFill>
              <a:latin typeface="Times New Roman"/>
            </a:endParaRPr>
          </a:p>
          <a:p>
            <a:pPr>
              <a:lnSpc>
                <a:spcPct val="100000"/>
              </a:lnSpc>
              <a:buClr>
                <a:srgbClr val="000000"/>
              </a:buClr>
              <a:buFont typeface="Verdana"/>
              <a:buChar char="•"/>
            </a:pPr>
            <a:endParaRPr b="0" lang="en-US" sz="1600" spc="-1" strike="noStrike">
              <a:solidFill>
                <a:srgbClr val="000000"/>
              </a:solidFill>
              <a:latin typeface="Times New Roman"/>
            </a:endParaRPr>
          </a:p>
        </p:txBody>
      </p:sp>
      <p:sp>
        <p:nvSpPr>
          <p:cNvPr id="1028" name="CustomShape 19"/>
          <p:cNvSpPr/>
          <p:nvPr/>
        </p:nvSpPr>
        <p:spPr>
          <a:xfrm>
            <a:off x="126720" y="5251320"/>
            <a:ext cx="1757880" cy="824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DBA</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DB Developer</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DB Architect</a:t>
            </a:r>
            <a:endParaRPr b="0" lang="en-US" sz="1600" spc="-1" strike="noStrike">
              <a:solidFill>
                <a:srgbClr val="000000"/>
              </a:solidFill>
              <a:latin typeface="Times New Roman"/>
            </a:endParaRPr>
          </a:p>
        </p:txBody>
      </p:sp>
      <p:sp>
        <p:nvSpPr>
          <p:cNvPr id="1029" name="CustomShape 20"/>
          <p:cNvSpPr/>
          <p:nvPr/>
        </p:nvSpPr>
        <p:spPr>
          <a:xfrm>
            <a:off x="129240" y="3990960"/>
            <a:ext cx="1811160" cy="824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Bus. Analyst </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Data Architect</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Data Analyst</a:t>
            </a:r>
            <a:endParaRPr b="0" lang="en-US" sz="1600" spc="-1" strike="noStrike">
              <a:solidFill>
                <a:srgbClr val="000000"/>
              </a:solidFill>
              <a:latin typeface="Times New Roman"/>
            </a:endParaRPr>
          </a:p>
        </p:txBody>
      </p:sp>
      <p:sp>
        <p:nvSpPr>
          <p:cNvPr id="1030" name="Line 21"/>
          <p:cNvSpPr/>
          <p:nvPr/>
        </p:nvSpPr>
        <p:spPr>
          <a:xfrm>
            <a:off x="282960" y="3800520"/>
            <a:ext cx="9489240" cy="0"/>
          </a:xfrm>
          <a:prstGeom prst="line">
            <a:avLst/>
          </a:prstGeom>
          <a:ln w="6480">
            <a:solidFill>
              <a:srgbClr val="c0c0c0"/>
            </a:solidFill>
            <a:prstDash val="dash"/>
            <a:miter/>
          </a:ln>
        </p:spPr>
        <p:style>
          <a:lnRef idx="0"/>
          <a:fillRef idx="0"/>
          <a:effectRef idx="0"/>
          <a:fontRef idx="minor"/>
        </p:style>
      </p:sp>
      <p:sp>
        <p:nvSpPr>
          <p:cNvPr id="1031" name="CustomShape 22"/>
          <p:cNvSpPr/>
          <p:nvPr/>
        </p:nvSpPr>
        <p:spPr>
          <a:xfrm>
            <a:off x="145080" y="2709360"/>
            <a:ext cx="2093040" cy="824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System Architect</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System Analyst</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App Developer</a:t>
            </a:r>
            <a:endParaRPr b="0" lang="en-US" sz="1600" spc="-1" strike="noStrike">
              <a:solidFill>
                <a:srgbClr val="000000"/>
              </a:solidFill>
              <a:latin typeface="Times New Roman"/>
            </a:endParaRPr>
          </a:p>
        </p:txBody>
      </p:sp>
      <p:sp>
        <p:nvSpPr>
          <p:cNvPr id="1032" name="Line 23"/>
          <p:cNvSpPr/>
          <p:nvPr/>
        </p:nvSpPr>
        <p:spPr>
          <a:xfrm>
            <a:off x="282960" y="2538000"/>
            <a:ext cx="9489240" cy="0"/>
          </a:xfrm>
          <a:prstGeom prst="line">
            <a:avLst/>
          </a:prstGeom>
          <a:ln w="6480">
            <a:solidFill>
              <a:srgbClr val="c0c0c0"/>
            </a:solidFill>
            <a:prstDash val="dash"/>
            <a:miter/>
          </a:ln>
        </p:spPr>
        <p:style>
          <a:lnRef idx="0"/>
          <a:fillRef idx="0"/>
          <a:effectRef idx="0"/>
          <a:fontRef idx="minor"/>
        </p:style>
      </p:sp>
      <p:sp>
        <p:nvSpPr>
          <p:cNvPr id="1033" name="CustomShape 24"/>
          <p:cNvSpPr/>
          <p:nvPr/>
        </p:nvSpPr>
        <p:spPr>
          <a:xfrm>
            <a:off x="151560" y="1470240"/>
            <a:ext cx="2183040" cy="824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End-user</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IT Partner/Liaison</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Business Analyst</a:t>
            </a:r>
            <a:endParaRPr b="0" lang="en-US" sz="1600" spc="-1" strike="noStrike">
              <a:solidFill>
                <a:srgbClr val="000000"/>
              </a:solidFill>
              <a:latin typeface="Times New Roman"/>
            </a:endParaRPr>
          </a:p>
        </p:txBody>
      </p:sp>
      <p:sp>
        <p:nvSpPr>
          <p:cNvPr id="1034" name="CustomShape 25"/>
          <p:cNvSpPr/>
          <p:nvPr/>
        </p:nvSpPr>
        <p:spPr>
          <a:xfrm>
            <a:off x="6172920" y="2543040"/>
            <a:ext cx="3556080" cy="1314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Support for all </a:t>
            </a:r>
            <a:r>
              <a:rPr b="1" lang="en-US" sz="1600" spc="-1" strike="noStrike">
                <a:solidFill>
                  <a:srgbClr val="000000"/>
                </a:solidFill>
                <a:latin typeface="Verdana"/>
              </a:rPr>
              <a:t>UML</a:t>
            </a:r>
            <a:r>
              <a:rPr b="0" lang="en-US" sz="1600" spc="-1" strike="noStrike">
                <a:solidFill>
                  <a:srgbClr val="000000"/>
                </a:solidFill>
                <a:latin typeface="Verdana"/>
              </a:rPr>
              <a:t> diagrams</a:t>
            </a:r>
            <a:br/>
            <a:r>
              <a:rPr b="0" lang="en-US" sz="1600" spc="-1" strike="noStrike">
                <a:solidFill>
                  <a:srgbClr val="000000"/>
                </a:solidFill>
                <a:latin typeface="Verdana"/>
              </a:rPr>
              <a:t>    - Analyze requirements</a:t>
            </a:r>
            <a:br/>
            <a:r>
              <a:rPr b="0" lang="en-US" sz="1600" spc="-1" strike="noStrike">
                <a:solidFill>
                  <a:srgbClr val="000000"/>
                </a:solidFill>
                <a:latin typeface="Verdana"/>
              </a:rPr>
              <a:t>    - Design application</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Reverse/forward engineer code</a:t>
            </a:r>
            <a:endParaRPr b="0" lang="en-US" sz="1600" spc="-1" strike="noStrike">
              <a:solidFill>
                <a:srgbClr val="000000"/>
              </a:solidFill>
              <a:latin typeface="Times New Roman"/>
            </a:endParaRPr>
          </a:p>
          <a:p>
            <a:pPr>
              <a:lnSpc>
                <a:spcPct val="100000"/>
              </a:lnSpc>
              <a:buClr>
                <a:srgbClr val="000000"/>
              </a:buClr>
              <a:buFont typeface="Verdana"/>
              <a:buChar char="•"/>
            </a:pPr>
            <a:endParaRPr b="0" lang="en-US" sz="1600" spc="-1" strike="noStrike">
              <a:solidFill>
                <a:srgbClr val="000000"/>
              </a:solidFill>
              <a:latin typeface="Times New Roman"/>
            </a:endParaRPr>
          </a:p>
        </p:txBody>
      </p:sp>
      <p:sp>
        <p:nvSpPr>
          <p:cNvPr id="1035" name="CustomShape 26"/>
          <p:cNvSpPr/>
          <p:nvPr/>
        </p:nvSpPr>
        <p:spPr>
          <a:xfrm>
            <a:off x="6194880" y="1282680"/>
            <a:ext cx="3694680" cy="1314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Improve process efficiency</a:t>
            </a:r>
            <a:endParaRPr b="0" lang="en-US" sz="1600" spc="-1" strike="noStrike">
              <a:solidFill>
                <a:srgbClr val="000000"/>
              </a:solidFill>
              <a:latin typeface="Times New Roman"/>
            </a:endParaRPr>
          </a:p>
          <a:p>
            <a:pPr>
              <a:lnSpc>
                <a:spcPct val="100000"/>
              </a:lnSpc>
              <a:buClr>
                <a:srgbClr val="000000"/>
              </a:buClr>
              <a:buFont typeface="Verdana"/>
              <a:buChar char="•"/>
            </a:pPr>
            <a:r>
              <a:rPr b="0" lang="en-US" sz="1600" spc="-1" strike="noStrike">
                <a:solidFill>
                  <a:srgbClr val="000000"/>
                </a:solidFill>
                <a:latin typeface="Verdana"/>
              </a:rPr>
              <a:t> </a:t>
            </a:r>
            <a:r>
              <a:rPr b="0" lang="en-US" sz="1600" spc="-1" strike="noStrike">
                <a:solidFill>
                  <a:srgbClr val="000000"/>
                </a:solidFill>
                <a:latin typeface="Verdana"/>
              </a:rPr>
              <a:t>Define/document Bus. Processes</a:t>
            </a:r>
            <a:br/>
            <a:r>
              <a:rPr b="0" lang="en-US" sz="1600" spc="-1" strike="noStrike">
                <a:solidFill>
                  <a:srgbClr val="000000"/>
                </a:solidFill>
                <a:latin typeface="Verdana"/>
              </a:rPr>
              <a:t>    - create correct and complete</a:t>
            </a:r>
            <a:br/>
            <a:r>
              <a:rPr b="0" lang="en-US" sz="1600" spc="-1" strike="noStrike">
                <a:solidFill>
                  <a:srgbClr val="000000"/>
                </a:solidFill>
                <a:latin typeface="Verdana"/>
              </a:rPr>
              <a:t>       application </a:t>
            </a:r>
            <a:r>
              <a:rPr b="1" lang="en-US" sz="1600" spc="-1" strike="noStrike">
                <a:solidFill>
                  <a:srgbClr val="000000"/>
                </a:solidFill>
                <a:latin typeface="Verdana"/>
              </a:rPr>
              <a:t>requirements</a:t>
            </a:r>
            <a:endParaRPr b="0" lang="en-US" sz="1600" spc="-1" strike="noStrike">
              <a:solidFill>
                <a:srgbClr val="000000"/>
              </a:solidFill>
              <a:latin typeface="Times New Roman"/>
            </a:endParaRPr>
          </a:p>
          <a:p>
            <a:pPr>
              <a:lnSpc>
                <a:spcPct val="100000"/>
              </a:lnSpc>
              <a:buClr>
                <a:srgbClr val="000000"/>
              </a:buClr>
              <a:buFont typeface="Verdana"/>
              <a:buChar char="•"/>
            </a:pPr>
            <a:endParaRPr b="0" lang="en-US" sz="1600" spc="-1" strike="noStrike">
              <a:solidFill>
                <a:srgbClr val="000000"/>
              </a:solidFill>
              <a:latin typeface="Times New Roman"/>
            </a:endParaRPr>
          </a:p>
        </p:txBody>
      </p:sp>
      <p:sp>
        <p:nvSpPr>
          <p:cNvPr id="1036" name="CustomShape 27"/>
          <p:cNvSpPr/>
          <p:nvPr/>
        </p:nvSpPr>
        <p:spPr>
          <a:xfrm>
            <a:off x="234360" y="6314040"/>
            <a:ext cx="203040" cy="437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037" name="CustomShape 28"/>
          <p:cNvSpPr/>
          <p:nvPr/>
        </p:nvSpPr>
        <p:spPr>
          <a:xfrm>
            <a:off x="251280" y="6385680"/>
            <a:ext cx="4282560" cy="703800"/>
          </a:xfrm>
          <a:custGeom>
            <a:avLst/>
            <a:gdLst/>
            <a:ahLst/>
            <a:rect l="l" t="t" r="r" b="b"/>
            <a:pathLst>
              <a:path w="21600" h="21600">
                <a:moveTo>
                  <a:pt x="0" y="0"/>
                </a:moveTo>
                <a:lnTo>
                  <a:pt x="21600" y="0"/>
                </a:lnTo>
                <a:lnTo>
                  <a:pt x="21600" y="21600"/>
                </a:lnTo>
                <a:lnTo>
                  <a:pt x="0" y="21600"/>
                </a:lnTo>
                <a:lnTo>
                  <a:pt x="0" y="0"/>
                </a:lnTo>
                <a:close/>
              </a:path>
            </a:pathLst>
          </a:custGeom>
          <a:solidFill>
            <a:srgbClr val="cca300"/>
          </a:solidFill>
          <a:ln w="9360">
            <a:solidFill>
              <a:srgbClr val="000000"/>
            </a:solidFill>
            <a:miter/>
          </a:ln>
        </p:spPr>
        <p:style>
          <a:lnRef idx="0"/>
          <a:fillRef idx="0"/>
          <a:effectRef idx="0"/>
          <a:fontRef idx="minor"/>
        </p:style>
        <p:txBody>
          <a:bodyPr lIns="90000" rIns="90000" tIns="46800" bIns="46800">
            <a:spAutoFit/>
          </a:bodyPr>
          <a:p>
            <a:pPr>
              <a:lnSpc>
                <a:spcPct val="100000"/>
              </a:lnSpc>
            </a:pPr>
            <a:r>
              <a:rPr b="0" lang="en-US" sz="2000" spc="-1" strike="noStrike">
                <a:solidFill>
                  <a:srgbClr val="000000"/>
                </a:solidFill>
                <a:latin typeface="Arial"/>
              </a:rPr>
              <a:t>QDesigner synchronizes models from all levels in a single tool</a:t>
            </a:r>
            <a:endParaRPr b="0" lang="en-US" sz="2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2" name="TextShape 1"/>
          <p:cNvSpPr txBox="1"/>
          <p:nvPr/>
        </p:nvSpPr>
        <p:spPr>
          <a:xfrm>
            <a:off x="478080" y="513720"/>
            <a:ext cx="9219600" cy="771840"/>
          </a:xfrm>
          <a:prstGeom prst="rect">
            <a:avLst/>
          </a:prstGeom>
          <a:noFill/>
          <a:ln>
            <a:noFill/>
          </a:ln>
        </p:spPr>
        <p:txBody>
          <a:bodyPr lIns="0" rIns="0" tIns="0" bIns="0" anchor="ctr">
            <a:spAutoFit/>
          </a:bodyPr>
          <a:p>
            <a:pPr algn="ctr"/>
            <a:endParaRPr b="1" lang="en-US" sz="4400" spc="-1" strike="noStrike">
              <a:latin typeface="Lato Black"/>
            </a:endParaRPr>
          </a:p>
        </p:txBody>
      </p:sp>
      <p:sp>
        <p:nvSpPr>
          <p:cNvPr id="1703" name="TextShape 2"/>
          <p:cNvSpPr txBox="1"/>
          <p:nvPr/>
        </p:nvSpPr>
        <p:spPr>
          <a:xfrm>
            <a:off x="90360" y="1285560"/>
            <a:ext cx="983916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Additional definition should include when relevant:</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Description of any transformations or calculations applied to the raw data (if the data being described is not the raw data) or to specific data elements, including references to any scripts used.</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Versionv.</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Any validation or quality control process that has been applied.</a:t>
            </a:r>
            <a:endParaRPr b="0" lang="en-US" sz="2800" spc="-1" strike="noStrike">
              <a:latin typeface="Lato"/>
            </a:endParaRPr>
          </a:p>
          <a:p>
            <a:pPr marL="432000" indent="-324000">
              <a:spcAft>
                <a:spcPts val="1417"/>
              </a:spcAft>
              <a:buClr>
                <a:srgbClr val="000000"/>
              </a:buClr>
              <a:buSzPct val="45000"/>
              <a:buFont typeface="Wingdings" charset="2"/>
              <a:buChar char=""/>
            </a:pP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4"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Deskripsi Elemen Data</a:t>
            </a:r>
            <a:endParaRPr b="1" lang="en-US" sz="4400" spc="-1" strike="noStrike">
              <a:latin typeface="Lato Black"/>
            </a:endParaRPr>
          </a:p>
        </p:txBody>
      </p:sp>
      <p:sp>
        <p:nvSpPr>
          <p:cNvPr id="1705" name="TextShape 2"/>
          <p:cNvSpPr txBox="1"/>
          <p:nvPr/>
        </p:nvSpPr>
        <p:spPr>
          <a:xfrm>
            <a:off x="90360" y="1285560"/>
            <a:ext cx="9839160" cy="5851080"/>
          </a:xfrm>
          <a:prstGeom prst="rect">
            <a:avLst/>
          </a:prstGeom>
          <a:noFill/>
          <a:ln>
            <a:noFill/>
          </a:ln>
        </p:spPr>
        <p:txBody>
          <a:bodyPr lIns="0" rIns="0" tIns="0" bIns="0">
            <a:normAutofit fontScale="33000"/>
          </a:bodyPr>
          <a:p>
            <a:pPr marL="432000" indent="-324000">
              <a:spcAft>
                <a:spcPts val="1417"/>
              </a:spcAft>
              <a:buClr>
                <a:srgbClr val="000000"/>
              </a:buClr>
              <a:buSzPct val="45000"/>
              <a:buFont typeface="Wingdings" charset="2"/>
              <a:buChar char=""/>
            </a:pPr>
            <a:r>
              <a:rPr b="0" lang="en-US" sz="3200" spc="-1" strike="noStrike">
                <a:latin typeface="Lato"/>
              </a:rPr>
              <a:t>Element name as found in the dataset, i.e., the data label, column header, or filename.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 full “human readable” name of the element if the dataset uses codes or abbreviations.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 definition of the data element.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Any units of measure and precision (if applicable), e.g., “measured in meters, rounded up to the nearest .01 meter”.</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The format of the data element (if applicable), such as integer, text, date-time, etc.</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All valid/allowed values.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Any codes, symbols or abbreviations used in the values themselves.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If the element is required or not.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The source of the controlled vocabulary or thesaurus used (if applicable).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The source of the data element, e.g., sensor, observation, etc.</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If the element is “null”(for a non-required element) the convention for how that is represented, e.g., “unk”, "-999999"</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6"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Contoh Kamus Data</a:t>
            </a:r>
            <a:endParaRPr b="1" lang="en-US" sz="4400" spc="-1" strike="noStrike">
              <a:latin typeface="Lato Black"/>
            </a:endParaRPr>
          </a:p>
        </p:txBody>
      </p:sp>
      <p:pic>
        <p:nvPicPr>
          <p:cNvPr id="1707" name="" descr=""/>
          <p:cNvPicPr/>
          <p:nvPr/>
        </p:nvPicPr>
        <p:blipFill>
          <a:blip r:embed="rId1"/>
          <a:stretch/>
        </p:blipFill>
        <p:spPr>
          <a:xfrm>
            <a:off x="2025360" y="1715040"/>
            <a:ext cx="4988520" cy="5372280"/>
          </a:xfrm>
          <a:prstGeom prst="rect">
            <a:avLst/>
          </a:prstGeom>
          <a:ln>
            <a:noFill/>
          </a:ln>
        </p:spPr>
      </p:pic>
    </p:spTree>
  </p:cSld>
  <mc:AlternateContent>
    <mc:Choice Requires="p14">
      <p:transition spd="slow" p14:dur="2000"/>
    </mc:Choice>
    <mc:Fallback>
      <p:transition spd="slow"/>
    </mc:Fallback>
  </mc:AlternateContent>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8"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Contoh Kamus Data</a:t>
            </a:r>
            <a:endParaRPr b="1" lang="en-US" sz="4400" spc="-1" strike="noStrike">
              <a:latin typeface="Lato Black"/>
            </a:endParaRPr>
          </a:p>
        </p:txBody>
      </p:sp>
      <p:pic>
        <p:nvPicPr>
          <p:cNvPr id="1709" name="" descr=""/>
          <p:cNvPicPr/>
          <p:nvPr/>
        </p:nvPicPr>
        <p:blipFill>
          <a:blip r:embed="rId1"/>
          <a:stretch/>
        </p:blipFill>
        <p:spPr>
          <a:xfrm>
            <a:off x="311040" y="1382040"/>
            <a:ext cx="4244760" cy="5764320"/>
          </a:xfrm>
          <a:prstGeom prst="rect">
            <a:avLst/>
          </a:prstGeom>
          <a:ln>
            <a:noFill/>
          </a:ln>
        </p:spPr>
      </p:pic>
      <p:pic>
        <p:nvPicPr>
          <p:cNvPr id="1710" name="" descr=""/>
          <p:cNvPicPr/>
          <p:nvPr/>
        </p:nvPicPr>
        <p:blipFill>
          <a:blip r:embed="rId2"/>
          <a:stretch/>
        </p:blipFill>
        <p:spPr>
          <a:xfrm>
            <a:off x="4760640" y="1351080"/>
            <a:ext cx="4914000" cy="4721400"/>
          </a:xfrm>
          <a:prstGeom prst="rect">
            <a:avLst/>
          </a:prstGeom>
          <a:ln>
            <a:noFill/>
          </a:ln>
        </p:spPr>
      </p:pic>
    </p:spTree>
  </p:cSld>
  <mc:AlternateContent>
    <mc:Choice Requires="p14">
      <p:transition spd="slow" p14:dur="2000"/>
    </mc:Choice>
    <mc:Fallback>
      <p:transition spd="slow"/>
    </mc:Fallback>
  </mc:AlternateContent>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1" name="TextShape 1"/>
          <p:cNvSpPr txBox="1"/>
          <p:nvPr/>
        </p:nvSpPr>
        <p:spPr>
          <a:xfrm>
            <a:off x="478080" y="513720"/>
            <a:ext cx="9219600" cy="771840"/>
          </a:xfrm>
          <a:prstGeom prst="rect">
            <a:avLst/>
          </a:prstGeom>
          <a:noFill/>
          <a:ln>
            <a:noFill/>
          </a:ln>
        </p:spPr>
        <p:txBody>
          <a:bodyPr lIns="0" rIns="0" tIns="0" bIns="0" anchor="ctr">
            <a:spAutoFit/>
          </a:bodyPr>
          <a:p>
            <a:pPr algn="ctr"/>
            <a:endParaRPr b="1" lang="en-US" sz="4400" spc="-1" strike="noStrike">
              <a:latin typeface="Lato Black"/>
            </a:endParaRPr>
          </a:p>
        </p:txBody>
      </p:sp>
      <p:sp>
        <p:nvSpPr>
          <p:cNvPr id="1712" name="TextShape 2"/>
          <p:cNvSpPr txBox="1"/>
          <p:nvPr/>
        </p:nvSpPr>
        <p:spPr>
          <a:xfrm>
            <a:off x="90360" y="1285560"/>
            <a:ext cx="9839160" cy="5851080"/>
          </a:xfrm>
          <a:prstGeom prst="rect">
            <a:avLst/>
          </a:prstGeom>
          <a:noFill/>
          <a:ln>
            <a:noFill/>
          </a:ln>
        </p:spPr>
        <p:txBody>
          <a:bodyPr lIns="0" rIns="0" tIns="0" bIns="0">
            <a:normAutofit fontScale="62000"/>
          </a:bodyPr>
          <a:p>
            <a:pPr marL="432000" indent="-324000">
              <a:spcAft>
                <a:spcPts val="1417"/>
              </a:spcAft>
              <a:buClr>
                <a:srgbClr val="000000"/>
              </a:buClr>
              <a:buSzPct val="45000"/>
              <a:buFont typeface="Wingdings" charset="2"/>
              <a:buChar char=""/>
            </a:pPr>
            <a:r>
              <a:rPr b="0" lang="en-US" sz="3200" spc="-1" strike="noStrike">
                <a:latin typeface="Lato"/>
              </a:rPr>
              <a:t>Table: </a:t>
            </a:r>
            <a:r>
              <a:rPr b="0" lang="en-US" sz="3200" spc="-1" strike="noStrike">
                <a:latin typeface="Lato"/>
              </a:rPr>
              <a:t>	</a:t>
            </a:r>
            <a:r>
              <a:rPr b="0" lang="en-US" sz="3200" spc="-1" strike="noStrike">
                <a:latin typeface="Lato"/>
              </a:rPr>
              <a:t>Name of the table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Field</a:t>
            </a:r>
            <a:r>
              <a:rPr b="0" lang="en-US" sz="3200" spc="-1" strike="noStrike">
                <a:latin typeface="Lato"/>
              </a:rPr>
              <a:t>	</a:t>
            </a:r>
            <a:r>
              <a:rPr b="0" lang="en-US" sz="3200" spc="-1" strike="noStrike">
                <a:latin typeface="Lato"/>
              </a:rPr>
              <a:t>Label of the field as it appears in the data files. If this field is blank, the description applies to the table itself.</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Description</a:t>
            </a:r>
            <a:r>
              <a:rPr b="0" lang="en-US" sz="3200" spc="-1" strike="noStrike">
                <a:latin typeface="Lato"/>
              </a:rPr>
              <a:t>	</a:t>
            </a:r>
            <a:r>
              <a:rPr b="0" lang="en-US" sz="3200" spc="-1" strike="noStrike">
                <a:latin typeface="Lato"/>
              </a:rPr>
              <a:t>Explanation of the field's contents; may be a definition or description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Minimum</a:t>
            </a:r>
            <a:r>
              <a:rPr b="0" lang="en-US" sz="3200" spc="-1" strike="noStrike">
                <a:latin typeface="Lato"/>
              </a:rPr>
              <a:t>	</a:t>
            </a:r>
            <a:r>
              <a:rPr b="0" lang="en-US" sz="3200" spc="-1" strike="noStrike">
                <a:latin typeface="Lato"/>
              </a:rPr>
              <a:t>Minimum value if the field is numeric (may be omitted)</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Maximum</a:t>
            </a:r>
            <a:r>
              <a:rPr b="0" lang="en-US" sz="3200" spc="-1" strike="noStrike">
                <a:latin typeface="Lato"/>
              </a:rPr>
              <a:t>	</a:t>
            </a:r>
            <a:r>
              <a:rPr b="0" lang="en-US" sz="3200" spc="-1" strike="noStrike">
                <a:latin typeface="Lato"/>
              </a:rPr>
              <a:t>Maximum value if the field is numeric (may be omitted)</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Units</a:t>
            </a:r>
            <a:r>
              <a:rPr b="0" lang="en-US" sz="3200" spc="-1" strike="noStrike">
                <a:latin typeface="Lato"/>
              </a:rPr>
              <a:t>	</a:t>
            </a:r>
            <a:r>
              <a:rPr b="0" lang="en-US" sz="3200" spc="-1" strike="noStrike">
                <a:latin typeface="Lato"/>
              </a:rPr>
              <a:t>Units of measure if the field is numeric (may be omitted)</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Source</a:t>
            </a:r>
            <a:r>
              <a:rPr b="0" lang="en-US" sz="3200" spc="-1" strike="noStrike">
                <a:latin typeface="Lato"/>
              </a:rPr>
              <a:t>	</a:t>
            </a:r>
            <a:r>
              <a:rPr b="0" lang="en-US" sz="3200" spc="-1" strike="noStrike">
                <a:latin typeface="Lato"/>
              </a:rPr>
              <a:t>Value for Attribute_Definition_Source (may be omitted)</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3"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Kamus data yang ditail</a:t>
            </a:r>
            <a:endParaRPr b="1" lang="en-US" sz="4400" spc="-1" strike="noStrike">
              <a:latin typeface="Lato Black"/>
            </a:endParaRPr>
          </a:p>
        </p:txBody>
      </p:sp>
      <p:pic>
        <p:nvPicPr>
          <p:cNvPr id="1714" name="" descr=""/>
          <p:cNvPicPr/>
          <p:nvPr/>
        </p:nvPicPr>
        <p:blipFill>
          <a:blip r:embed="rId1"/>
          <a:stretch/>
        </p:blipFill>
        <p:spPr>
          <a:xfrm>
            <a:off x="1096920" y="1596600"/>
            <a:ext cx="8044200" cy="5529600"/>
          </a:xfrm>
          <a:prstGeom prst="rect">
            <a:avLst/>
          </a:prstGeom>
          <a:ln>
            <a:noFill/>
          </a:ln>
        </p:spPr>
      </p:pic>
    </p:spTree>
  </p:cSld>
  <mc:AlternateContent>
    <mc:Choice Requires="p14">
      <p:transition spd="slow" p14:dur="2000"/>
    </mc:Choice>
    <mc:Fallback>
      <p:transition spd="slow"/>
    </mc:Fallback>
  </mc:AlternateContent>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5"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Langkah-langkah</a:t>
            </a:r>
            <a:endParaRPr b="1" lang="en-US" sz="4400" spc="-1" strike="noStrike">
              <a:latin typeface="Lato Black"/>
            </a:endParaRPr>
          </a:p>
        </p:txBody>
      </p:sp>
      <p:sp>
        <p:nvSpPr>
          <p:cNvPr id="1716" name="TextShape 2"/>
          <p:cNvSpPr txBox="1"/>
          <p:nvPr/>
        </p:nvSpPr>
        <p:spPr>
          <a:xfrm>
            <a:off x="90360" y="1285560"/>
            <a:ext cx="9839160" cy="5851080"/>
          </a:xfrm>
          <a:prstGeom prst="rect">
            <a:avLst/>
          </a:prstGeom>
          <a:noFill/>
          <a:ln>
            <a:noFill/>
          </a:ln>
        </p:spPr>
        <p:txBody>
          <a:bodyPr lIns="0" rIns="0" tIns="0" bIns="0">
            <a:normAutofit fontScale="82000"/>
          </a:bodyPr>
          <a:p>
            <a:pPr marL="432000" indent="-324000">
              <a:spcAft>
                <a:spcPts val="1417"/>
              </a:spcAft>
              <a:buClr>
                <a:srgbClr val="000000"/>
              </a:buClr>
              <a:buSzPct val="45000"/>
              <a:buFont typeface="Wingdings" charset="2"/>
              <a:buChar char=""/>
            </a:pPr>
            <a:r>
              <a:rPr b="0" lang="en-US" sz="3200" spc="-1" strike="noStrike">
                <a:latin typeface="Lato"/>
              </a:rPr>
              <a:t>Susun BPMN → dapatkan service/process, dan informasi yang dimasukkan/dihasilkan pada sistem → entitas pada IDEF 1</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Susun Information modelling IDEF 1 → dapatkan informasi-informasi (melihat pada BPMN)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Dari entitas pada IDEF 1 → susun data modelling (data yang dibutuhkan utk mengolah entitas pada IDEF 1 → ini menjadi entitas pada IDEF 1x</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Atribute pada entitas IDEF 1x dikumpulkan → susun menjadi Kamus Data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Tambahkan metadata yang dibutuhkan pada data tersebut</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7"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Proses , Info, Data, Kamus Data</a:t>
            </a:r>
            <a:endParaRPr b="1" lang="en-US" sz="4400" spc="-1" strike="noStrike">
              <a:latin typeface="Lato Black"/>
            </a:endParaRPr>
          </a:p>
        </p:txBody>
      </p:sp>
      <p:sp>
        <p:nvSpPr>
          <p:cNvPr id="1718" name="TextShape 2"/>
          <p:cNvSpPr txBox="1"/>
          <p:nvPr/>
        </p:nvSpPr>
        <p:spPr>
          <a:xfrm>
            <a:off x="627120" y="1386360"/>
            <a:ext cx="1582920" cy="398160"/>
          </a:xfrm>
          <a:prstGeom prst="rect">
            <a:avLst/>
          </a:prstGeom>
          <a:noFill/>
          <a:ln>
            <a:noFill/>
          </a:ln>
        </p:spPr>
        <p:txBody>
          <a:bodyPr lIns="90000" rIns="90000" tIns="45000" bIns="45000">
            <a:spAutoFit/>
          </a:bodyPr>
          <a:p>
            <a:r>
              <a:rPr b="0" lang="en-US" sz="1800" spc="-1" strike="noStrike">
                <a:latin typeface="Lato Black"/>
              </a:rPr>
              <a:t>Bisnis Proses </a:t>
            </a:r>
            <a:endParaRPr b="0" lang="en-US" sz="1800" spc="-1" strike="noStrike">
              <a:latin typeface="Arial"/>
            </a:endParaRPr>
          </a:p>
        </p:txBody>
      </p:sp>
      <p:pic>
        <p:nvPicPr>
          <p:cNvPr id="1719" name="" descr=""/>
          <p:cNvPicPr/>
          <p:nvPr/>
        </p:nvPicPr>
        <p:blipFill>
          <a:blip r:embed="rId1"/>
          <a:stretch/>
        </p:blipFill>
        <p:spPr>
          <a:xfrm>
            <a:off x="90720" y="2246400"/>
            <a:ext cx="2598120" cy="2082240"/>
          </a:xfrm>
          <a:prstGeom prst="rect">
            <a:avLst/>
          </a:prstGeom>
          <a:ln>
            <a:noFill/>
          </a:ln>
        </p:spPr>
      </p:pic>
      <p:sp>
        <p:nvSpPr>
          <p:cNvPr id="1720" name="TextShape 3"/>
          <p:cNvSpPr txBox="1"/>
          <p:nvPr/>
        </p:nvSpPr>
        <p:spPr>
          <a:xfrm>
            <a:off x="493200" y="2365200"/>
            <a:ext cx="1849680" cy="639000"/>
          </a:xfrm>
          <a:prstGeom prst="rect">
            <a:avLst/>
          </a:prstGeom>
          <a:noFill/>
          <a:ln>
            <a:noFill/>
          </a:ln>
        </p:spPr>
        <p:txBody>
          <a:bodyPr lIns="90000" rIns="90000" tIns="45000" bIns="45000">
            <a:spAutoFit/>
          </a:bodyPr>
          <a:p>
            <a:r>
              <a:rPr b="0" lang="en-US" sz="1800" spc="-1" strike="noStrike">
                <a:latin typeface="Lato Black"/>
              </a:rPr>
              <a:t>Proses/Service</a:t>
            </a:r>
            <a:endParaRPr b="0" lang="en-US" sz="1800" spc="-1" strike="noStrike">
              <a:latin typeface="Arial"/>
            </a:endParaRPr>
          </a:p>
        </p:txBody>
      </p:sp>
      <p:sp>
        <p:nvSpPr>
          <p:cNvPr id="1721" name="TextShape 4"/>
          <p:cNvSpPr txBox="1"/>
          <p:nvPr/>
        </p:nvSpPr>
        <p:spPr>
          <a:xfrm>
            <a:off x="596160" y="3239280"/>
            <a:ext cx="1652400" cy="639000"/>
          </a:xfrm>
          <a:prstGeom prst="rect">
            <a:avLst/>
          </a:prstGeom>
          <a:noFill/>
          <a:ln>
            <a:noFill/>
          </a:ln>
        </p:spPr>
        <p:txBody>
          <a:bodyPr lIns="90000" rIns="90000" tIns="45000" bIns="45000">
            <a:spAutoFit/>
          </a:bodyPr>
          <a:p>
            <a:r>
              <a:rPr b="0" lang="en-US" sz="1600" spc="-1" strike="noStrike">
                <a:latin typeface="Lato"/>
              </a:rPr>
              <a:t>Informasi (OUT)</a:t>
            </a:r>
            <a:endParaRPr b="0" lang="en-US" sz="1600" spc="-1" strike="noStrike">
              <a:latin typeface="Arial"/>
            </a:endParaRPr>
          </a:p>
        </p:txBody>
      </p:sp>
      <p:sp>
        <p:nvSpPr>
          <p:cNvPr id="1722" name="TextShape 5"/>
          <p:cNvSpPr txBox="1"/>
          <p:nvPr/>
        </p:nvSpPr>
        <p:spPr>
          <a:xfrm>
            <a:off x="571320" y="2834280"/>
            <a:ext cx="1652400" cy="639000"/>
          </a:xfrm>
          <a:prstGeom prst="rect">
            <a:avLst/>
          </a:prstGeom>
          <a:noFill/>
          <a:ln>
            <a:noFill/>
          </a:ln>
        </p:spPr>
        <p:txBody>
          <a:bodyPr lIns="90000" rIns="90000" tIns="45000" bIns="45000">
            <a:spAutoFit/>
          </a:bodyPr>
          <a:p>
            <a:r>
              <a:rPr b="0" lang="en-US" sz="1600" spc="-1" strike="noStrike">
                <a:latin typeface="Lato"/>
              </a:rPr>
              <a:t>Informasi (IN)</a:t>
            </a:r>
            <a:endParaRPr b="0" lang="en-US" sz="1600" spc="-1" strike="noStrike">
              <a:latin typeface="Arial"/>
            </a:endParaRPr>
          </a:p>
        </p:txBody>
      </p:sp>
      <p:sp>
        <p:nvSpPr>
          <p:cNvPr id="1723" name="TextShape 6"/>
          <p:cNvSpPr txBox="1"/>
          <p:nvPr/>
        </p:nvSpPr>
        <p:spPr>
          <a:xfrm>
            <a:off x="3472920" y="1374480"/>
            <a:ext cx="1567080" cy="639000"/>
          </a:xfrm>
          <a:prstGeom prst="rect">
            <a:avLst/>
          </a:prstGeom>
          <a:noFill/>
          <a:ln>
            <a:noFill/>
          </a:ln>
        </p:spPr>
        <p:txBody>
          <a:bodyPr lIns="90000" rIns="90000" tIns="45000" bIns="45000">
            <a:spAutoFit/>
          </a:bodyPr>
          <a:p>
            <a:r>
              <a:rPr b="0" lang="en-US" sz="1800" spc="-1" strike="noStrike">
                <a:latin typeface="Lato Black"/>
              </a:rPr>
              <a:t>Information</a:t>
            </a:r>
            <a:endParaRPr b="0" lang="en-US" sz="1800" spc="-1" strike="noStrike">
              <a:latin typeface="Arial"/>
            </a:endParaRPr>
          </a:p>
          <a:p>
            <a:r>
              <a:rPr b="0" lang="en-US" sz="1800" spc="-1" strike="noStrike">
                <a:latin typeface="Lato Black"/>
              </a:rPr>
              <a:t>Modelling</a:t>
            </a:r>
            <a:endParaRPr b="0" lang="en-US" sz="1800" spc="-1" strike="noStrike">
              <a:latin typeface="Arial"/>
            </a:endParaRPr>
          </a:p>
        </p:txBody>
      </p:sp>
      <p:sp>
        <p:nvSpPr>
          <p:cNvPr id="1724" name="TextShape 7"/>
          <p:cNvSpPr txBox="1"/>
          <p:nvPr/>
        </p:nvSpPr>
        <p:spPr>
          <a:xfrm>
            <a:off x="5776200" y="1398960"/>
            <a:ext cx="1567080" cy="639000"/>
          </a:xfrm>
          <a:prstGeom prst="rect">
            <a:avLst/>
          </a:prstGeom>
          <a:noFill/>
          <a:ln>
            <a:noFill/>
          </a:ln>
        </p:spPr>
        <p:txBody>
          <a:bodyPr lIns="90000" rIns="90000" tIns="45000" bIns="45000">
            <a:spAutoFit/>
          </a:bodyPr>
          <a:p>
            <a:r>
              <a:rPr b="0" lang="en-US" sz="1800" spc="-1" strike="noStrike">
                <a:latin typeface="Lato Black"/>
              </a:rPr>
              <a:t>Data</a:t>
            </a:r>
            <a:endParaRPr b="0" lang="en-US" sz="1800" spc="-1" strike="noStrike">
              <a:latin typeface="Arial"/>
            </a:endParaRPr>
          </a:p>
          <a:p>
            <a:r>
              <a:rPr b="0" lang="en-US" sz="1800" spc="-1" strike="noStrike">
                <a:latin typeface="Lato Black"/>
              </a:rPr>
              <a:t>Modelling</a:t>
            </a:r>
            <a:endParaRPr b="0" lang="en-US" sz="1800" spc="-1" strike="noStrike">
              <a:latin typeface="Arial"/>
            </a:endParaRPr>
          </a:p>
        </p:txBody>
      </p:sp>
      <p:sp>
        <p:nvSpPr>
          <p:cNvPr id="1725" name="TextShape 8"/>
          <p:cNvSpPr txBox="1"/>
          <p:nvPr/>
        </p:nvSpPr>
        <p:spPr>
          <a:xfrm>
            <a:off x="8187840" y="1399320"/>
            <a:ext cx="1567080" cy="398160"/>
          </a:xfrm>
          <a:prstGeom prst="rect">
            <a:avLst/>
          </a:prstGeom>
          <a:noFill/>
          <a:ln>
            <a:noFill/>
          </a:ln>
        </p:spPr>
        <p:txBody>
          <a:bodyPr lIns="90000" rIns="90000" tIns="45000" bIns="45000">
            <a:spAutoFit/>
          </a:bodyPr>
          <a:p>
            <a:r>
              <a:rPr b="0" lang="en-US" sz="1800" spc="-1" strike="noStrike">
                <a:latin typeface="Lato Black"/>
              </a:rPr>
              <a:t>Kamus Data</a:t>
            </a:r>
            <a:endParaRPr b="0" lang="en-US" sz="1800" spc="-1" strike="noStrike">
              <a:latin typeface="Arial"/>
            </a:endParaRPr>
          </a:p>
        </p:txBody>
      </p:sp>
      <p:pic>
        <p:nvPicPr>
          <p:cNvPr id="1726" name="" descr=""/>
          <p:cNvPicPr/>
          <p:nvPr/>
        </p:nvPicPr>
        <p:blipFill>
          <a:blip r:embed="rId2"/>
          <a:stretch/>
        </p:blipFill>
        <p:spPr>
          <a:xfrm>
            <a:off x="2435400" y="2764800"/>
            <a:ext cx="3038760" cy="2082240"/>
          </a:xfrm>
          <a:prstGeom prst="rect">
            <a:avLst/>
          </a:prstGeom>
          <a:ln>
            <a:noFill/>
          </a:ln>
        </p:spPr>
      </p:pic>
      <p:sp>
        <p:nvSpPr>
          <p:cNvPr id="1727" name="TextShape 9"/>
          <p:cNvSpPr txBox="1"/>
          <p:nvPr/>
        </p:nvSpPr>
        <p:spPr>
          <a:xfrm>
            <a:off x="2857680" y="2811240"/>
            <a:ext cx="2270520" cy="639000"/>
          </a:xfrm>
          <a:prstGeom prst="rect">
            <a:avLst/>
          </a:prstGeom>
          <a:noFill/>
          <a:ln>
            <a:noFill/>
          </a:ln>
        </p:spPr>
        <p:txBody>
          <a:bodyPr lIns="90000" rIns="90000" tIns="45000" bIns="45000">
            <a:spAutoFit/>
          </a:bodyPr>
          <a:p>
            <a:r>
              <a:rPr b="0" lang="en-US" sz="1800" spc="-1" strike="noStrike">
                <a:latin typeface="Lato Black"/>
              </a:rPr>
              <a:t>Informasi → Entitas</a:t>
            </a:r>
            <a:endParaRPr b="0" lang="en-US" sz="1800" spc="-1" strike="noStrike">
              <a:latin typeface="Arial"/>
            </a:endParaRPr>
          </a:p>
        </p:txBody>
      </p:sp>
      <p:sp>
        <p:nvSpPr>
          <p:cNvPr id="1728" name="TextShape 10"/>
          <p:cNvSpPr txBox="1"/>
          <p:nvPr/>
        </p:nvSpPr>
        <p:spPr>
          <a:xfrm>
            <a:off x="2688840" y="3280320"/>
            <a:ext cx="2483640" cy="575640"/>
          </a:xfrm>
          <a:prstGeom prst="rect">
            <a:avLst/>
          </a:prstGeom>
          <a:noFill/>
          <a:ln>
            <a:noFill/>
          </a:ln>
        </p:spPr>
        <p:txBody>
          <a:bodyPr lIns="90000" rIns="90000" tIns="45000" bIns="45000">
            <a:spAutoFit/>
          </a:bodyPr>
          <a:p>
            <a:r>
              <a:rPr b="0" lang="en-US" sz="1600" spc="-1" strike="noStrike">
                <a:latin typeface="Lato"/>
              </a:rPr>
              <a:t>Attribute -→Storage Data</a:t>
            </a:r>
            <a:endParaRPr b="0" lang="en-US" sz="1600" spc="-1" strike="noStrike">
              <a:latin typeface="Arial"/>
            </a:endParaRPr>
          </a:p>
        </p:txBody>
      </p:sp>
      <p:sp>
        <p:nvSpPr>
          <p:cNvPr id="1729" name="TextShape 11"/>
          <p:cNvSpPr txBox="1"/>
          <p:nvPr/>
        </p:nvSpPr>
        <p:spPr>
          <a:xfrm>
            <a:off x="2688840" y="3702600"/>
            <a:ext cx="2531880" cy="575640"/>
          </a:xfrm>
          <a:prstGeom prst="rect">
            <a:avLst/>
          </a:prstGeom>
          <a:noFill/>
          <a:ln>
            <a:noFill/>
          </a:ln>
        </p:spPr>
        <p:txBody>
          <a:bodyPr lIns="90000" rIns="90000" tIns="45000" bIns="45000">
            <a:spAutoFit/>
          </a:bodyPr>
          <a:p>
            <a:r>
              <a:rPr b="0" lang="en-US" sz="1600" spc="-1" strike="noStrike">
                <a:latin typeface="Lato"/>
              </a:rPr>
              <a:t>Attribute -→Storage Data</a:t>
            </a:r>
            <a:endParaRPr b="0" lang="en-US" sz="1600" spc="-1" strike="noStrike">
              <a:latin typeface="Arial"/>
            </a:endParaRPr>
          </a:p>
        </p:txBody>
      </p:sp>
      <p:pic>
        <p:nvPicPr>
          <p:cNvPr id="1730" name="" descr=""/>
          <p:cNvPicPr/>
          <p:nvPr/>
        </p:nvPicPr>
        <p:blipFill>
          <a:blip r:embed="rId3"/>
          <a:stretch/>
        </p:blipFill>
        <p:spPr>
          <a:xfrm>
            <a:off x="5281200" y="3210840"/>
            <a:ext cx="3013920" cy="2082240"/>
          </a:xfrm>
          <a:prstGeom prst="rect">
            <a:avLst/>
          </a:prstGeom>
          <a:ln>
            <a:noFill/>
          </a:ln>
        </p:spPr>
      </p:pic>
      <p:sp>
        <p:nvSpPr>
          <p:cNvPr id="1731" name="TextShape 12"/>
          <p:cNvSpPr txBox="1"/>
          <p:nvPr/>
        </p:nvSpPr>
        <p:spPr>
          <a:xfrm>
            <a:off x="5474160" y="3319200"/>
            <a:ext cx="2652120" cy="639000"/>
          </a:xfrm>
          <a:prstGeom prst="rect">
            <a:avLst/>
          </a:prstGeom>
          <a:noFill/>
          <a:ln>
            <a:noFill/>
          </a:ln>
        </p:spPr>
        <p:txBody>
          <a:bodyPr lIns="90000" rIns="90000" tIns="45000" bIns="45000">
            <a:spAutoFit/>
          </a:bodyPr>
          <a:p>
            <a:r>
              <a:rPr b="0" lang="en-US" sz="1800" spc="-1" strike="noStrike">
                <a:latin typeface="Lato Black"/>
              </a:rPr>
              <a:t>Storage Data → Entitas</a:t>
            </a:r>
            <a:endParaRPr b="0" lang="en-US" sz="1800" spc="-1" strike="noStrike">
              <a:latin typeface="Arial"/>
            </a:endParaRPr>
          </a:p>
        </p:txBody>
      </p:sp>
      <p:sp>
        <p:nvSpPr>
          <p:cNvPr id="1732" name="TextShape 13"/>
          <p:cNvSpPr txBox="1"/>
          <p:nvPr/>
        </p:nvSpPr>
        <p:spPr>
          <a:xfrm>
            <a:off x="5739120" y="3788280"/>
            <a:ext cx="1958760" cy="333000"/>
          </a:xfrm>
          <a:prstGeom prst="rect">
            <a:avLst/>
          </a:prstGeom>
          <a:noFill/>
          <a:ln>
            <a:noFill/>
          </a:ln>
        </p:spPr>
        <p:txBody>
          <a:bodyPr lIns="90000" rIns="90000" tIns="45000" bIns="45000">
            <a:spAutoFit/>
          </a:bodyPr>
          <a:p>
            <a:r>
              <a:rPr b="0" lang="en-US" sz="1600" spc="-1" strike="noStrike">
                <a:latin typeface="Lato"/>
              </a:rPr>
              <a:t>Attribute --&gt;Data</a:t>
            </a:r>
            <a:endParaRPr b="0" lang="en-US" sz="1600" spc="-1" strike="noStrike">
              <a:latin typeface="Arial"/>
            </a:endParaRPr>
          </a:p>
        </p:txBody>
      </p:sp>
      <p:sp>
        <p:nvSpPr>
          <p:cNvPr id="1733" name="TextShape 14"/>
          <p:cNvSpPr txBox="1"/>
          <p:nvPr/>
        </p:nvSpPr>
        <p:spPr>
          <a:xfrm>
            <a:off x="5739480" y="4210560"/>
            <a:ext cx="1958760" cy="333000"/>
          </a:xfrm>
          <a:prstGeom prst="rect">
            <a:avLst/>
          </a:prstGeom>
          <a:noFill/>
          <a:ln>
            <a:noFill/>
          </a:ln>
        </p:spPr>
        <p:txBody>
          <a:bodyPr lIns="90000" rIns="90000" tIns="45000" bIns="45000">
            <a:spAutoFit/>
          </a:bodyPr>
          <a:p>
            <a:r>
              <a:rPr b="0" lang="en-US" sz="1600" spc="-1" strike="noStrike">
                <a:latin typeface="Lato"/>
              </a:rPr>
              <a:t>Attribute --&gt;Data</a:t>
            </a:r>
            <a:endParaRPr b="0" lang="en-US" sz="1600" spc="-1" strike="noStrike">
              <a:latin typeface="Arial"/>
            </a:endParaRPr>
          </a:p>
        </p:txBody>
      </p:sp>
      <p:pic>
        <p:nvPicPr>
          <p:cNvPr id="1734" name="" descr=""/>
          <p:cNvPicPr/>
          <p:nvPr/>
        </p:nvPicPr>
        <p:blipFill>
          <a:blip r:embed="rId4"/>
          <a:stretch/>
        </p:blipFill>
        <p:spPr>
          <a:xfrm>
            <a:off x="7150320" y="5188320"/>
            <a:ext cx="3013920" cy="2082240"/>
          </a:xfrm>
          <a:prstGeom prst="rect">
            <a:avLst/>
          </a:prstGeom>
          <a:ln>
            <a:noFill/>
          </a:ln>
        </p:spPr>
      </p:pic>
      <p:sp>
        <p:nvSpPr>
          <p:cNvPr id="1735" name="TextShape 15"/>
          <p:cNvSpPr txBox="1"/>
          <p:nvPr/>
        </p:nvSpPr>
        <p:spPr>
          <a:xfrm>
            <a:off x="7548480" y="5293080"/>
            <a:ext cx="1958760" cy="333000"/>
          </a:xfrm>
          <a:prstGeom prst="rect">
            <a:avLst/>
          </a:prstGeom>
          <a:noFill/>
          <a:ln>
            <a:noFill/>
          </a:ln>
        </p:spPr>
        <p:txBody>
          <a:bodyPr lIns="90000" rIns="90000" tIns="45000" bIns="45000">
            <a:spAutoFit/>
          </a:bodyPr>
          <a:p>
            <a:r>
              <a:rPr b="1" lang="en-US" sz="1600" spc="-1" strike="noStrike">
                <a:latin typeface="Lato Black"/>
              </a:rPr>
              <a:t>Data</a:t>
            </a:r>
            <a:endParaRPr b="0" lang="en-US" sz="1600" spc="-1" strike="noStrike">
              <a:latin typeface="Arial"/>
            </a:endParaRPr>
          </a:p>
        </p:txBody>
      </p:sp>
      <p:sp>
        <p:nvSpPr>
          <p:cNvPr id="1736" name="TextShape 16"/>
          <p:cNvSpPr txBox="1"/>
          <p:nvPr/>
        </p:nvSpPr>
        <p:spPr>
          <a:xfrm>
            <a:off x="7548840" y="5860080"/>
            <a:ext cx="1958760" cy="333000"/>
          </a:xfrm>
          <a:prstGeom prst="rect">
            <a:avLst/>
          </a:prstGeom>
          <a:noFill/>
          <a:ln>
            <a:noFill/>
          </a:ln>
        </p:spPr>
        <p:txBody>
          <a:bodyPr lIns="90000" rIns="90000" tIns="45000" bIns="45000">
            <a:spAutoFit/>
          </a:bodyPr>
          <a:p>
            <a:r>
              <a:rPr b="0" lang="en-US" sz="1600" spc="-1" strike="noStrike">
                <a:latin typeface="Lato"/>
              </a:rPr>
              <a:t>Deskripsi Data</a:t>
            </a:r>
            <a:endParaRPr b="0" lang="en-US" sz="1600" spc="-1" strike="noStrike">
              <a:latin typeface="Arial"/>
            </a:endParaRPr>
          </a:p>
        </p:txBody>
      </p:sp>
      <p:sp>
        <p:nvSpPr>
          <p:cNvPr id="1737" name="TextShape 17"/>
          <p:cNvSpPr txBox="1"/>
          <p:nvPr/>
        </p:nvSpPr>
        <p:spPr>
          <a:xfrm>
            <a:off x="7585560" y="6282360"/>
            <a:ext cx="1958760" cy="333000"/>
          </a:xfrm>
          <a:prstGeom prst="rect">
            <a:avLst/>
          </a:prstGeom>
          <a:noFill/>
          <a:ln>
            <a:noFill/>
          </a:ln>
        </p:spPr>
        <p:txBody>
          <a:bodyPr lIns="90000" rIns="90000" tIns="45000" bIns="45000">
            <a:spAutoFit/>
          </a:bodyPr>
          <a:p>
            <a:r>
              <a:rPr b="0" lang="en-US" sz="1600" spc="-1" strike="noStrike">
                <a:latin typeface="Lato"/>
              </a:rPr>
              <a:t>Deskripsi Data</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8" name="CustomShape 1"/>
          <p:cNvSpPr/>
          <p:nvPr/>
        </p:nvSpPr>
        <p:spPr>
          <a:xfrm>
            <a:off x="0" y="6074640"/>
            <a:ext cx="10076760" cy="822960"/>
          </a:xfrm>
          <a:prstGeom prst="rect">
            <a:avLst/>
          </a:prstGeom>
          <a:solidFill>
            <a:srgbClr val="dee6ef"/>
          </a:solidFill>
          <a:ln>
            <a:noFill/>
          </a:ln>
        </p:spPr>
        <p:style>
          <a:lnRef idx="0"/>
          <a:fillRef idx="0"/>
          <a:effectRef idx="0"/>
          <a:fontRef idx="minor"/>
        </p:style>
      </p:sp>
      <p:sp>
        <p:nvSpPr>
          <p:cNvPr id="1739" name="TextShape 2"/>
          <p:cNvSpPr txBox="1"/>
          <p:nvPr/>
        </p:nvSpPr>
        <p:spPr>
          <a:xfrm>
            <a:off x="91080" y="6074640"/>
            <a:ext cx="9689400" cy="823320"/>
          </a:xfrm>
          <a:prstGeom prst="rect">
            <a:avLst/>
          </a:prstGeom>
          <a:noFill/>
          <a:ln>
            <a:noFill/>
          </a:ln>
        </p:spPr>
        <p:txBody>
          <a:bodyPr lIns="0" rIns="0" tIns="0" bIns="0" anchor="ctr">
            <a:spAutoFit/>
          </a:bodyPr>
          <a:p>
            <a:pPr algn="ctr"/>
            <a:r>
              <a:rPr b="1" lang="en-US" sz="4400" spc="-1" strike="noStrike">
                <a:latin typeface="Lato Black"/>
              </a:rPr>
              <a:t>XML Schema</a:t>
            </a:r>
            <a:endParaRPr b="1" lang="en-US" sz="4400" spc="-1" strike="noStrike">
              <a:latin typeface="Lato Black"/>
            </a:endParaRPr>
          </a:p>
        </p:txBody>
      </p:sp>
      <p:pic>
        <p:nvPicPr>
          <p:cNvPr id="1740" name="" descr=""/>
          <p:cNvPicPr/>
          <p:nvPr/>
        </p:nvPicPr>
        <p:blipFill>
          <a:blip r:embed="rId1"/>
          <a:stretch/>
        </p:blipFill>
        <p:spPr>
          <a:xfrm>
            <a:off x="1237680" y="1009080"/>
            <a:ext cx="7617240" cy="4763520"/>
          </a:xfrm>
          <a:prstGeom prst="rect">
            <a:avLst/>
          </a:prstGeom>
          <a:ln>
            <a:noFill/>
          </a:ln>
        </p:spPr>
      </p:pic>
    </p:spTree>
  </p:cSld>
  <mc:AlternateContent>
    <mc:Choice Requires="p14">
      <p:transition spd="slow" p14:dur="2000"/>
    </mc:Choice>
    <mc:Fallback>
      <p:transition spd="slow"/>
    </mc:Fallback>
  </mc:AlternateContent>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41" name="TextShape 1"/>
          <p:cNvSpPr txBox="1"/>
          <p:nvPr/>
        </p:nvSpPr>
        <p:spPr>
          <a:xfrm>
            <a:off x="1267560" y="680040"/>
            <a:ext cx="8587800" cy="1260360"/>
          </a:xfrm>
          <a:prstGeom prst="rect">
            <a:avLst/>
          </a:prstGeom>
          <a:noFill/>
          <a:ln>
            <a:noFill/>
          </a:ln>
        </p:spPr>
        <p:txBody>
          <a:bodyPr lIns="90000" rIns="90000" tIns="46800" bIns="46800" anchor="b">
            <a:noAutofit/>
          </a:bodyPr>
          <a:p>
            <a:pPr algn="ctr"/>
            <a:r>
              <a:rPr b="1" lang="en-US" sz="3000" spc="-1" strike="noStrike">
                <a:solidFill>
                  <a:srgbClr val="3333cc"/>
                </a:solidFill>
                <a:latin typeface="Lato Black"/>
              </a:rPr>
              <a:t>What is XML Schema?</a:t>
            </a:r>
            <a:endParaRPr b="1" lang="en-US" sz="3000" spc="-1" strike="noStrike">
              <a:latin typeface="Lato Black"/>
            </a:endParaRPr>
          </a:p>
        </p:txBody>
      </p:sp>
      <p:sp>
        <p:nvSpPr>
          <p:cNvPr id="1742" name="TextShape 2"/>
          <p:cNvSpPr txBox="1"/>
          <p:nvPr/>
        </p:nvSpPr>
        <p:spPr>
          <a:xfrm>
            <a:off x="1302840" y="2224440"/>
            <a:ext cx="8565120" cy="4537440"/>
          </a:xfrm>
          <a:prstGeom prst="rect">
            <a:avLst/>
          </a:prstGeom>
          <a:noFill/>
          <a:ln>
            <a:noFill/>
          </a:ln>
        </p:spPr>
        <p:txBody>
          <a:bodyPr lIns="90000" rIns="90000" tIns="46800" bIns="46800">
            <a:normAutofit/>
          </a:bodyPr>
          <a:p>
            <a:pPr marL="432000" indent="-324000">
              <a:spcBef>
                <a:spcPts val="649"/>
              </a:spcBef>
              <a:buClr>
                <a:srgbClr val="000000"/>
              </a:buClr>
              <a:buSzPct val="45000"/>
              <a:buFont typeface="Wingdings" charset="2"/>
              <a:buChar char=""/>
            </a:pPr>
            <a:r>
              <a:rPr b="0" lang="en-US" sz="2600" spc="-1" strike="noStrike">
                <a:solidFill>
                  <a:srgbClr val="1c1c1c"/>
                </a:solidFill>
                <a:latin typeface="Lato"/>
              </a:rPr>
              <a:t>The origin of schema</a:t>
            </a:r>
            <a:endParaRPr b="0" lang="en-US" sz="2600" spc="-1" strike="noStrike">
              <a:latin typeface="Lato"/>
            </a:endParaRPr>
          </a:p>
          <a:p>
            <a:pPr lvl="1" marL="742680" indent="-285480">
              <a:spcBef>
                <a:spcPts val="598"/>
              </a:spcBef>
              <a:buClr>
                <a:srgbClr val="ff0000"/>
              </a:buClr>
              <a:buSzPct val="55000"/>
              <a:buFont typeface="Wingdings" charset="2"/>
              <a:buChar char=""/>
            </a:pPr>
            <a:r>
              <a:rPr b="0" lang="en-US" sz="2400" spc="-1" strike="noStrike">
                <a:latin typeface="Lato"/>
              </a:rPr>
              <a:t>XML Schema documents are used to define and validate the content and structure of XML data.</a:t>
            </a:r>
            <a:endParaRPr b="0" lang="en-US" sz="2400" spc="-1" strike="noStrike">
              <a:latin typeface="Lato"/>
            </a:endParaRPr>
          </a:p>
          <a:p>
            <a:pPr lvl="1" marL="742680" indent="-285480">
              <a:spcBef>
                <a:spcPts val="598"/>
              </a:spcBef>
              <a:buClr>
                <a:srgbClr val="ff0000"/>
              </a:buClr>
              <a:buSzPct val="55000"/>
              <a:buFont typeface="Wingdings" charset="2"/>
              <a:buChar char=""/>
            </a:pPr>
            <a:r>
              <a:rPr b="0" lang="en-US" sz="2400" spc="-1" strike="noStrike">
                <a:latin typeface="Lato"/>
              </a:rPr>
              <a:t>XML Schema was originally proposed by Microsoft, but became an official W3C recommendation in May 2001</a:t>
            </a:r>
            <a:endParaRPr b="0" lang="en-US" sz="2400" spc="-1" strike="noStrike">
              <a:latin typeface="Lato"/>
            </a:endParaRPr>
          </a:p>
          <a:p>
            <a:pPr marL="432000" indent="-324000">
              <a:spcBef>
                <a:spcPts val="598"/>
              </a:spcBef>
              <a:buClr>
                <a:srgbClr val="000000"/>
              </a:buClr>
              <a:buSzPct val="45000"/>
              <a:buFont typeface="Wingdings" charset="2"/>
              <a:buChar char=""/>
            </a:pPr>
            <a:endParaRPr b="0" lang="en-US" sz="2400" spc="-1" strike="noStrike">
              <a:latin typeface="Lato"/>
            </a:endParaRPr>
          </a:p>
          <a:p>
            <a:pPr marL="342720" indent="-342720">
              <a:spcBef>
                <a:spcPts val="598"/>
              </a:spcBef>
            </a:pPr>
            <a:endParaRPr b="0" lang="en-US" sz="2400" spc="-1" strike="noStrike">
              <a:latin typeface="Lato"/>
            </a:endParaRPr>
          </a:p>
        </p:txBody>
      </p:sp>
    </p:spTree>
  </p:cSld>
  <p:transition spd="med">
    <p:wipe dir="r"/>
  </p:transition>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RI 4.0 berbasiskan Data - Informasi</a:t>
            </a:r>
            <a:endParaRPr b="1" lang="en-US" sz="4400" spc="-1" strike="noStrike">
              <a:latin typeface="Lato Black"/>
            </a:endParaRPr>
          </a:p>
        </p:txBody>
      </p:sp>
      <p:sp>
        <p:nvSpPr>
          <p:cNvPr id="1039" name="CustomShape 2"/>
          <p:cNvSpPr/>
          <p:nvPr/>
        </p:nvSpPr>
        <p:spPr>
          <a:xfrm>
            <a:off x="456840" y="6337800"/>
            <a:ext cx="2285280" cy="573840"/>
          </a:xfrm>
          <a:prstGeom prst="rect">
            <a:avLst/>
          </a:prstGeom>
          <a:solidFill>
            <a:srgbClr val="eeeeee"/>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Arsip</a:t>
            </a:r>
            <a:endParaRPr b="0" lang="en-US" sz="1800" spc="-1" strike="noStrike">
              <a:latin typeface="Arial"/>
            </a:endParaRPr>
          </a:p>
        </p:txBody>
      </p:sp>
      <p:sp>
        <p:nvSpPr>
          <p:cNvPr id="1040" name="CustomShape 3"/>
          <p:cNvSpPr/>
          <p:nvPr/>
        </p:nvSpPr>
        <p:spPr>
          <a:xfrm>
            <a:off x="456840" y="5548680"/>
            <a:ext cx="2285280" cy="573480"/>
          </a:xfrm>
          <a:prstGeom prst="rect">
            <a:avLst/>
          </a:prstGeom>
          <a:solidFill>
            <a:srgbClr val="eeeeee"/>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Data</a:t>
            </a:r>
            <a:endParaRPr b="0" lang="en-US" sz="1800" spc="-1" strike="noStrike">
              <a:latin typeface="Arial"/>
            </a:endParaRPr>
          </a:p>
        </p:txBody>
      </p:sp>
      <p:sp>
        <p:nvSpPr>
          <p:cNvPr id="1041" name="CustomShape 4"/>
          <p:cNvSpPr/>
          <p:nvPr/>
        </p:nvSpPr>
        <p:spPr>
          <a:xfrm>
            <a:off x="456840" y="4759200"/>
            <a:ext cx="2285280" cy="574200"/>
          </a:xfrm>
          <a:prstGeom prst="rect">
            <a:avLst/>
          </a:prstGeom>
          <a:solidFill>
            <a:srgbClr val="eeeeee"/>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Information</a:t>
            </a:r>
            <a:endParaRPr b="0" lang="en-US" sz="1800" spc="-1" strike="noStrike">
              <a:latin typeface="Arial"/>
            </a:endParaRPr>
          </a:p>
        </p:txBody>
      </p:sp>
      <p:sp>
        <p:nvSpPr>
          <p:cNvPr id="1042" name="CustomShape 5"/>
          <p:cNvSpPr/>
          <p:nvPr/>
        </p:nvSpPr>
        <p:spPr>
          <a:xfrm>
            <a:off x="456840" y="3970800"/>
            <a:ext cx="2285280" cy="573480"/>
          </a:xfrm>
          <a:prstGeom prst="rect">
            <a:avLst/>
          </a:prstGeom>
          <a:solidFill>
            <a:srgbClr val="eeeeee"/>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Knowledge</a:t>
            </a:r>
            <a:endParaRPr b="0" lang="en-US" sz="1800" spc="-1" strike="noStrike">
              <a:latin typeface="Arial"/>
            </a:endParaRPr>
          </a:p>
        </p:txBody>
      </p:sp>
      <p:sp>
        <p:nvSpPr>
          <p:cNvPr id="1043" name="CustomShape 6"/>
          <p:cNvSpPr/>
          <p:nvPr/>
        </p:nvSpPr>
        <p:spPr>
          <a:xfrm>
            <a:off x="456840" y="3109680"/>
            <a:ext cx="2285280" cy="645840"/>
          </a:xfrm>
          <a:prstGeom prst="rect">
            <a:avLst/>
          </a:prstGeom>
          <a:solidFill>
            <a:srgbClr val="eeeeee"/>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Wisdom</a:t>
            </a:r>
            <a:endParaRPr b="0" lang="en-US" sz="1800" spc="-1" strike="noStrike">
              <a:latin typeface="Arial"/>
            </a:endParaRPr>
          </a:p>
        </p:txBody>
      </p:sp>
      <p:sp>
        <p:nvSpPr>
          <p:cNvPr id="1044" name="CustomShape 7"/>
          <p:cNvSpPr/>
          <p:nvPr/>
        </p:nvSpPr>
        <p:spPr>
          <a:xfrm>
            <a:off x="7038360" y="3933000"/>
            <a:ext cx="2102400" cy="3109680"/>
          </a:xfrm>
          <a:prstGeom prst="ellipse">
            <a:avLst/>
          </a:prstGeom>
          <a:solidFill>
            <a:srgbClr val="ffffa6"/>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Decision</a:t>
            </a:r>
            <a:endParaRPr b="0" lang="en-US" sz="1800" spc="-1" strike="noStrike">
              <a:latin typeface="Arial"/>
            </a:endParaRPr>
          </a:p>
        </p:txBody>
      </p:sp>
      <p:sp>
        <p:nvSpPr>
          <p:cNvPr id="1045" name="CustomShape 8"/>
          <p:cNvSpPr/>
          <p:nvPr/>
        </p:nvSpPr>
        <p:spPr>
          <a:xfrm>
            <a:off x="3016440" y="3970800"/>
            <a:ext cx="1298880" cy="573480"/>
          </a:xfrm>
          <a:custGeom>
            <a:avLst/>
            <a:gdLst/>
            <a:ahLst/>
            <a:rect l="0" t="0" r="r" b="b"/>
            <a:pathLst>
              <a:path w="3610" h="1594">
                <a:moveTo>
                  <a:pt x="0" y="0"/>
                </a:moveTo>
                <a:lnTo>
                  <a:pt x="2972" y="0"/>
                </a:lnTo>
                <a:lnTo>
                  <a:pt x="3609" y="796"/>
                </a:lnTo>
                <a:lnTo>
                  <a:pt x="2972" y="1593"/>
                </a:lnTo>
                <a:lnTo>
                  <a:pt x="0" y="1593"/>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Tacit</a:t>
            </a:r>
            <a:endParaRPr b="0" lang="en-US" sz="1800" spc="-1" strike="noStrike">
              <a:latin typeface="Arial"/>
            </a:endParaRPr>
          </a:p>
        </p:txBody>
      </p:sp>
      <p:sp>
        <p:nvSpPr>
          <p:cNvPr id="1046" name="CustomShape 9"/>
          <p:cNvSpPr/>
          <p:nvPr/>
        </p:nvSpPr>
        <p:spPr>
          <a:xfrm>
            <a:off x="4423680" y="3970800"/>
            <a:ext cx="1299240" cy="573480"/>
          </a:xfrm>
          <a:custGeom>
            <a:avLst/>
            <a:gdLst/>
            <a:ahLst/>
            <a:rect l="0" t="0" r="r" b="b"/>
            <a:pathLst>
              <a:path w="3611" h="1594">
                <a:moveTo>
                  <a:pt x="0" y="0"/>
                </a:moveTo>
                <a:lnTo>
                  <a:pt x="2975" y="0"/>
                </a:lnTo>
                <a:lnTo>
                  <a:pt x="3610" y="796"/>
                </a:lnTo>
                <a:lnTo>
                  <a:pt x="2975" y="1593"/>
                </a:lnTo>
                <a:lnTo>
                  <a:pt x="0" y="1593"/>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Structured</a:t>
            </a:r>
            <a:endParaRPr b="0" lang="en-US" sz="1800" spc="-1" strike="noStrike">
              <a:latin typeface="Arial"/>
            </a:endParaRPr>
          </a:p>
        </p:txBody>
      </p:sp>
      <p:sp>
        <p:nvSpPr>
          <p:cNvPr id="1047" name="CustomShape 10"/>
          <p:cNvSpPr/>
          <p:nvPr/>
        </p:nvSpPr>
        <p:spPr>
          <a:xfrm>
            <a:off x="5830920" y="3970800"/>
            <a:ext cx="1298880" cy="573480"/>
          </a:xfrm>
          <a:custGeom>
            <a:avLst/>
            <a:gdLst/>
            <a:ahLst/>
            <a:rect l="0" t="0" r="r" b="b"/>
            <a:pathLst>
              <a:path w="3610" h="1594">
                <a:moveTo>
                  <a:pt x="0" y="0"/>
                </a:moveTo>
                <a:lnTo>
                  <a:pt x="2972" y="0"/>
                </a:lnTo>
                <a:lnTo>
                  <a:pt x="3609" y="796"/>
                </a:lnTo>
                <a:lnTo>
                  <a:pt x="2972" y="1593"/>
                </a:lnTo>
                <a:lnTo>
                  <a:pt x="0" y="1593"/>
                </a:lnTo>
                <a:lnTo>
                  <a:pt x="0" y="0"/>
                </a:lnTo>
              </a:path>
            </a:pathLst>
          </a:custGeom>
          <a:solidFill>
            <a:srgbClr val="ffdbb6"/>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Shared</a:t>
            </a:r>
            <a:endParaRPr b="0" lang="en-US" sz="1800" spc="-1" strike="noStrike">
              <a:latin typeface="Arial"/>
            </a:endParaRPr>
          </a:p>
        </p:txBody>
      </p:sp>
      <p:sp>
        <p:nvSpPr>
          <p:cNvPr id="1048" name="CustomShape 11"/>
          <p:cNvSpPr/>
          <p:nvPr/>
        </p:nvSpPr>
        <p:spPr>
          <a:xfrm>
            <a:off x="4479120" y="5548680"/>
            <a:ext cx="1298880" cy="573480"/>
          </a:xfrm>
          <a:custGeom>
            <a:avLst/>
            <a:gdLst/>
            <a:ahLst/>
            <a:rect l="0" t="0" r="r" b="b"/>
            <a:pathLst>
              <a:path w="3610" h="1594">
                <a:moveTo>
                  <a:pt x="0" y="0"/>
                </a:moveTo>
                <a:lnTo>
                  <a:pt x="2972" y="0"/>
                </a:lnTo>
                <a:lnTo>
                  <a:pt x="3609" y="796"/>
                </a:lnTo>
                <a:lnTo>
                  <a:pt x="2972" y="1593"/>
                </a:lnTo>
                <a:lnTo>
                  <a:pt x="0" y="1593"/>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Kuantitatif</a:t>
            </a:r>
            <a:endParaRPr b="0" lang="en-US" sz="1800" spc="-1" strike="noStrike">
              <a:latin typeface="Arial"/>
            </a:endParaRPr>
          </a:p>
        </p:txBody>
      </p:sp>
      <p:sp>
        <p:nvSpPr>
          <p:cNvPr id="1049" name="CustomShape 12"/>
          <p:cNvSpPr/>
          <p:nvPr/>
        </p:nvSpPr>
        <p:spPr>
          <a:xfrm>
            <a:off x="2997360" y="5548680"/>
            <a:ext cx="1298880" cy="573480"/>
          </a:xfrm>
          <a:custGeom>
            <a:avLst/>
            <a:gdLst/>
            <a:ahLst/>
            <a:rect l="0" t="0" r="r" b="b"/>
            <a:pathLst>
              <a:path w="3610" h="1594">
                <a:moveTo>
                  <a:pt x="0" y="0"/>
                </a:moveTo>
                <a:lnTo>
                  <a:pt x="2972" y="0"/>
                </a:lnTo>
                <a:lnTo>
                  <a:pt x="3609" y="796"/>
                </a:lnTo>
                <a:lnTo>
                  <a:pt x="2972" y="1593"/>
                </a:lnTo>
                <a:lnTo>
                  <a:pt x="0" y="1593"/>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Kualitaif</a:t>
            </a:r>
            <a:endParaRPr b="0" lang="en-US" sz="1800" spc="-1" strike="noStrike">
              <a:latin typeface="Arial"/>
            </a:endParaRPr>
          </a:p>
        </p:txBody>
      </p:sp>
      <p:sp>
        <p:nvSpPr>
          <p:cNvPr id="1050" name="CustomShape 13"/>
          <p:cNvSpPr/>
          <p:nvPr/>
        </p:nvSpPr>
        <p:spPr>
          <a:xfrm>
            <a:off x="4460040" y="4759200"/>
            <a:ext cx="1298880" cy="574200"/>
          </a:xfrm>
          <a:custGeom>
            <a:avLst/>
            <a:gdLst/>
            <a:ahLst/>
            <a:rect l="0" t="0" r="r" b="b"/>
            <a:pathLst>
              <a:path w="3610" h="1597">
                <a:moveTo>
                  <a:pt x="0" y="0"/>
                </a:moveTo>
                <a:lnTo>
                  <a:pt x="2972" y="0"/>
                </a:lnTo>
                <a:lnTo>
                  <a:pt x="3609" y="798"/>
                </a:lnTo>
                <a:lnTo>
                  <a:pt x="2972" y="1596"/>
                </a:lnTo>
                <a:lnTo>
                  <a:pt x="0" y="1596"/>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Terstruktur</a:t>
            </a:r>
            <a:endParaRPr b="0" lang="en-US" sz="1800" spc="-1" strike="noStrike">
              <a:latin typeface="Arial"/>
            </a:endParaRPr>
          </a:p>
        </p:txBody>
      </p:sp>
      <p:sp>
        <p:nvSpPr>
          <p:cNvPr id="1051" name="CustomShape 14"/>
          <p:cNvSpPr/>
          <p:nvPr/>
        </p:nvSpPr>
        <p:spPr>
          <a:xfrm>
            <a:off x="3016440" y="4759200"/>
            <a:ext cx="1298880" cy="574200"/>
          </a:xfrm>
          <a:custGeom>
            <a:avLst/>
            <a:gdLst/>
            <a:ahLst/>
            <a:rect l="0" t="0" r="r" b="b"/>
            <a:pathLst>
              <a:path w="3610" h="1597">
                <a:moveTo>
                  <a:pt x="0" y="0"/>
                </a:moveTo>
                <a:lnTo>
                  <a:pt x="2972" y="0"/>
                </a:lnTo>
                <a:lnTo>
                  <a:pt x="3609" y="798"/>
                </a:lnTo>
                <a:lnTo>
                  <a:pt x="2972" y="1596"/>
                </a:lnTo>
                <a:lnTo>
                  <a:pt x="0" y="1596"/>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Tidak</a:t>
            </a:r>
            <a:endParaRPr b="0" lang="en-US" sz="1800" spc="-1" strike="noStrike">
              <a:latin typeface="Arial"/>
            </a:endParaRPr>
          </a:p>
          <a:p>
            <a:pPr algn="ctr"/>
            <a:r>
              <a:rPr b="0" lang="en-US" sz="1800" spc="-1" strike="noStrike">
                <a:latin typeface="Lato"/>
              </a:rPr>
              <a:t>Terstruktur</a:t>
            </a:r>
            <a:endParaRPr b="0" lang="en-US" sz="1800" spc="-1" strike="noStrike">
              <a:latin typeface="Arial"/>
            </a:endParaRPr>
          </a:p>
        </p:txBody>
      </p:sp>
      <p:sp>
        <p:nvSpPr>
          <p:cNvPr id="1052" name="CustomShape 15"/>
          <p:cNvSpPr/>
          <p:nvPr/>
        </p:nvSpPr>
        <p:spPr>
          <a:xfrm>
            <a:off x="2997360" y="6337800"/>
            <a:ext cx="1298880" cy="573840"/>
          </a:xfrm>
          <a:custGeom>
            <a:avLst/>
            <a:gdLst/>
            <a:ahLst/>
            <a:rect l="0" t="0" r="r" b="b"/>
            <a:pathLst>
              <a:path w="3610" h="1596">
                <a:moveTo>
                  <a:pt x="0" y="0"/>
                </a:moveTo>
                <a:lnTo>
                  <a:pt x="2972" y="0"/>
                </a:lnTo>
                <a:lnTo>
                  <a:pt x="3609" y="797"/>
                </a:lnTo>
                <a:lnTo>
                  <a:pt x="2972" y="1595"/>
                </a:lnTo>
                <a:lnTo>
                  <a:pt x="0" y="1595"/>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Fisik</a:t>
            </a:r>
            <a:endParaRPr b="0" lang="en-US" sz="1800" spc="-1" strike="noStrike">
              <a:latin typeface="Arial"/>
            </a:endParaRPr>
          </a:p>
        </p:txBody>
      </p:sp>
      <p:sp>
        <p:nvSpPr>
          <p:cNvPr id="1053" name="CustomShape 16"/>
          <p:cNvSpPr/>
          <p:nvPr/>
        </p:nvSpPr>
        <p:spPr>
          <a:xfrm>
            <a:off x="4479120" y="6337800"/>
            <a:ext cx="1298880" cy="573840"/>
          </a:xfrm>
          <a:custGeom>
            <a:avLst/>
            <a:gdLst/>
            <a:ahLst/>
            <a:rect l="0" t="0" r="r" b="b"/>
            <a:pathLst>
              <a:path w="3610" h="1596">
                <a:moveTo>
                  <a:pt x="0" y="0"/>
                </a:moveTo>
                <a:lnTo>
                  <a:pt x="2972" y="0"/>
                </a:lnTo>
                <a:lnTo>
                  <a:pt x="3609" y="797"/>
                </a:lnTo>
                <a:lnTo>
                  <a:pt x="2972" y="1595"/>
                </a:lnTo>
                <a:lnTo>
                  <a:pt x="0" y="1595"/>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Elektronis</a:t>
            </a:r>
            <a:endParaRPr b="0" lang="en-US" sz="1800" spc="-1" strike="noStrike">
              <a:latin typeface="Arial"/>
            </a:endParaRPr>
          </a:p>
        </p:txBody>
      </p:sp>
      <p:sp>
        <p:nvSpPr>
          <p:cNvPr id="1054" name="CustomShape 17"/>
          <p:cNvSpPr/>
          <p:nvPr/>
        </p:nvSpPr>
        <p:spPr>
          <a:xfrm>
            <a:off x="1188000" y="3699360"/>
            <a:ext cx="639720" cy="327960"/>
          </a:xfrm>
          <a:custGeom>
            <a:avLst/>
            <a:gdLst/>
            <a:ahLst/>
            <a:rect l="0" t="0" r="r" b="b"/>
            <a:pathLst>
              <a:path w="1779" h="913">
                <a:moveTo>
                  <a:pt x="444" y="912"/>
                </a:moveTo>
                <a:lnTo>
                  <a:pt x="444" y="228"/>
                </a:lnTo>
                <a:lnTo>
                  <a:pt x="0" y="228"/>
                </a:lnTo>
                <a:lnTo>
                  <a:pt x="889" y="0"/>
                </a:lnTo>
                <a:lnTo>
                  <a:pt x="1778" y="228"/>
                </a:lnTo>
                <a:lnTo>
                  <a:pt x="1333" y="228"/>
                </a:lnTo>
                <a:lnTo>
                  <a:pt x="1333" y="912"/>
                </a:lnTo>
                <a:lnTo>
                  <a:pt x="444" y="912"/>
                </a:lnTo>
              </a:path>
            </a:pathLst>
          </a:custGeom>
          <a:solidFill>
            <a:srgbClr val="99ccff"/>
          </a:solidFill>
          <a:ln>
            <a:solidFill>
              <a:srgbClr val="000000"/>
            </a:solidFill>
          </a:ln>
        </p:spPr>
        <p:style>
          <a:lnRef idx="0"/>
          <a:fillRef idx="0"/>
          <a:effectRef idx="0"/>
          <a:fontRef idx="minor"/>
        </p:style>
      </p:sp>
      <p:sp>
        <p:nvSpPr>
          <p:cNvPr id="1055" name="CustomShape 18"/>
          <p:cNvSpPr/>
          <p:nvPr/>
        </p:nvSpPr>
        <p:spPr>
          <a:xfrm>
            <a:off x="1188000" y="4486320"/>
            <a:ext cx="639720" cy="327600"/>
          </a:xfrm>
          <a:custGeom>
            <a:avLst/>
            <a:gdLst/>
            <a:ahLst/>
            <a:rect l="0" t="0" r="r" b="b"/>
            <a:pathLst>
              <a:path w="1779" h="912">
                <a:moveTo>
                  <a:pt x="444" y="911"/>
                </a:moveTo>
                <a:lnTo>
                  <a:pt x="444" y="227"/>
                </a:lnTo>
                <a:lnTo>
                  <a:pt x="0" y="227"/>
                </a:lnTo>
                <a:lnTo>
                  <a:pt x="889" y="0"/>
                </a:lnTo>
                <a:lnTo>
                  <a:pt x="1778" y="227"/>
                </a:lnTo>
                <a:lnTo>
                  <a:pt x="1333" y="227"/>
                </a:lnTo>
                <a:lnTo>
                  <a:pt x="1333" y="911"/>
                </a:lnTo>
                <a:lnTo>
                  <a:pt x="444" y="911"/>
                </a:lnTo>
              </a:path>
            </a:pathLst>
          </a:custGeom>
          <a:solidFill>
            <a:srgbClr val="99ccff"/>
          </a:solidFill>
          <a:ln>
            <a:solidFill>
              <a:srgbClr val="000000"/>
            </a:solidFill>
          </a:ln>
        </p:spPr>
        <p:style>
          <a:lnRef idx="0"/>
          <a:fillRef idx="0"/>
          <a:effectRef idx="0"/>
          <a:fontRef idx="minor"/>
        </p:style>
      </p:sp>
      <p:sp>
        <p:nvSpPr>
          <p:cNvPr id="1056" name="CustomShape 19"/>
          <p:cNvSpPr/>
          <p:nvPr/>
        </p:nvSpPr>
        <p:spPr>
          <a:xfrm>
            <a:off x="1188000" y="5272920"/>
            <a:ext cx="639720" cy="327960"/>
          </a:xfrm>
          <a:custGeom>
            <a:avLst/>
            <a:gdLst/>
            <a:ahLst/>
            <a:rect l="0" t="0" r="r" b="b"/>
            <a:pathLst>
              <a:path w="1779" h="913">
                <a:moveTo>
                  <a:pt x="444" y="912"/>
                </a:moveTo>
                <a:lnTo>
                  <a:pt x="444" y="228"/>
                </a:lnTo>
                <a:lnTo>
                  <a:pt x="0" y="228"/>
                </a:lnTo>
                <a:lnTo>
                  <a:pt x="889" y="0"/>
                </a:lnTo>
                <a:lnTo>
                  <a:pt x="1778" y="228"/>
                </a:lnTo>
                <a:lnTo>
                  <a:pt x="1333" y="228"/>
                </a:lnTo>
                <a:lnTo>
                  <a:pt x="1333" y="912"/>
                </a:lnTo>
                <a:lnTo>
                  <a:pt x="444" y="912"/>
                </a:lnTo>
              </a:path>
            </a:pathLst>
          </a:custGeom>
          <a:solidFill>
            <a:srgbClr val="99ccff"/>
          </a:solidFill>
          <a:ln>
            <a:solidFill>
              <a:srgbClr val="000000"/>
            </a:solidFill>
          </a:ln>
        </p:spPr>
        <p:style>
          <a:lnRef idx="0"/>
          <a:fillRef idx="0"/>
          <a:effectRef idx="0"/>
          <a:fontRef idx="minor"/>
        </p:style>
      </p:sp>
      <p:sp>
        <p:nvSpPr>
          <p:cNvPr id="1057" name="CustomShape 20"/>
          <p:cNvSpPr/>
          <p:nvPr/>
        </p:nvSpPr>
        <p:spPr>
          <a:xfrm>
            <a:off x="1188000" y="6059160"/>
            <a:ext cx="639720" cy="327960"/>
          </a:xfrm>
          <a:custGeom>
            <a:avLst/>
            <a:gdLst/>
            <a:ahLst/>
            <a:rect l="0" t="0" r="r" b="b"/>
            <a:pathLst>
              <a:path w="1779" h="913">
                <a:moveTo>
                  <a:pt x="444" y="912"/>
                </a:moveTo>
                <a:lnTo>
                  <a:pt x="444" y="228"/>
                </a:lnTo>
                <a:lnTo>
                  <a:pt x="0" y="228"/>
                </a:lnTo>
                <a:lnTo>
                  <a:pt x="889" y="0"/>
                </a:lnTo>
                <a:lnTo>
                  <a:pt x="1778" y="228"/>
                </a:lnTo>
                <a:lnTo>
                  <a:pt x="1333" y="228"/>
                </a:lnTo>
                <a:lnTo>
                  <a:pt x="1333" y="912"/>
                </a:lnTo>
                <a:lnTo>
                  <a:pt x="444" y="912"/>
                </a:lnTo>
              </a:path>
            </a:pathLst>
          </a:custGeom>
          <a:solidFill>
            <a:srgbClr val="99ccff"/>
          </a:solidFill>
          <a:ln>
            <a:solidFill>
              <a:srgbClr val="000000"/>
            </a:solidFill>
          </a:ln>
        </p:spPr>
        <p:style>
          <a:lnRef idx="0"/>
          <a:fillRef idx="0"/>
          <a:effectRef idx="0"/>
          <a:fontRef idx="minor"/>
        </p:style>
      </p:sp>
      <p:pic>
        <p:nvPicPr>
          <p:cNvPr id="1058" name="" descr=""/>
          <p:cNvPicPr/>
          <p:nvPr/>
        </p:nvPicPr>
        <p:blipFill>
          <a:blip r:embed="rId1"/>
          <a:stretch/>
        </p:blipFill>
        <p:spPr>
          <a:xfrm>
            <a:off x="3199320" y="1371960"/>
            <a:ext cx="3290760" cy="2544480"/>
          </a:xfrm>
          <a:prstGeom prst="rect">
            <a:avLst/>
          </a:prstGeom>
          <a:ln>
            <a:noFill/>
          </a:ln>
        </p:spPr>
      </p:pic>
      <p:sp>
        <p:nvSpPr>
          <p:cNvPr id="1059" name="TextShape 21"/>
          <p:cNvSpPr txBox="1"/>
          <p:nvPr/>
        </p:nvSpPr>
        <p:spPr>
          <a:xfrm>
            <a:off x="6855480" y="1371960"/>
            <a:ext cx="3199320" cy="2347200"/>
          </a:xfrm>
          <a:prstGeom prst="rect">
            <a:avLst/>
          </a:prstGeom>
          <a:noFill/>
          <a:ln>
            <a:noFill/>
          </a:ln>
        </p:spPr>
        <p:txBody>
          <a:bodyPr lIns="0" rIns="0" tIns="0" bIns="0">
            <a:normAutofit fontScale="14000"/>
          </a:bodyPr>
          <a:p>
            <a:pPr marL="216000" indent="-216000">
              <a:spcAft>
                <a:spcPts val="1417"/>
              </a:spcAft>
              <a:buClr>
                <a:srgbClr val="000000"/>
              </a:buClr>
              <a:buSzPct val="45000"/>
              <a:buFont typeface="Wingdings" charset="2"/>
              <a:buChar char=""/>
            </a:pPr>
            <a:r>
              <a:rPr b="0" lang="en-US" sz="3200" spc="-1" strike="noStrike">
                <a:latin typeface="Lato"/>
              </a:rPr>
              <a:t>Interoperabilitas di sistem yang heterogen </a:t>
            </a:r>
            <a:endParaRPr b="0" lang="en-US" sz="3200" spc="-1" strike="noStrike">
              <a:latin typeface="Lato"/>
            </a:endParaRPr>
          </a:p>
          <a:p>
            <a:pPr marL="216000" indent="-216000">
              <a:spcAft>
                <a:spcPts val="1417"/>
              </a:spcAft>
              <a:buClr>
                <a:srgbClr val="000000"/>
              </a:buClr>
              <a:buSzPct val="45000"/>
              <a:buFont typeface="Wingdings" charset="2"/>
              <a:buChar char=""/>
            </a:pPr>
            <a:r>
              <a:rPr b="0" lang="en-US" sz="3200" spc="-1" strike="noStrike">
                <a:latin typeface="Lato"/>
              </a:rPr>
              <a:t>Beragam organisasi dapat bertukar data/informasi</a:t>
            </a:r>
            <a:endParaRPr b="0" lang="en-US" sz="3200" spc="-1" strike="noStrike">
              <a:latin typeface="Lato"/>
            </a:endParaRPr>
          </a:p>
          <a:p>
            <a:pPr marL="216000" indent="-216000">
              <a:spcAft>
                <a:spcPts val="1417"/>
              </a:spcAft>
              <a:buClr>
                <a:srgbClr val="000000"/>
              </a:buClr>
              <a:buSzPct val="45000"/>
              <a:buFont typeface="Wingdings" charset="2"/>
              <a:buChar char=""/>
            </a:pPr>
            <a:r>
              <a:rPr b="0" lang="en-US" sz="3200" spc="-1" strike="noStrike">
                <a:latin typeface="Lato"/>
              </a:rPr>
              <a:t>Beragam teknologi dapat bertukar data/informasi</a:t>
            </a:r>
            <a:endParaRPr b="0" lang="en-US" sz="3200" spc="-1" strike="noStrike">
              <a:latin typeface="Lato"/>
            </a:endParaRPr>
          </a:p>
          <a:p>
            <a:pPr marL="216000" indent="-216000">
              <a:spcAft>
                <a:spcPts val="1417"/>
              </a:spcAft>
              <a:buClr>
                <a:srgbClr val="000000"/>
              </a:buClr>
              <a:buSzPct val="45000"/>
              <a:buFont typeface="Wingdings" charset="2"/>
              <a:buChar char=""/>
            </a:pPr>
            <a:r>
              <a:rPr b="0" lang="en-US" sz="3200" spc="-1" strike="noStrike">
                <a:latin typeface="Lato"/>
              </a:rPr>
              <a:t>Dibutuhkan “central point” sebagai penyelaras data/informasi </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43" name="TextShape 1"/>
          <p:cNvSpPr txBox="1"/>
          <p:nvPr/>
        </p:nvSpPr>
        <p:spPr>
          <a:xfrm>
            <a:off x="1267560" y="680040"/>
            <a:ext cx="858780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3000" spc="-1" strike="noStrike">
                <a:latin typeface="Lato Black"/>
              </a:rPr>
              <a:t>Why Schema? (1)</a:t>
            </a:r>
            <a:endParaRPr b="1" lang="en-US" sz="3000" spc="-1" strike="noStrike">
              <a:latin typeface="Lato Black"/>
            </a:endParaRPr>
          </a:p>
        </p:txBody>
      </p:sp>
      <p:sp>
        <p:nvSpPr>
          <p:cNvPr id="1744" name="CustomShape 2"/>
          <p:cNvSpPr/>
          <p:nvPr/>
        </p:nvSpPr>
        <p:spPr>
          <a:xfrm>
            <a:off x="4960800" y="3276360"/>
            <a:ext cx="4527360" cy="3613320"/>
          </a:xfrm>
          <a:prstGeom prst="rect">
            <a:avLst/>
          </a:prstGeom>
          <a:solidFill>
            <a:srgbClr val="ccffcc"/>
          </a:solidFill>
          <a:ln w="9360">
            <a:solidFill>
              <a:srgbClr val="000000"/>
            </a:solidFill>
            <a:miter/>
          </a:ln>
        </p:spPr>
        <p:style>
          <a:lnRef idx="0"/>
          <a:fillRef idx="0"/>
          <a:effectRef idx="0"/>
          <a:fontRef idx="minor"/>
        </p:style>
      </p:sp>
      <p:sp>
        <p:nvSpPr>
          <p:cNvPr id="1745" name="CustomShape 3"/>
          <p:cNvSpPr/>
          <p:nvPr/>
        </p:nvSpPr>
        <p:spPr>
          <a:xfrm>
            <a:off x="755280" y="3276360"/>
            <a:ext cx="3773880" cy="3613320"/>
          </a:xfrm>
          <a:prstGeom prst="rect">
            <a:avLst/>
          </a:prstGeom>
          <a:solidFill>
            <a:srgbClr val="ccffcc"/>
          </a:solidFill>
          <a:ln w="9360">
            <a:solidFill>
              <a:srgbClr val="000000"/>
            </a:solidFill>
            <a:miter/>
          </a:ln>
        </p:spPr>
        <p:style>
          <a:lnRef idx="0"/>
          <a:fillRef idx="0"/>
          <a:effectRef idx="0"/>
          <a:fontRef idx="minor"/>
        </p:style>
      </p:sp>
      <p:sp>
        <p:nvSpPr>
          <p:cNvPr id="1746" name="CustomShape 4"/>
          <p:cNvSpPr/>
          <p:nvPr/>
        </p:nvSpPr>
        <p:spPr>
          <a:xfrm>
            <a:off x="1617840" y="3778920"/>
            <a:ext cx="2102760" cy="1368720"/>
          </a:xfrm>
          <a:prstGeom prst="ellipse">
            <a:avLst/>
          </a:prstGeom>
          <a:solidFill>
            <a:srgbClr val="ffffff"/>
          </a:solidFill>
          <a:ln w="9360">
            <a:solidFill>
              <a:srgbClr val="000000"/>
            </a:solidFill>
            <a:miter/>
          </a:ln>
        </p:spPr>
        <p:style>
          <a:lnRef idx="0"/>
          <a:fillRef idx="0"/>
          <a:effectRef idx="0"/>
          <a:fontRef idx="minor"/>
        </p:style>
        <p:txBody>
          <a:bodyPr lIns="90000" rIns="90000" tIns="46800" bIns="46800">
            <a:noAutofit/>
          </a:bodyPr>
          <a:p>
            <a:pPr algn="ctr"/>
            <a:r>
              <a:rPr b="0" lang="en-US" sz="1600" spc="-1" strike="noStrike">
                <a:solidFill>
                  <a:srgbClr val="000000"/>
                </a:solidFill>
                <a:latin typeface="Arial"/>
              </a:rPr>
              <a:t>Information</a:t>
            </a:r>
            <a:endParaRPr b="0" lang="en-US" sz="1600" spc="-1" strike="noStrike">
              <a:solidFill>
                <a:srgbClr val="000000"/>
              </a:solidFill>
              <a:latin typeface="Arial"/>
            </a:endParaRPr>
          </a:p>
          <a:p>
            <a:pPr algn="ctr"/>
            <a:r>
              <a:rPr b="0" lang="en-US" sz="1600" spc="-1" strike="noStrike">
                <a:solidFill>
                  <a:srgbClr val="000000"/>
                </a:solidFill>
                <a:latin typeface="Arial"/>
              </a:rPr>
              <a:t>Structure</a:t>
            </a:r>
            <a:endParaRPr b="0" lang="en-US" sz="1600" spc="-1" strike="noStrike">
              <a:solidFill>
                <a:srgbClr val="000000"/>
              </a:solidFill>
              <a:latin typeface="Arial"/>
            </a:endParaRPr>
          </a:p>
          <a:p>
            <a:pPr algn="ctr"/>
            <a:r>
              <a:rPr b="0" lang="en-US" sz="1600" spc="-1" strike="noStrike">
                <a:solidFill>
                  <a:srgbClr val="000000"/>
                </a:solidFill>
                <a:latin typeface="Arial"/>
              </a:rPr>
              <a:t>Format</a:t>
            </a:r>
            <a:endParaRPr b="0" lang="en-US" sz="1600" spc="-1" strike="noStrike">
              <a:solidFill>
                <a:srgbClr val="000000"/>
              </a:solidFill>
              <a:latin typeface="Arial"/>
            </a:endParaRPr>
          </a:p>
        </p:txBody>
      </p:sp>
      <p:sp>
        <p:nvSpPr>
          <p:cNvPr id="1747" name="CustomShape 5"/>
          <p:cNvSpPr/>
          <p:nvPr/>
        </p:nvSpPr>
        <p:spPr>
          <a:xfrm>
            <a:off x="970560" y="5535000"/>
            <a:ext cx="3395880" cy="77400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a:noFill/>
          </a:ln>
        </p:spPr>
        <p:style>
          <a:lnRef idx="0"/>
          <a:fillRef idx="0"/>
          <a:effectRef idx="0"/>
          <a:fontRef idx="minor"/>
        </p:style>
        <p:txBody>
          <a:bodyPr lIns="90000" rIns="90000" tIns="46800" bIns="46800">
            <a:noAutofit/>
          </a:bodyPr>
          <a:p>
            <a:pPr/>
            <a:r>
              <a:rPr b="0" lang="en-US" sz="1600" spc="-1" strike="noStrike">
                <a:solidFill>
                  <a:srgbClr val="000000"/>
                </a:solidFill>
                <a:latin typeface="Arial"/>
              </a:rPr>
              <a:t>Traditional Document: </a:t>
            </a:r>
            <a:endParaRPr b="0" lang="en-US" sz="1600" spc="-1" strike="noStrike">
              <a:solidFill>
                <a:srgbClr val="000000"/>
              </a:solidFill>
              <a:latin typeface="Arial"/>
            </a:endParaRPr>
          </a:p>
          <a:p>
            <a:pPr/>
            <a:r>
              <a:rPr b="0" lang="en-US" sz="1600" spc="-1" strike="noStrike">
                <a:solidFill>
                  <a:srgbClr val="000000"/>
                </a:solidFill>
                <a:latin typeface="Arial"/>
              </a:rPr>
              <a:t>Everything is clumped together</a:t>
            </a:r>
            <a:endParaRPr b="0" lang="en-US" sz="1600" spc="-1" strike="noStrike">
              <a:solidFill>
                <a:srgbClr val="000000"/>
              </a:solidFill>
              <a:latin typeface="Arial"/>
            </a:endParaRPr>
          </a:p>
        </p:txBody>
      </p:sp>
      <p:sp>
        <p:nvSpPr>
          <p:cNvPr id="1748" name="CustomShape 6"/>
          <p:cNvSpPr/>
          <p:nvPr/>
        </p:nvSpPr>
        <p:spPr>
          <a:xfrm>
            <a:off x="5205600" y="3598200"/>
            <a:ext cx="2290320" cy="581040"/>
          </a:xfrm>
          <a:prstGeom prst="ellipse">
            <a:avLst/>
          </a:prstGeom>
          <a:solidFill>
            <a:srgbClr val="ffffff"/>
          </a:solidFill>
          <a:ln w="9360">
            <a:solidFill>
              <a:srgbClr val="000000"/>
            </a:solidFill>
            <a:miter/>
          </a:ln>
        </p:spPr>
        <p:style>
          <a:lnRef idx="0"/>
          <a:fillRef idx="0"/>
          <a:effectRef idx="0"/>
          <a:fontRef idx="minor"/>
        </p:style>
        <p:txBody>
          <a:bodyPr lIns="90000" rIns="90000" tIns="46800" bIns="46800">
            <a:noAutofit/>
          </a:bodyPr>
          <a:p>
            <a:pPr/>
            <a:r>
              <a:rPr b="0" lang="en-US" sz="1600" spc="-1" strike="noStrike">
                <a:solidFill>
                  <a:srgbClr val="000000"/>
                </a:solidFill>
                <a:latin typeface="Arial"/>
              </a:rPr>
              <a:t>Information</a:t>
            </a:r>
            <a:endParaRPr b="0" lang="en-US" sz="1600" spc="-1" strike="noStrike">
              <a:solidFill>
                <a:srgbClr val="000000"/>
              </a:solidFill>
              <a:latin typeface="Arial"/>
            </a:endParaRPr>
          </a:p>
        </p:txBody>
      </p:sp>
      <p:sp>
        <p:nvSpPr>
          <p:cNvPr id="1749" name="CustomShape 7"/>
          <p:cNvSpPr/>
          <p:nvPr/>
        </p:nvSpPr>
        <p:spPr>
          <a:xfrm>
            <a:off x="5205600" y="4760640"/>
            <a:ext cx="2125800" cy="579600"/>
          </a:xfrm>
          <a:prstGeom prst="ellipse">
            <a:avLst/>
          </a:prstGeom>
          <a:solidFill>
            <a:srgbClr val="ffffff"/>
          </a:solidFill>
          <a:ln w="9360">
            <a:solidFill>
              <a:srgbClr val="000000"/>
            </a:solidFill>
            <a:miter/>
          </a:ln>
        </p:spPr>
        <p:style>
          <a:lnRef idx="0"/>
          <a:fillRef idx="0"/>
          <a:effectRef idx="0"/>
          <a:fontRef idx="minor"/>
        </p:style>
        <p:txBody>
          <a:bodyPr lIns="90000" rIns="90000" tIns="46800" bIns="46800">
            <a:noAutofit/>
          </a:bodyPr>
          <a:p>
            <a:pPr/>
            <a:r>
              <a:rPr b="0" lang="en-US" sz="1600" spc="-1" strike="noStrike">
                <a:solidFill>
                  <a:srgbClr val="000000"/>
                </a:solidFill>
                <a:latin typeface="Arial"/>
              </a:rPr>
              <a:t>Structure</a:t>
            </a:r>
            <a:endParaRPr b="0" lang="en-US" sz="1600" spc="-1" strike="noStrike">
              <a:solidFill>
                <a:srgbClr val="000000"/>
              </a:solidFill>
              <a:latin typeface="Arial"/>
            </a:endParaRPr>
          </a:p>
        </p:txBody>
      </p:sp>
      <p:sp>
        <p:nvSpPr>
          <p:cNvPr id="1750" name="CustomShape 8"/>
          <p:cNvSpPr/>
          <p:nvPr/>
        </p:nvSpPr>
        <p:spPr>
          <a:xfrm>
            <a:off x="7655040" y="4179600"/>
            <a:ext cx="1749600" cy="581040"/>
          </a:xfrm>
          <a:prstGeom prst="ellipse">
            <a:avLst/>
          </a:prstGeom>
          <a:solidFill>
            <a:srgbClr val="ffffff"/>
          </a:solidFill>
          <a:ln w="9360">
            <a:solidFill>
              <a:srgbClr val="000000"/>
            </a:solidFill>
            <a:miter/>
          </a:ln>
        </p:spPr>
        <p:style>
          <a:lnRef idx="0"/>
          <a:fillRef idx="0"/>
          <a:effectRef idx="0"/>
          <a:fontRef idx="minor"/>
        </p:style>
        <p:txBody>
          <a:bodyPr lIns="90000" rIns="90000" tIns="46800" bIns="46800">
            <a:noAutofit/>
          </a:bodyPr>
          <a:p>
            <a:pPr/>
            <a:r>
              <a:rPr b="0" sz="1600" spc="-1" strike="noStrike">
                <a:solidFill>
                  <a:srgbClr val="000000"/>
                </a:solidFill>
                <a:latin typeface="Arial"/>
              </a:rPr>
              <a:t>Format</a:t>
            </a:r>
            <a:endParaRPr b="0" lang="en-US" sz="1600" spc="-1" strike="noStrike">
              <a:solidFill>
                <a:srgbClr val="000000"/>
              </a:solidFill>
              <a:latin typeface="Arial"/>
            </a:endParaRPr>
          </a:p>
        </p:txBody>
      </p:sp>
      <p:sp>
        <p:nvSpPr>
          <p:cNvPr id="1751" name="Line 9"/>
          <p:cNvSpPr/>
          <p:nvPr/>
        </p:nvSpPr>
        <p:spPr>
          <a:xfrm>
            <a:off x="6213240" y="4200480"/>
            <a:ext cx="0" cy="581040"/>
          </a:xfrm>
          <a:prstGeom prst="line">
            <a:avLst/>
          </a:prstGeom>
          <a:ln w="9360">
            <a:solidFill>
              <a:srgbClr val="000000"/>
            </a:solidFill>
            <a:miter/>
          </a:ln>
        </p:spPr>
        <p:style>
          <a:lnRef idx="0"/>
          <a:fillRef idx="0"/>
          <a:effectRef idx="0"/>
          <a:fontRef idx="minor"/>
        </p:style>
      </p:sp>
      <p:sp>
        <p:nvSpPr>
          <p:cNvPr id="1752" name="Line 10"/>
          <p:cNvSpPr/>
          <p:nvPr/>
        </p:nvSpPr>
        <p:spPr>
          <a:xfrm flipV="1">
            <a:off x="7305480" y="4704480"/>
            <a:ext cx="671400" cy="252000"/>
          </a:xfrm>
          <a:prstGeom prst="line">
            <a:avLst/>
          </a:prstGeom>
          <a:ln w="9360">
            <a:solidFill>
              <a:srgbClr val="000000"/>
            </a:solidFill>
            <a:miter/>
          </a:ln>
        </p:spPr>
        <p:style>
          <a:lnRef idx="0"/>
          <a:fillRef idx="0"/>
          <a:effectRef idx="0"/>
          <a:fontRef idx="minor"/>
        </p:style>
      </p:sp>
      <p:sp>
        <p:nvSpPr>
          <p:cNvPr id="1753" name="Line 11"/>
          <p:cNvSpPr/>
          <p:nvPr/>
        </p:nvSpPr>
        <p:spPr>
          <a:xfrm>
            <a:off x="7393680" y="4026240"/>
            <a:ext cx="549360" cy="226440"/>
          </a:xfrm>
          <a:prstGeom prst="line">
            <a:avLst/>
          </a:prstGeom>
          <a:ln w="9360">
            <a:solidFill>
              <a:srgbClr val="000000"/>
            </a:solidFill>
            <a:miter/>
          </a:ln>
        </p:spPr>
        <p:style>
          <a:lnRef idx="0"/>
          <a:fillRef idx="0"/>
          <a:effectRef idx="0"/>
          <a:fontRef idx="minor"/>
        </p:style>
      </p:sp>
      <p:sp>
        <p:nvSpPr>
          <p:cNvPr id="1754" name="CustomShape 12"/>
          <p:cNvSpPr/>
          <p:nvPr/>
        </p:nvSpPr>
        <p:spPr>
          <a:xfrm>
            <a:off x="5176080" y="5553720"/>
            <a:ext cx="4043160" cy="915480"/>
          </a:xfrm>
          <a:custGeom>
            <a:avLst/>
            <a:gdLst/>
            <a:ahLst/>
            <a:rect l="l" t="t" r="r" b="b"/>
            <a:pathLst>
              <a:path w="21600" h="21600">
                <a:moveTo>
                  <a:pt x="0" y="0"/>
                </a:moveTo>
                <a:lnTo>
                  <a:pt x="21600" y="0"/>
                </a:lnTo>
                <a:lnTo>
                  <a:pt x="21600" y="21600"/>
                </a:lnTo>
                <a:lnTo>
                  <a:pt x="0" y="21600"/>
                </a:lnTo>
                <a:lnTo>
                  <a:pt x="0" y="0"/>
                </a:lnTo>
                <a:close/>
              </a:path>
            </a:pathLst>
          </a:custGeom>
          <a:solidFill>
            <a:srgbClr val="ffffff"/>
          </a:solidFill>
          <a:ln w="9360">
            <a:solidFill>
              <a:srgbClr val="ffffff"/>
            </a:solidFill>
            <a:miter/>
          </a:ln>
        </p:spPr>
        <p:style>
          <a:lnRef idx="0"/>
          <a:fillRef idx="0"/>
          <a:effectRef idx="0"/>
          <a:fontRef idx="minor"/>
        </p:style>
        <p:txBody>
          <a:bodyPr lIns="90000" rIns="90000" tIns="46800" bIns="46800">
            <a:noAutofit/>
          </a:bodyPr>
          <a:p>
            <a:pPr/>
            <a:r>
              <a:rPr b="0" lang="en-US" sz="1600" spc="-1" strike="noStrike">
                <a:solidFill>
                  <a:srgbClr val="000000"/>
                </a:solidFill>
                <a:latin typeface="Arial"/>
              </a:rPr>
              <a:t>“</a:t>
            </a:r>
            <a:r>
              <a:rPr b="0" lang="en-US" sz="1600" spc="-1" strike="noStrike">
                <a:solidFill>
                  <a:srgbClr val="000000"/>
                </a:solidFill>
                <a:latin typeface="Arial"/>
              </a:rPr>
              <a:t>Fashionable” Document: A document is broken into discrete parts, which can be treated separately</a:t>
            </a:r>
            <a:endParaRPr b="0" lang="en-US" sz="1600" spc="-1" strike="noStrike">
              <a:solidFill>
                <a:srgbClr val="000000"/>
              </a:solidFill>
              <a:latin typeface="Arial"/>
            </a:endParaRPr>
          </a:p>
        </p:txBody>
      </p:sp>
      <p:sp>
        <p:nvSpPr>
          <p:cNvPr id="1755" name="CustomShape 13"/>
          <p:cNvSpPr/>
          <p:nvPr/>
        </p:nvSpPr>
        <p:spPr>
          <a:xfrm>
            <a:off x="1763280" y="2184480"/>
            <a:ext cx="5122800" cy="504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756" name="CustomShape 14"/>
          <p:cNvSpPr/>
          <p:nvPr/>
        </p:nvSpPr>
        <p:spPr>
          <a:xfrm>
            <a:off x="1427040" y="2184120"/>
            <a:ext cx="789336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1500"/>
              </a:spcBef>
            </a:pPr>
            <a:r>
              <a:rPr b="0" lang="en-US" sz="1990" spc="-1" strike="noStrike">
                <a:solidFill>
                  <a:srgbClr val="333399"/>
                </a:solidFill>
                <a:latin typeface="Tahoma"/>
              </a:rPr>
              <a:t>Separating Information from Structure and Format</a:t>
            </a:r>
            <a:endParaRPr b="0" lang="en-US" sz="1990" spc="-1" strike="noStrike">
              <a:solidFill>
                <a:srgbClr val="000000"/>
              </a:solidFill>
              <a:latin typeface="Arial"/>
            </a:endParaRPr>
          </a:p>
        </p:txBody>
      </p:sp>
    </p:spTree>
  </p:cSld>
  <p:transition spd="med">
    <p:wipe dir="r"/>
  </p:transition>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57" name="TextShape 1"/>
          <p:cNvSpPr txBox="1"/>
          <p:nvPr/>
        </p:nvSpPr>
        <p:spPr>
          <a:xfrm>
            <a:off x="1267560" y="680040"/>
            <a:ext cx="858780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3000" spc="-1" strike="noStrike">
                <a:latin typeface="Lato Black"/>
              </a:rPr>
              <a:t>Why Schema? (2)</a:t>
            </a:r>
            <a:endParaRPr b="1" lang="en-US" sz="3000" spc="-1" strike="noStrike">
              <a:latin typeface="Lato Black"/>
            </a:endParaRPr>
          </a:p>
        </p:txBody>
      </p:sp>
      <p:pic>
        <p:nvPicPr>
          <p:cNvPr id="1758" name="schemas" descr=""/>
          <p:cNvPicPr/>
          <p:nvPr/>
        </p:nvPicPr>
        <p:blipFill>
          <a:blip r:embed="rId1"/>
          <a:stretch/>
        </p:blipFill>
        <p:spPr>
          <a:xfrm>
            <a:off x="1343160" y="2352240"/>
            <a:ext cx="5188680" cy="3919320"/>
          </a:xfrm>
          <a:prstGeom prst="rect">
            <a:avLst/>
          </a:prstGeom>
          <a:ln>
            <a:noFill/>
          </a:ln>
        </p:spPr>
      </p:pic>
      <p:sp>
        <p:nvSpPr>
          <p:cNvPr id="1759" name="CustomShape 2"/>
          <p:cNvSpPr/>
          <p:nvPr/>
        </p:nvSpPr>
        <p:spPr>
          <a:xfrm>
            <a:off x="2686680" y="6553440"/>
            <a:ext cx="394704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1500"/>
              </a:spcBef>
            </a:pPr>
            <a:r>
              <a:rPr b="0" lang="en-US" sz="1990" spc="-1" strike="noStrike">
                <a:solidFill>
                  <a:srgbClr val="000000"/>
                </a:solidFill>
                <a:latin typeface="Tahoma"/>
              </a:rPr>
              <a:t>Schema Workflow</a:t>
            </a:r>
            <a:endParaRPr b="0" lang="en-US" sz="1990" spc="-1" strike="noStrike">
              <a:solidFill>
                <a:srgbClr val="000000"/>
              </a:solidFill>
              <a:latin typeface="Arial"/>
            </a:endParaRPr>
          </a:p>
        </p:txBody>
      </p:sp>
    </p:spTree>
  </p:cSld>
  <p:transition spd="med">
    <p:wipe dir="r"/>
  </p:transition>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0" name="TextShape 1"/>
          <p:cNvSpPr txBox="1"/>
          <p:nvPr/>
        </p:nvSpPr>
        <p:spPr>
          <a:xfrm>
            <a:off x="1267560" y="680040"/>
            <a:ext cx="858780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3000" spc="-1" strike="noStrike">
                <a:latin typeface="Lato Black"/>
              </a:rPr>
              <a:t>DTD versus Schema</a:t>
            </a:r>
            <a:r>
              <a:rPr b="1" lang="en-US" sz="4400" spc="-1" strike="noStrike">
                <a:latin typeface="Lato Black"/>
              </a:rPr>
              <a:t> </a:t>
            </a:r>
            <a:endParaRPr b="1" lang="en-US" sz="4400" spc="-1" strike="noStrike">
              <a:latin typeface="Lato Black"/>
            </a:endParaRPr>
          </a:p>
        </p:txBody>
      </p:sp>
      <p:sp>
        <p:nvSpPr>
          <p:cNvPr id="1761" name="TextShape 2"/>
          <p:cNvSpPr txBox="1"/>
          <p:nvPr/>
        </p:nvSpPr>
        <p:spPr>
          <a:xfrm>
            <a:off x="419400" y="2224440"/>
            <a:ext cx="4618800" cy="4537440"/>
          </a:xfrm>
          <a:prstGeom prst="rect">
            <a:avLst/>
          </a:prstGeom>
          <a:noFill/>
          <a:ln>
            <a:noFill/>
          </a:ln>
        </p:spPr>
        <p:txBody>
          <a:bodyPr lIns="90000" rIns="90000" tIns="46800" bIns="46800">
            <a:normAutofit/>
          </a:bodyPr>
          <a:p>
            <a:pPr marL="342720" indent="-342720">
              <a:spcBef>
                <a:spcPts val="598"/>
              </a:spcBef>
            </a:pPr>
            <a:r>
              <a:rPr b="0" lang="en-US" sz="2400" spc="-1" strike="noStrike">
                <a:solidFill>
                  <a:srgbClr val="000000"/>
                </a:solidFill>
                <a:latin typeface="Lato"/>
              </a:rPr>
              <a:t>Limitations of DTD</a:t>
            </a:r>
            <a:endParaRPr b="0" lang="en-US" sz="2400" spc="-1" strike="noStrike">
              <a:latin typeface="Lato"/>
            </a:endParaRPr>
          </a:p>
          <a:p>
            <a:pPr lvl="1" marL="742680" indent="-285480">
              <a:spcBef>
                <a:spcPts val="499"/>
              </a:spcBef>
              <a:buClr>
                <a:srgbClr val="ff0000"/>
              </a:buClr>
              <a:buSzPct val="55000"/>
              <a:buFont typeface="Tahoma"/>
              <a:buChar char="•"/>
            </a:pPr>
            <a:r>
              <a:rPr b="0" lang="en-US" sz="2000" spc="-1" strike="noStrike">
                <a:solidFill>
                  <a:srgbClr val="333399"/>
                </a:solidFill>
                <a:latin typeface="Lato"/>
              </a:rPr>
              <a:t>No constraints on character data</a:t>
            </a:r>
            <a:endParaRPr b="0" lang="en-US" sz="2000" spc="-1" strike="noStrike">
              <a:latin typeface="Lato"/>
            </a:endParaRPr>
          </a:p>
          <a:p>
            <a:pPr lvl="1" marL="742680" indent="-285480">
              <a:spcBef>
                <a:spcPts val="499"/>
              </a:spcBef>
              <a:buClr>
                <a:srgbClr val="ff0000"/>
              </a:buClr>
              <a:buSzPct val="55000"/>
              <a:buFont typeface="Tahoma"/>
              <a:buChar char="•"/>
            </a:pPr>
            <a:r>
              <a:rPr b="0" lang="en-US" sz="2000" spc="-1" strike="noStrike">
                <a:solidFill>
                  <a:srgbClr val="333399"/>
                </a:solidFill>
                <a:latin typeface="Lato"/>
              </a:rPr>
              <a:t>Not using XML syntax</a:t>
            </a:r>
            <a:endParaRPr b="0" lang="en-US" sz="2000" spc="-1" strike="noStrike">
              <a:latin typeface="Lato"/>
            </a:endParaRPr>
          </a:p>
          <a:p>
            <a:pPr lvl="1" marL="742680" indent="-285480">
              <a:spcBef>
                <a:spcPts val="499"/>
              </a:spcBef>
              <a:buClr>
                <a:srgbClr val="ff0000"/>
              </a:buClr>
              <a:buSzPct val="55000"/>
              <a:buFont typeface="Tahoma"/>
              <a:buChar char="•"/>
            </a:pPr>
            <a:r>
              <a:rPr b="0" lang="en-US" sz="2000" spc="-1" strike="noStrike">
                <a:solidFill>
                  <a:srgbClr val="333399"/>
                </a:solidFill>
                <a:latin typeface="Lato"/>
              </a:rPr>
              <a:t>No support for namespace</a:t>
            </a:r>
            <a:endParaRPr b="0" lang="en-US" sz="2000" spc="-1" strike="noStrike">
              <a:latin typeface="Lato"/>
            </a:endParaRPr>
          </a:p>
          <a:p>
            <a:pPr lvl="1" marL="742680" indent="-285480">
              <a:spcBef>
                <a:spcPts val="499"/>
              </a:spcBef>
              <a:buClr>
                <a:srgbClr val="ff0000"/>
              </a:buClr>
              <a:buSzPct val="55000"/>
              <a:buFont typeface="Tahoma"/>
              <a:buChar char="•"/>
            </a:pPr>
            <a:r>
              <a:rPr b="0" lang="en-US" sz="2000" spc="-1" strike="noStrike">
                <a:solidFill>
                  <a:srgbClr val="333399"/>
                </a:solidFill>
                <a:latin typeface="Lato"/>
              </a:rPr>
              <a:t>Very limited for reusability and extensibility</a:t>
            </a:r>
            <a:endParaRPr b="0" lang="en-US" sz="2000" spc="-1" strike="noStrike">
              <a:latin typeface="Lato"/>
            </a:endParaRPr>
          </a:p>
        </p:txBody>
      </p:sp>
      <p:sp>
        <p:nvSpPr>
          <p:cNvPr id="1762" name="TextShape 3"/>
          <p:cNvSpPr txBox="1"/>
          <p:nvPr/>
        </p:nvSpPr>
        <p:spPr>
          <a:xfrm>
            <a:off x="4366440" y="2184120"/>
            <a:ext cx="5374080" cy="4537440"/>
          </a:xfrm>
          <a:prstGeom prst="rect">
            <a:avLst/>
          </a:prstGeom>
          <a:noFill/>
          <a:ln>
            <a:noFill/>
          </a:ln>
        </p:spPr>
        <p:txBody>
          <a:bodyPr lIns="90000" rIns="90000" tIns="46800" bIns="46800">
            <a:normAutofit/>
          </a:bodyPr>
          <a:p>
            <a:pPr marL="342720" indent="-342720">
              <a:spcBef>
                <a:spcPts val="598"/>
              </a:spcBef>
            </a:pPr>
            <a:r>
              <a:rPr b="0" lang="en-US" sz="2800" spc="-1" strike="noStrike">
                <a:solidFill>
                  <a:srgbClr val="000000"/>
                </a:solidFill>
                <a:latin typeface="Lato"/>
              </a:rPr>
              <a:t>	</a:t>
            </a:r>
            <a:r>
              <a:rPr b="0" lang="en-US" sz="2400" spc="-1" strike="noStrike">
                <a:solidFill>
                  <a:srgbClr val="000000"/>
                </a:solidFill>
                <a:latin typeface="Lato"/>
              </a:rPr>
              <a:t>Advantages of Schema</a:t>
            </a:r>
            <a:endParaRPr b="0" lang="en-US" sz="2400" spc="-1" strike="noStrike">
              <a:latin typeface="Lato"/>
            </a:endParaRPr>
          </a:p>
          <a:p>
            <a:pPr lvl="1" marL="742680" indent="-285480">
              <a:spcBef>
                <a:spcPts val="499"/>
              </a:spcBef>
              <a:buClr>
                <a:srgbClr val="ff0000"/>
              </a:buClr>
              <a:buSzPct val="55000"/>
              <a:buFont typeface="Tahoma"/>
              <a:buChar char="•"/>
            </a:pPr>
            <a:r>
              <a:rPr b="0" lang="en-US" sz="2000" spc="-1" strike="noStrike">
                <a:solidFill>
                  <a:srgbClr val="333399"/>
                </a:solidFill>
                <a:latin typeface="Lato"/>
              </a:rPr>
              <a:t>Syntax in XML Style</a:t>
            </a:r>
            <a:endParaRPr b="0" lang="en-US" sz="2000" spc="-1" strike="noStrike">
              <a:latin typeface="Lato"/>
            </a:endParaRPr>
          </a:p>
          <a:p>
            <a:pPr lvl="1" marL="742680" indent="-285480">
              <a:spcBef>
                <a:spcPts val="499"/>
              </a:spcBef>
              <a:buClr>
                <a:srgbClr val="ff0000"/>
              </a:buClr>
              <a:buSzPct val="55000"/>
              <a:buFont typeface="Tahoma"/>
              <a:buChar char="•"/>
            </a:pPr>
            <a:r>
              <a:rPr b="0" lang="en-US" sz="2000" spc="-1" strike="noStrike">
                <a:solidFill>
                  <a:srgbClr val="333399"/>
                </a:solidFill>
                <a:latin typeface="Lato"/>
              </a:rPr>
              <a:t>Supporting Namespace and import/include</a:t>
            </a:r>
            <a:endParaRPr b="0" lang="en-US" sz="2000" spc="-1" strike="noStrike">
              <a:latin typeface="Lato"/>
            </a:endParaRPr>
          </a:p>
          <a:p>
            <a:pPr lvl="1" marL="742680" indent="-285480">
              <a:spcBef>
                <a:spcPts val="499"/>
              </a:spcBef>
              <a:buClr>
                <a:srgbClr val="ff0000"/>
              </a:buClr>
              <a:buSzPct val="55000"/>
              <a:buFont typeface="Tahoma"/>
              <a:buChar char="•"/>
            </a:pPr>
            <a:r>
              <a:rPr b="0" lang="en-US" sz="2000" spc="-1" strike="noStrike">
                <a:solidFill>
                  <a:srgbClr val="333399"/>
                </a:solidFill>
                <a:latin typeface="Lato"/>
              </a:rPr>
              <a:t>More data types</a:t>
            </a:r>
            <a:endParaRPr b="0" lang="en-US" sz="2000" spc="-1" strike="noStrike">
              <a:latin typeface="Lato"/>
            </a:endParaRPr>
          </a:p>
          <a:p>
            <a:pPr lvl="1" marL="742680" indent="-285480">
              <a:spcBef>
                <a:spcPts val="499"/>
              </a:spcBef>
              <a:buClr>
                <a:srgbClr val="ff0000"/>
              </a:buClr>
              <a:buSzPct val="55000"/>
              <a:buFont typeface="Tahoma"/>
              <a:buChar char="•"/>
            </a:pPr>
            <a:r>
              <a:rPr b="0" lang="en-US" sz="2000" spc="-1" strike="noStrike">
                <a:solidFill>
                  <a:srgbClr val="333399"/>
                </a:solidFill>
                <a:latin typeface="Lato"/>
              </a:rPr>
              <a:t>Able to create complex data type by inheritance</a:t>
            </a:r>
            <a:endParaRPr b="0" lang="en-US" sz="2000" spc="-1" strike="noStrike">
              <a:latin typeface="Lato"/>
            </a:endParaRPr>
          </a:p>
          <a:p>
            <a:pPr lvl="1" marL="742680" indent="-285480">
              <a:spcBef>
                <a:spcPts val="499"/>
              </a:spcBef>
              <a:buClr>
                <a:srgbClr val="ff0000"/>
              </a:buClr>
              <a:buSzPct val="55000"/>
              <a:buFont typeface="Tahoma"/>
              <a:buChar char="•"/>
            </a:pPr>
            <a:r>
              <a:rPr b="0" lang="en-US" sz="2000" spc="-1" strike="noStrike">
                <a:solidFill>
                  <a:srgbClr val="333399"/>
                </a:solidFill>
                <a:latin typeface="Lato"/>
              </a:rPr>
              <a:t>Inheritance by extension or restriction</a:t>
            </a:r>
            <a:endParaRPr b="0" lang="en-US" sz="2000" spc="-1" strike="noStrike">
              <a:latin typeface="Lato"/>
            </a:endParaRPr>
          </a:p>
          <a:p>
            <a:pPr lvl="1" marL="742680" indent="-285480">
              <a:spcBef>
                <a:spcPts val="499"/>
              </a:spcBef>
              <a:buClr>
                <a:srgbClr val="ff0000"/>
              </a:buClr>
              <a:buSzPct val="55000"/>
              <a:buFont typeface="Tahoma"/>
              <a:buChar char="•"/>
            </a:pPr>
            <a:r>
              <a:rPr b="0" lang="en-US" sz="2000" spc="-1" strike="noStrike">
                <a:solidFill>
                  <a:srgbClr val="333399"/>
                </a:solidFill>
                <a:latin typeface="Lato"/>
              </a:rPr>
              <a:t>More …</a:t>
            </a:r>
            <a:endParaRPr b="0" lang="en-US" sz="2000" spc="-1" strike="noStrike">
              <a:latin typeface="Lato"/>
            </a:endParaRPr>
          </a:p>
        </p:txBody>
      </p:sp>
    </p:spTree>
  </p:cSld>
  <p:transition spd="med">
    <p:wipe dir="r"/>
  </p:transition>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3" name="TextShape 1"/>
          <p:cNvSpPr txBox="1"/>
          <p:nvPr/>
        </p:nvSpPr>
        <p:spPr>
          <a:xfrm>
            <a:off x="1267560" y="680040"/>
            <a:ext cx="858780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3000" spc="-1" strike="noStrike">
                <a:latin typeface="Lato Black"/>
              </a:rPr>
              <a:t>Problems of XML Schema</a:t>
            </a:r>
            <a:endParaRPr b="1" lang="en-US" sz="3000" spc="-1" strike="noStrike">
              <a:latin typeface="Lato Black"/>
            </a:endParaRPr>
          </a:p>
        </p:txBody>
      </p:sp>
      <p:sp>
        <p:nvSpPr>
          <p:cNvPr id="1764" name="TextShape 2"/>
          <p:cNvSpPr txBox="1"/>
          <p:nvPr/>
        </p:nvSpPr>
        <p:spPr>
          <a:xfrm>
            <a:off x="1302840" y="2224440"/>
            <a:ext cx="8565120" cy="453744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latin typeface="Lato"/>
              </a:rPr>
              <a:t>General Problem</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ea typeface="Times New Roman"/>
              </a:rPr>
              <a:t>Several-hundred-page spec in a very technical language</a:t>
            </a:r>
            <a:endParaRPr b="0" lang="en-US" sz="20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Practical Limitations of expressibility</a:t>
            </a:r>
            <a:endParaRPr b="0" lang="en-US" sz="2400" spc="-1" strike="noStrike">
              <a:latin typeface="Lato"/>
            </a:endParaRPr>
          </a:p>
          <a:p>
            <a:pPr lvl="1" marL="864000" indent="-324000">
              <a:spcBef>
                <a:spcPts val="598"/>
              </a:spcBef>
              <a:buClr>
                <a:srgbClr val="000000"/>
              </a:buClr>
              <a:buSzPct val="45000"/>
              <a:buFont typeface="Wingdings" charset="2"/>
              <a:buChar char=""/>
            </a:pPr>
            <a:r>
              <a:rPr b="0" lang="en-US" sz="2000" spc="-1" strike="noStrike">
                <a:latin typeface="Lato"/>
                <a:ea typeface="Times New Roman"/>
              </a:rPr>
              <a:t>content and attribute declarations cannot depend on attributes or element context</a:t>
            </a:r>
            <a:r>
              <a:rPr b="0" lang="en-US" sz="2400" spc="-1" strike="noStrike">
                <a:solidFill>
                  <a:srgbClr val="ff0000"/>
                </a:solidFill>
                <a:latin typeface="Lato"/>
                <a:ea typeface="Times New Roman"/>
              </a:rPr>
              <a:t>. </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Technical Problem</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The notion of “type” adds an extra layer of confusing complexity</a:t>
            </a:r>
            <a:endParaRPr b="0" lang="en-US" sz="20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a:t>
            </a:r>
            <a:endParaRPr b="0" lang="en-US" sz="2400" spc="-1" strike="noStrike">
              <a:latin typeface="Lato"/>
            </a:endParaRPr>
          </a:p>
        </p:txBody>
      </p:sp>
    </p:spTree>
  </p:cSld>
  <p:transition spd="med">
    <p:wipe dir="r"/>
  </p:transition>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5"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XML Schemas</a:t>
            </a:r>
            <a:endParaRPr b="1" lang="en-US" sz="4400" spc="-1" strike="noStrike">
              <a:latin typeface="Lato Black"/>
            </a:endParaRPr>
          </a:p>
        </p:txBody>
      </p:sp>
      <p:sp>
        <p:nvSpPr>
          <p:cNvPr id="1766" name="TextShape 2"/>
          <p:cNvSpPr txBox="1"/>
          <p:nvPr/>
        </p:nvSpPr>
        <p:spPr>
          <a:xfrm>
            <a:off x="419040" y="1511640"/>
            <a:ext cx="9448920" cy="5249880"/>
          </a:xfrm>
          <a:prstGeom prst="rect">
            <a:avLst/>
          </a:prstGeom>
          <a:noFill/>
          <a:ln>
            <a:noFill/>
          </a:ln>
        </p:spPr>
        <p:txBody>
          <a:bodyPr lIns="90000" rIns="90000" tIns="46800" bIns="46800">
            <a:normAutofit/>
          </a:bodyPr>
          <a:p>
            <a:pPr marL="432000" indent="-324000">
              <a:lnSpc>
                <a:spcPct val="90000"/>
              </a:lnSpc>
              <a:spcBef>
                <a:spcPts val="697"/>
              </a:spcBef>
              <a:buClr>
                <a:srgbClr val="000000"/>
              </a:buClr>
              <a:buSzPct val="45000"/>
              <a:buFont typeface="Wingdings" charset="2"/>
              <a:buChar char=""/>
            </a:pPr>
            <a:r>
              <a:rPr b="0" lang="en-US" sz="3200" spc="-1" strike="noStrike">
                <a:latin typeface="Lato"/>
              </a:rPr>
              <a:t>“</a:t>
            </a:r>
            <a:r>
              <a:rPr b="0" lang="en-US" sz="3200" spc="-1" strike="noStrike">
                <a:latin typeface="Lato"/>
              </a:rPr>
              <a:t>Schemas” is a general term--DTDs are a form of XML schemas</a:t>
            </a:r>
            <a:endParaRPr b="0" lang="en-US" sz="32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According to the dictionary, a schema is “a structured framework or plan”</a:t>
            </a:r>
            <a:endParaRPr b="0" lang="en-US" sz="2800" spc="-1" strike="noStrike">
              <a:latin typeface="Lato"/>
            </a:endParaRPr>
          </a:p>
          <a:p>
            <a:pPr marL="432000" indent="-324000">
              <a:lnSpc>
                <a:spcPct val="90000"/>
              </a:lnSpc>
              <a:spcBef>
                <a:spcPts val="697"/>
              </a:spcBef>
              <a:buClr>
                <a:srgbClr val="000000"/>
              </a:buClr>
              <a:buSzPct val="45000"/>
              <a:buFont typeface="Wingdings" charset="2"/>
              <a:buChar char=""/>
            </a:pPr>
            <a:r>
              <a:rPr b="0" lang="en-US" sz="3200" spc="-1" strike="noStrike">
                <a:latin typeface="Lato"/>
              </a:rPr>
              <a:t>When we say “XML Schemas,” we usually mean the W3C XML Schema Language</a:t>
            </a:r>
            <a:endParaRPr b="0" lang="en-US" sz="32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This is also known as “XML Schema Definition” language, or XSD</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I’ll use “XSD” frequently, because it’s short</a:t>
            </a:r>
            <a:endParaRPr b="0" lang="en-US" sz="2800" spc="-1" strike="noStrike">
              <a:latin typeface="Lato"/>
            </a:endParaRPr>
          </a:p>
          <a:p>
            <a:pPr marL="432000" indent="-324000">
              <a:lnSpc>
                <a:spcPct val="90000"/>
              </a:lnSpc>
              <a:spcBef>
                <a:spcPts val="697"/>
              </a:spcBef>
              <a:buClr>
                <a:srgbClr val="000000"/>
              </a:buClr>
              <a:buSzPct val="45000"/>
              <a:buFont typeface="Wingdings" charset="2"/>
              <a:buChar char=""/>
            </a:pPr>
            <a:r>
              <a:rPr b="0" lang="en-US" sz="3200" spc="-1" strike="noStrike">
                <a:latin typeface="Lato"/>
              </a:rPr>
              <a:t>DTDs, XML Schemas, and RELAX NG are all XML schema languages</a:t>
            </a:r>
            <a:endParaRPr b="0" lang="en-US" sz="3200" spc="-1" strike="noStrike">
              <a:latin typeface="Lato"/>
            </a:endParaRPr>
          </a:p>
        </p:txBody>
      </p:sp>
    </p:spTree>
  </p:cSld>
  <mc:AlternateContent>
    <mc:Choice Requires="p14">
      <p:transition spd="slow" p14:dur="2000"/>
    </mc:Choice>
    <mc:Fallback>
      <p:transition spd="slow"/>
    </mc:Fallback>
  </mc:AlternateContent>
  <p:timing>
    <p:tnLst>
      <p:par>
        <p:cTn id="95" dur="indefinite" restart="never" nodeType="tmRoot">
          <p:childTnLst>
            <p:seq>
              <p:cTn id="96" dur="indefinite" nodeType="mainSeq">
                <p:childTnLst>
                  <p:par>
                    <p:cTn id="97" fill="hold">
                      <p:stCondLst>
                        <p:cond delay="indefinite"/>
                      </p:stCondLst>
                      <p:childTnLst>
                        <p:par>
                          <p:cTn id="98" fill="hold">
                            <p:stCondLst>
                              <p:cond delay="0"/>
                            </p:stCondLst>
                            <p:childTnLst>
                              <p:par>
                                <p:cTn id="99" nodeType="clickEffect" fill="hold" presetClass="entr" presetID="22" presetSubtype="8">
                                  <p:stCondLst>
                                    <p:cond delay="0"/>
                                  </p:stCondLst>
                                  <p:childTnLst>
                                    <p:set>
                                      <p:cBhvr>
                                        <p:cTn id="100" dur="1" fill="hold">
                                          <p:stCondLst>
                                            <p:cond delay="0"/>
                                          </p:stCondLst>
                                        </p:cTn>
                                        <p:tgtEl>
                                          <p:spTgt spid="1766">
                                            <p:txEl>
                                              <p:pRg st="0" end="0"/>
                                            </p:txEl>
                                          </p:spTgt>
                                        </p:tgtEl>
                                        <p:attrNameLst>
                                          <p:attrName>style.visibility</p:attrName>
                                        </p:attrNameLst>
                                      </p:cBhvr>
                                      <p:to>
                                        <p:strVal val="visible"/>
                                      </p:to>
                                    </p:set>
                                    <p:animEffect filter="wipe(left)" transition="in">
                                      <p:cBhvr additive="repl">
                                        <p:cTn id="101" dur="500"/>
                                        <p:tgtEl>
                                          <p:spTgt spid="1766">
                                            <p:txEl>
                                              <p:pRg st="0" end="0"/>
                                            </p:txEl>
                                          </p:spTgt>
                                        </p:tgtEl>
                                      </p:cBhvr>
                                    </p:animEffect>
                                  </p:childTnLst>
                                </p:cTn>
                              </p:par>
                            </p:childTnLst>
                          </p:cTn>
                        </p:par>
                      </p:childTnLst>
                    </p:cTn>
                  </p:par>
                  <p:par>
                    <p:cTn id="102" fill="hold">
                      <p:stCondLst>
                        <p:cond delay="indefinite"/>
                      </p:stCondLst>
                      <p:childTnLst>
                        <p:par>
                          <p:cTn id="103" fill="hold">
                            <p:stCondLst>
                              <p:cond delay="0"/>
                            </p:stCondLst>
                            <p:childTnLst>
                              <p:par>
                                <p:cTn id="104" nodeType="clickEffect" fill="hold" presetClass="entr" presetID="22" presetSubtype="8">
                                  <p:stCondLst>
                                    <p:cond delay="0"/>
                                  </p:stCondLst>
                                  <p:childTnLst>
                                    <p:set>
                                      <p:cBhvr>
                                        <p:cTn id="105" dur="1" fill="hold">
                                          <p:stCondLst>
                                            <p:cond delay="0"/>
                                          </p:stCondLst>
                                        </p:cTn>
                                        <p:tgtEl>
                                          <p:spTgt spid="1766">
                                            <p:txEl>
                                              <p:pRg st="1" end="1"/>
                                            </p:txEl>
                                          </p:spTgt>
                                        </p:tgtEl>
                                        <p:attrNameLst>
                                          <p:attrName>style.visibility</p:attrName>
                                        </p:attrNameLst>
                                      </p:cBhvr>
                                      <p:to>
                                        <p:strVal val="visible"/>
                                      </p:to>
                                    </p:set>
                                    <p:animEffect filter="wipe(left)" transition="in">
                                      <p:cBhvr additive="repl">
                                        <p:cTn id="106" dur="500"/>
                                        <p:tgtEl>
                                          <p:spTgt spid="1766">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22" presetSubtype="8">
                                  <p:stCondLst>
                                    <p:cond delay="0"/>
                                  </p:stCondLst>
                                  <p:childTnLst>
                                    <p:set>
                                      <p:cBhvr>
                                        <p:cTn id="110" dur="1" fill="hold">
                                          <p:stCondLst>
                                            <p:cond delay="0"/>
                                          </p:stCondLst>
                                        </p:cTn>
                                        <p:tgtEl>
                                          <p:spTgt spid="1766">
                                            <p:txEl>
                                              <p:pRg st="2" end="2"/>
                                            </p:txEl>
                                          </p:spTgt>
                                        </p:tgtEl>
                                        <p:attrNameLst>
                                          <p:attrName>style.visibility</p:attrName>
                                        </p:attrNameLst>
                                      </p:cBhvr>
                                      <p:to>
                                        <p:strVal val="visible"/>
                                      </p:to>
                                    </p:set>
                                    <p:animEffect filter="wipe(left)" transition="in">
                                      <p:cBhvr additive="repl">
                                        <p:cTn id="111" dur="500"/>
                                        <p:tgtEl>
                                          <p:spTgt spid="1766">
                                            <p:txEl>
                                              <p:pRg st="2" end="2"/>
                                            </p:txEl>
                                          </p:spTgt>
                                        </p:tgtEl>
                                      </p:cBhvr>
                                    </p:animEffect>
                                  </p:childTnLst>
                                </p:cTn>
                              </p:par>
                            </p:childTnLst>
                          </p:cTn>
                        </p:par>
                      </p:childTnLst>
                    </p:cTn>
                  </p:par>
                  <p:par>
                    <p:cTn id="112" fill="hold">
                      <p:stCondLst>
                        <p:cond delay="indefinite"/>
                      </p:stCondLst>
                      <p:childTnLst>
                        <p:par>
                          <p:cTn id="113" fill="hold">
                            <p:stCondLst>
                              <p:cond delay="0"/>
                            </p:stCondLst>
                            <p:childTnLst>
                              <p:par>
                                <p:cTn id="114" nodeType="clickEffect" fill="hold" presetClass="entr" presetID="22" presetSubtype="8">
                                  <p:stCondLst>
                                    <p:cond delay="0"/>
                                  </p:stCondLst>
                                  <p:childTnLst>
                                    <p:set>
                                      <p:cBhvr>
                                        <p:cTn id="115" dur="1" fill="hold">
                                          <p:stCondLst>
                                            <p:cond delay="0"/>
                                          </p:stCondLst>
                                        </p:cTn>
                                        <p:tgtEl>
                                          <p:spTgt spid="1766">
                                            <p:txEl>
                                              <p:pRg st="3" end="3"/>
                                            </p:txEl>
                                          </p:spTgt>
                                        </p:tgtEl>
                                        <p:attrNameLst>
                                          <p:attrName>style.visibility</p:attrName>
                                        </p:attrNameLst>
                                      </p:cBhvr>
                                      <p:to>
                                        <p:strVal val="visible"/>
                                      </p:to>
                                    </p:set>
                                    <p:animEffect filter="wipe(left)" transition="in">
                                      <p:cBhvr additive="repl">
                                        <p:cTn id="116" dur="500"/>
                                        <p:tgtEl>
                                          <p:spTgt spid="1766">
                                            <p:txEl>
                                              <p:pRg st="3" end="3"/>
                                            </p:txEl>
                                          </p:spTgt>
                                        </p:tgtEl>
                                      </p:cBhvr>
                                    </p:animEffec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22" presetSubtype="8">
                                  <p:stCondLst>
                                    <p:cond delay="0"/>
                                  </p:stCondLst>
                                  <p:childTnLst>
                                    <p:set>
                                      <p:cBhvr>
                                        <p:cTn id="120" dur="1" fill="hold">
                                          <p:stCondLst>
                                            <p:cond delay="0"/>
                                          </p:stCondLst>
                                        </p:cTn>
                                        <p:tgtEl>
                                          <p:spTgt spid="1766">
                                            <p:txEl>
                                              <p:pRg st="4" end="4"/>
                                            </p:txEl>
                                          </p:spTgt>
                                        </p:tgtEl>
                                        <p:attrNameLst>
                                          <p:attrName>style.visibility</p:attrName>
                                        </p:attrNameLst>
                                      </p:cBhvr>
                                      <p:to>
                                        <p:strVal val="visible"/>
                                      </p:to>
                                    </p:set>
                                    <p:animEffect filter="wipe(left)" transition="in">
                                      <p:cBhvr additive="repl">
                                        <p:cTn id="121" dur="500"/>
                                        <p:tgtEl>
                                          <p:spTgt spid="1766">
                                            <p:txEl>
                                              <p:pRg st="4" end="4"/>
                                            </p:txEl>
                                          </p:spTgt>
                                        </p:tgtEl>
                                      </p:cBhvr>
                                    </p:animEffect>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22" presetSubtype="8">
                                  <p:stCondLst>
                                    <p:cond delay="0"/>
                                  </p:stCondLst>
                                  <p:childTnLst>
                                    <p:set>
                                      <p:cBhvr>
                                        <p:cTn id="125" dur="1" fill="hold">
                                          <p:stCondLst>
                                            <p:cond delay="0"/>
                                          </p:stCondLst>
                                        </p:cTn>
                                        <p:tgtEl>
                                          <p:spTgt spid="1766">
                                            <p:txEl>
                                              <p:pRg st="5" end="5"/>
                                            </p:txEl>
                                          </p:spTgt>
                                        </p:tgtEl>
                                        <p:attrNameLst>
                                          <p:attrName>style.visibility</p:attrName>
                                        </p:attrNameLst>
                                      </p:cBhvr>
                                      <p:to>
                                        <p:strVal val="visible"/>
                                      </p:to>
                                    </p:set>
                                    <p:animEffect filter="wipe(left)" transition="in">
                                      <p:cBhvr additive="repl">
                                        <p:cTn id="126" dur="500"/>
                                        <p:tgtEl>
                                          <p:spTgt spid="1766">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7"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Why XML Schemas?</a:t>
            </a:r>
            <a:endParaRPr b="1" lang="en-US" sz="4400" spc="-1" strike="noStrike">
              <a:latin typeface="Lato Black"/>
            </a:endParaRPr>
          </a:p>
        </p:txBody>
      </p:sp>
      <p:sp>
        <p:nvSpPr>
          <p:cNvPr id="1768" name="TextShape 2"/>
          <p:cNvSpPr txBox="1"/>
          <p:nvPr/>
        </p:nvSpPr>
        <p:spPr>
          <a:xfrm>
            <a:off x="419040" y="1511640"/>
            <a:ext cx="9448920" cy="5249880"/>
          </a:xfrm>
          <a:prstGeom prst="rect">
            <a:avLst/>
          </a:prstGeom>
          <a:noFill/>
          <a:ln>
            <a:noFill/>
          </a:ln>
        </p:spPr>
        <p:txBody>
          <a:bodyPr lIns="90000" rIns="90000" tIns="46800" bIns="46800">
            <a:normAutofit fontScale="91000"/>
          </a:bodyPr>
          <a:p>
            <a:pPr marL="432000" indent="-324000">
              <a:lnSpc>
                <a:spcPct val="90000"/>
              </a:lnSpc>
              <a:spcBef>
                <a:spcPts val="697"/>
              </a:spcBef>
              <a:buClr>
                <a:srgbClr val="000000"/>
              </a:buClr>
              <a:buSzPct val="45000"/>
              <a:buFont typeface="Wingdings" charset="2"/>
              <a:buChar char=""/>
            </a:pPr>
            <a:r>
              <a:rPr b="0" lang="en-US" sz="3200" spc="-1" strike="noStrike">
                <a:latin typeface="Lato"/>
              </a:rPr>
              <a:t>DTDs provide a very weak specification language</a:t>
            </a:r>
            <a:endParaRPr b="0" lang="en-US" sz="32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You can’t put any restrictions on text content</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You have very little control over mixed content (text plus elements)</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You have little control over ordering of elements</a:t>
            </a:r>
            <a:endParaRPr b="0" lang="en-US" sz="2800" spc="-1" strike="noStrike">
              <a:latin typeface="Lato"/>
            </a:endParaRPr>
          </a:p>
          <a:p>
            <a:pPr marL="432000" indent="-324000">
              <a:lnSpc>
                <a:spcPct val="90000"/>
              </a:lnSpc>
              <a:spcBef>
                <a:spcPts val="697"/>
              </a:spcBef>
              <a:buClr>
                <a:srgbClr val="000000"/>
              </a:buClr>
              <a:buSzPct val="45000"/>
              <a:buFont typeface="Wingdings" charset="2"/>
              <a:buChar char=""/>
            </a:pPr>
            <a:r>
              <a:rPr b="0" lang="en-US" sz="3200" spc="-1" strike="noStrike">
                <a:latin typeface="Lato"/>
              </a:rPr>
              <a:t>DTDs are written in a strange (non-XML) format</a:t>
            </a:r>
            <a:endParaRPr b="0" lang="en-US" sz="32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You need separate parsers for DTDs and XML</a:t>
            </a:r>
            <a:endParaRPr b="0" lang="en-US" sz="2800" spc="-1" strike="noStrike">
              <a:latin typeface="Lato"/>
            </a:endParaRPr>
          </a:p>
          <a:p>
            <a:pPr marL="432000" indent="-324000">
              <a:lnSpc>
                <a:spcPct val="90000"/>
              </a:lnSpc>
              <a:spcBef>
                <a:spcPts val="697"/>
              </a:spcBef>
              <a:buClr>
                <a:srgbClr val="000000"/>
              </a:buClr>
              <a:buSzPct val="45000"/>
              <a:buFont typeface="Wingdings" charset="2"/>
              <a:buChar char=""/>
            </a:pPr>
            <a:r>
              <a:rPr b="0" lang="en-US" sz="3200" spc="-1" strike="noStrike">
                <a:latin typeface="Lato"/>
              </a:rPr>
              <a:t>The XML Schema Definition language solves these problems</a:t>
            </a:r>
            <a:endParaRPr b="0" lang="en-US" sz="32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XSD gives you much more control over structure and content</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XSD is written in XML</a:t>
            </a:r>
            <a:endParaRPr b="0" lang="en-US" sz="2800" spc="-1" strike="noStrike">
              <a:latin typeface="Lato"/>
            </a:endParaRPr>
          </a:p>
        </p:txBody>
      </p:sp>
    </p:spTree>
  </p:cSld>
  <mc:AlternateContent>
    <mc:Choice Requires="p14">
      <p:transition spd="slow" p14:dur="2000"/>
    </mc:Choice>
    <mc:Fallback>
      <p:transition spd="slow"/>
    </mc:Fallback>
  </mc:AlternateContent>
  <p:timing>
    <p:tnLst>
      <p:par>
        <p:cTn id="127" dur="indefinite" restart="never" nodeType="tmRoot">
          <p:childTnLst>
            <p:seq>
              <p:cTn id="128" dur="indefinite" nodeType="mainSeq">
                <p:childTnLst>
                  <p:par>
                    <p:cTn id="129" fill="hold">
                      <p:stCondLst>
                        <p:cond delay="indefinite"/>
                      </p:stCondLst>
                      <p:childTnLst>
                        <p:par>
                          <p:cTn id="130" fill="hold">
                            <p:stCondLst>
                              <p:cond delay="0"/>
                            </p:stCondLst>
                            <p:childTnLst>
                              <p:par>
                                <p:cTn id="131" nodeType="clickEffect" fill="hold" presetClass="entr" presetID="22" presetSubtype="8">
                                  <p:stCondLst>
                                    <p:cond delay="0"/>
                                  </p:stCondLst>
                                  <p:childTnLst>
                                    <p:set>
                                      <p:cBhvr>
                                        <p:cTn id="132" dur="1" fill="hold">
                                          <p:stCondLst>
                                            <p:cond delay="0"/>
                                          </p:stCondLst>
                                        </p:cTn>
                                        <p:tgtEl>
                                          <p:spTgt spid="1768">
                                            <p:txEl>
                                              <p:pRg st="0" end="0"/>
                                            </p:txEl>
                                          </p:spTgt>
                                        </p:tgtEl>
                                        <p:attrNameLst>
                                          <p:attrName>style.visibility</p:attrName>
                                        </p:attrNameLst>
                                      </p:cBhvr>
                                      <p:to>
                                        <p:strVal val="visible"/>
                                      </p:to>
                                    </p:set>
                                    <p:animEffect filter="wipe(left)" transition="in">
                                      <p:cBhvr additive="repl">
                                        <p:cTn id="133" dur="500"/>
                                        <p:tgtEl>
                                          <p:spTgt spid="1768">
                                            <p:txEl>
                                              <p:pRg st="0" end="0"/>
                                            </p:txEl>
                                          </p:spTgt>
                                        </p:tgtEl>
                                      </p:cBhvr>
                                    </p:animEffect>
                                  </p:childTnLst>
                                </p:cTn>
                              </p:par>
                            </p:childTnLst>
                          </p:cTn>
                        </p:par>
                      </p:childTnLst>
                    </p:cTn>
                  </p:par>
                  <p:par>
                    <p:cTn id="134" fill="hold">
                      <p:stCondLst>
                        <p:cond delay="indefinite"/>
                      </p:stCondLst>
                      <p:childTnLst>
                        <p:par>
                          <p:cTn id="135" fill="hold">
                            <p:stCondLst>
                              <p:cond delay="0"/>
                            </p:stCondLst>
                            <p:childTnLst>
                              <p:par>
                                <p:cTn id="136" nodeType="clickEffect" fill="hold" presetClass="entr" presetID="22" presetSubtype="8">
                                  <p:stCondLst>
                                    <p:cond delay="0"/>
                                  </p:stCondLst>
                                  <p:childTnLst>
                                    <p:set>
                                      <p:cBhvr>
                                        <p:cTn id="137" dur="1" fill="hold">
                                          <p:stCondLst>
                                            <p:cond delay="0"/>
                                          </p:stCondLst>
                                        </p:cTn>
                                        <p:tgtEl>
                                          <p:spTgt spid="1768">
                                            <p:txEl>
                                              <p:pRg st="1" end="1"/>
                                            </p:txEl>
                                          </p:spTgt>
                                        </p:tgtEl>
                                        <p:attrNameLst>
                                          <p:attrName>style.visibility</p:attrName>
                                        </p:attrNameLst>
                                      </p:cBhvr>
                                      <p:to>
                                        <p:strVal val="visible"/>
                                      </p:to>
                                    </p:set>
                                    <p:animEffect filter="wipe(left)" transition="in">
                                      <p:cBhvr additive="repl">
                                        <p:cTn id="138" dur="500"/>
                                        <p:tgtEl>
                                          <p:spTgt spid="1768">
                                            <p:txEl>
                                              <p:pRg st="1" end="1"/>
                                            </p:txEl>
                                          </p:spTgt>
                                        </p:tgtEl>
                                      </p:cBhvr>
                                    </p:animEffec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22" presetSubtype="8">
                                  <p:stCondLst>
                                    <p:cond delay="0"/>
                                  </p:stCondLst>
                                  <p:childTnLst>
                                    <p:set>
                                      <p:cBhvr>
                                        <p:cTn id="142" dur="1" fill="hold">
                                          <p:stCondLst>
                                            <p:cond delay="0"/>
                                          </p:stCondLst>
                                        </p:cTn>
                                        <p:tgtEl>
                                          <p:spTgt spid="1768">
                                            <p:txEl>
                                              <p:pRg st="2" end="2"/>
                                            </p:txEl>
                                          </p:spTgt>
                                        </p:tgtEl>
                                        <p:attrNameLst>
                                          <p:attrName>style.visibility</p:attrName>
                                        </p:attrNameLst>
                                      </p:cBhvr>
                                      <p:to>
                                        <p:strVal val="visible"/>
                                      </p:to>
                                    </p:set>
                                    <p:animEffect filter="wipe(left)" transition="in">
                                      <p:cBhvr additive="repl">
                                        <p:cTn id="143" dur="500"/>
                                        <p:tgtEl>
                                          <p:spTgt spid="1768">
                                            <p:txEl>
                                              <p:pRg st="2" end="2"/>
                                            </p:txEl>
                                          </p:spTgt>
                                        </p:tgtEl>
                                      </p:cBhvr>
                                    </p:animEffect>
                                  </p:childTnLst>
                                </p:cTn>
                              </p:par>
                            </p:childTnLst>
                          </p:cTn>
                        </p:par>
                      </p:childTnLst>
                    </p:cTn>
                  </p:par>
                  <p:par>
                    <p:cTn id="144" fill="hold">
                      <p:stCondLst>
                        <p:cond delay="indefinite"/>
                      </p:stCondLst>
                      <p:childTnLst>
                        <p:par>
                          <p:cTn id="145" fill="hold">
                            <p:stCondLst>
                              <p:cond delay="0"/>
                            </p:stCondLst>
                            <p:childTnLst>
                              <p:par>
                                <p:cTn id="146" nodeType="clickEffect" fill="hold" presetClass="entr" presetID="22" presetSubtype="8">
                                  <p:stCondLst>
                                    <p:cond delay="0"/>
                                  </p:stCondLst>
                                  <p:childTnLst>
                                    <p:set>
                                      <p:cBhvr>
                                        <p:cTn id="147" dur="1" fill="hold">
                                          <p:stCondLst>
                                            <p:cond delay="0"/>
                                          </p:stCondLst>
                                        </p:cTn>
                                        <p:tgtEl>
                                          <p:spTgt spid="1768">
                                            <p:txEl>
                                              <p:pRg st="3" end="3"/>
                                            </p:txEl>
                                          </p:spTgt>
                                        </p:tgtEl>
                                        <p:attrNameLst>
                                          <p:attrName>style.visibility</p:attrName>
                                        </p:attrNameLst>
                                      </p:cBhvr>
                                      <p:to>
                                        <p:strVal val="visible"/>
                                      </p:to>
                                    </p:set>
                                    <p:animEffect filter="wipe(left)" transition="in">
                                      <p:cBhvr additive="repl">
                                        <p:cTn id="148" dur="500"/>
                                        <p:tgtEl>
                                          <p:spTgt spid="1768">
                                            <p:txEl>
                                              <p:pRg st="3" end="3"/>
                                            </p:txEl>
                                          </p:spTgt>
                                        </p:tgtEl>
                                      </p:cBhvr>
                                    </p:animEffect>
                                  </p:childTnLst>
                                </p:cTn>
                              </p:par>
                            </p:childTnLst>
                          </p:cTn>
                        </p:par>
                      </p:childTnLst>
                    </p:cTn>
                  </p:par>
                  <p:par>
                    <p:cTn id="149" fill="hold">
                      <p:stCondLst>
                        <p:cond delay="indefinite"/>
                      </p:stCondLst>
                      <p:childTnLst>
                        <p:par>
                          <p:cTn id="150" fill="hold">
                            <p:stCondLst>
                              <p:cond delay="0"/>
                            </p:stCondLst>
                            <p:childTnLst>
                              <p:par>
                                <p:cTn id="151" nodeType="clickEffect" fill="hold" presetClass="entr" presetID="22" presetSubtype="8">
                                  <p:stCondLst>
                                    <p:cond delay="0"/>
                                  </p:stCondLst>
                                  <p:childTnLst>
                                    <p:set>
                                      <p:cBhvr>
                                        <p:cTn id="152" dur="1" fill="hold">
                                          <p:stCondLst>
                                            <p:cond delay="0"/>
                                          </p:stCondLst>
                                        </p:cTn>
                                        <p:tgtEl>
                                          <p:spTgt spid="1768">
                                            <p:txEl>
                                              <p:pRg st="4" end="4"/>
                                            </p:txEl>
                                          </p:spTgt>
                                        </p:tgtEl>
                                        <p:attrNameLst>
                                          <p:attrName>style.visibility</p:attrName>
                                        </p:attrNameLst>
                                      </p:cBhvr>
                                      <p:to>
                                        <p:strVal val="visible"/>
                                      </p:to>
                                    </p:set>
                                    <p:animEffect filter="wipe(left)" transition="in">
                                      <p:cBhvr additive="repl">
                                        <p:cTn id="153" dur="500"/>
                                        <p:tgtEl>
                                          <p:spTgt spid="1768">
                                            <p:txEl>
                                              <p:pRg st="4" end="4"/>
                                            </p:txEl>
                                          </p:spTgt>
                                        </p:tgtEl>
                                      </p:cBhvr>
                                    </p:animEffect>
                                  </p:childTnLst>
                                </p:cTn>
                              </p:par>
                            </p:childTnLst>
                          </p:cTn>
                        </p:par>
                      </p:childTnLst>
                    </p:cTn>
                  </p:par>
                  <p:par>
                    <p:cTn id="154" fill="hold">
                      <p:stCondLst>
                        <p:cond delay="indefinite"/>
                      </p:stCondLst>
                      <p:childTnLst>
                        <p:par>
                          <p:cTn id="155" fill="hold">
                            <p:stCondLst>
                              <p:cond delay="0"/>
                            </p:stCondLst>
                            <p:childTnLst>
                              <p:par>
                                <p:cTn id="156" nodeType="clickEffect" fill="hold" presetClass="entr" presetID="22" presetSubtype="8">
                                  <p:stCondLst>
                                    <p:cond delay="0"/>
                                  </p:stCondLst>
                                  <p:childTnLst>
                                    <p:set>
                                      <p:cBhvr>
                                        <p:cTn id="157" dur="1" fill="hold">
                                          <p:stCondLst>
                                            <p:cond delay="0"/>
                                          </p:stCondLst>
                                        </p:cTn>
                                        <p:tgtEl>
                                          <p:spTgt spid="1768">
                                            <p:txEl>
                                              <p:pRg st="5" end="5"/>
                                            </p:txEl>
                                          </p:spTgt>
                                        </p:tgtEl>
                                        <p:attrNameLst>
                                          <p:attrName>style.visibility</p:attrName>
                                        </p:attrNameLst>
                                      </p:cBhvr>
                                      <p:to>
                                        <p:strVal val="visible"/>
                                      </p:to>
                                    </p:set>
                                    <p:animEffect filter="wipe(left)" transition="in">
                                      <p:cBhvr additive="repl">
                                        <p:cTn id="158" dur="500"/>
                                        <p:tgtEl>
                                          <p:spTgt spid="1768">
                                            <p:txEl>
                                              <p:pRg st="5" end="5"/>
                                            </p:txEl>
                                          </p:spTgt>
                                        </p:tgtEl>
                                      </p:cBhvr>
                                    </p:animEffec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22" presetSubtype="8">
                                  <p:stCondLst>
                                    <p:cond delay="0"/>
                                  </p:stCondLst>
                                  <p:childTnLst>
                                    <p:set>
                                      <p:cBhvr>
                                        <p:cTn id="162" dur="1" fill="hold">
                                          <p:stCondLst>
                                            <p:cond delay="0"/>
                                          </p:stCondLst>
                                        </p:cTn>
                                        <p:tgtEl>
                                          <p:spTgt spid="1768">
                                            <p:txEl>
                                              <p:pRg st="6" end="6"/>
                                            </p:txEl>
                                          </p:spTgt>
                                        </p:tgtEl>
                                        <p:attrNameLst>
                                          <p:attrName>style.visibility</p:attrName>
                                        </p:attrNameLst>
                                      </p:cBhvr>
                                      <p:to>
                                        <p:strVal val="visible"/>
                                      </p:to>
                                    </p:set>
                                    <p:animEffect filter="wipe(left)" transition="in">
                                      <p:cBhvr additive="repl">
                                        <p:cTn id="163" dur="500"/>
                                        <p:tgtEl>
                                          <p:spTgt spid="1768">
                                            <p:txEl>
                                              <p:pRg st="6" end="6"/>
                                            </p:txEl>
                                          </p:spTgt>
                                        </p:tgtEl>
                                      </p:cBhvr>
                                    </p:animEffect>
                                  </p:childTnLst>
                                </p:cTn>
                              </p:par>
                            </p:childTnLst>
                          </p:cTn>
                        </p:par>
                      </p:childTnLst>
                    </p:cTn>
                  </p:par>
                  <p:par>
                    <p:cTn id="164" fill="hold">
                      <p:stCondLst>
                        <p:cond delay="indefinite"/>
                      </p:stCondLst>
                      <p:childTnLst>
                        <p:par>
                          <p:cTn id="165" fill="hold">
                            <p:stCondLst>
                              <p:cond delay="0"/>
                            </p:stCondLst>
                            <p:childTnLst>
                              <p:par>
                                <p:cTn id="166" nodeType="clickEffect" fill="hold" presetClass="entr" presetID="22" presetSubtype="8">
                                  <p:stCondLst>
                                    <p:cond delay="0"/>
                                  </p:stCondLst>
                                  <p:childTnLst>
                                    <p:set>
                                      <p:cBhvr>
                                        <p:cTn id="167" dur="1" fill="hold">
                                          <p:stCondLst>
                                            <p:cond delay="0"/>
                                          </p:stCondLst>
                                        </p:cTn>
                                        <p:tgtEl>
                                          <p:spTgt spid="1768">
                                            <p:txEl>
                                              <p:pRg st="7" end="7"/>
                                            </p:txEl>
                                          </p:spTgt>
                                        </p:tgtEl>
                                        <p:attrNameLst>
                                          <p:attrName>style.visibility</p:attrName>
                                        </p:attrNameLst>
                                      </p:cBhvr>
                                      <p:to>
                                        <p:strVal val="visible"/>
                                      </p:to>
                                    </p:set>
                                    <p:animEffect filter="wipe(left)" transition="in">
                                      <p:cBhvr additive="repl">
                                        <p:cTn id="168" dur="500"/>
                                        <p:tgtEl>
                                          <p:spTgt spid="1768">
                                            <p:txEl>
                                              <p:pRg st="7" end="7"/>
                                            </p:txEl>
                                          </p:spTgt>
                                        </p:tgtEl>
                                      </p:cBhvr>
                                    </p:animEffec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22" presetSubtype="8">
                                  <p:stCondLst>
                                    <p:cond delay="0"/>
                                  </p:stCondLst>
                                  <p:childTnLst>
                                    <p:set>
                                      <p:cBhvr>
                                        <p:cTn id="172" dur="1" fill="hold">
                                          <p:stCondLst>
                                            <p:cond delay="0"/>
                                          </p:stCondLst>
                                        </p:cTn>
                                        <p:tgtEl>
                                          <p:spTgt spid="1768">
                                            <p:txEl>
                                              <p:pRg st="8" end="8"/>
                                            </p:txEl>
                                          </p:spTgt>
                                        </p:tgtEl>
                                        <p:attrNameLst>
                                          <p:attrName>style.visibility</p:attrName>
                                        </p:attrNameLst>
                                      </p:cBhvr>
                                      <p:to>
                                        <p:strVal val="visible"/>
                                      </p:to>
                                    </p:set>
                                    <p:animEffect filter="wipe(left)" transition="in">
                                      <p:cBhvr additive="repl">
                                        <p:cTn id="173" dur="500"/>
                                        <p:tgtEl>
                                          <p:spTgt spid="1768">
                                            <p:txEl>
                                              <p:pRg st="8" end="8"/>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69"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Why not XML schemas?</a:t>
            </a:r>
            <a:endParaRPr b="1" lang="en-US" sz="4400" spc="-1" strike="noStrike">
              <a:latin typeface="Lato Black"/>
            </a:endParaRPr>
          </a:p>
        </p:txBody>
      </p:sp>
      <p:sp>
        <p:nvSpPr>
          <p:cNvPr id="1770" name="TextShape 2"/>
          <p:cNvSpPr txBox="1"/>
          <p:nvPr/>
        </p:nvSpPr>
        <p:spPr>
          <a:xfrm>
            <a:off x="419040" y="1511640"/>
            <a:ext cx="9448920" cy="524988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3200" spc="-1" strike="noStrike">
                <a:latin typeface="Lato"/>
              </a:rPr>
              <a:t>DTDs have been around longer than XSD </a:t>
            </a:r>
            <a:endParaRPr b="0" lang="en-US" sz="3200" spc="-1" strike="noStrike">
              <a:latin typeface="Lato"/>
            </a:endParaRPr>
          </a:p>
          <a:p>
            <a:pPr lvl="1" marL="864000" indent="-324000">
              <a:spcBef>
                <a:spcPts val="598"/>
              </a:spcBef>
              <a:buClr>
                <a:srgbClr val="000000"/>
              </a:buClr>
              <a:buSzPct val="45000"/>
              <a:buFont typeface="Wingdings" charset="2"/>
              <a:buChar char=""/>
            </a:pPr>
            <a:r>
              <a:rPr b="0" lang="en-US" sz="2800" spc="-1" strike="noStrike">
                <a:latin typeface="Lato"/>
              </a:rPr>
              <a:t>Therefore they are more widely used</a:t>
            </a:r>
            <a:endParaRPr b="0" lang="en-US" sz="2800" spc="-1" strike="noStrike">
              <a:latin typeface="Lato"/>
            </a:endParaRPr>
          </a:p>
          <a:p>
            <a:pPr lvl="1" marL="864000" indent="-324000">
              <a:spcBef>
                <a:spcPts val="598"/>
              </a:spcBef>
              <a:buClr>
                <a:srgbClr val="000000"/>
              </a:buClr>
              <a:buSzPct val="45000"/>
              <a:buFont typeface="Wingdings" charset="2"/>
              <a:buChar char=""/>
            </a:pPr>
            <a:r>
              <a:rPr b="0" lang="en-US" sz="2800" spc="-1" strike="noStrike">
                <a:latin typeface="Lato"/>
              </a:rPr>
              <a:t>Also, more tools support them</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3200" spc="-1" strike="noStrike">
                <a:latin typeface="Lato"/>
              </a:rPr>
              <a:t>XSD is very verbose, even by XML standards</a:t>
            </a:r>
            <a:endParaRPr b="0" lang="en-US" sz="3200" spc="-1" strike="noStrike">
              <a:latin typeface="Lato"/>
            </a:endParaRPr>
          </a:p>
          <a:p>
            <a:pPr marL="432000" indent="-324000">
              <a:spcBef>
                <a:spcPts val="697"/>
              </a:spcBef>
              <a:buClr>
                <a:srgbClr val="000000"/>
              </a:buClr>
              <a:buSzPct val="45000"/>
              <a:buFont typeface="Wingdings" charset="2"/>
              <a:buChar char=""/>
            </a:pPr>
            <a:r>
              <a:rPr b="0" lang="en-US" sz="3200" spc="-1" strike="noStrike">
                <a:latin typeface="Lato"/>
              </a:rPr>
              <a:t>More advanced XML Schema instructions can be non-intuitive and confusing</a:t>
            </a:r>
            <a:br/>
            <a:r>
              <a:rPr b="0" lang="en-US" sz="3200" spc="-1" strike="noStrike">
                <a:latin typeface="Lato"/>
              </a:rPr>
              <a:t> </a:t>
            </a:r>
            <a:endParaRPr b="0" lang="en-US" sz="3200" spc="-1" strike="noStrike">
              <a:latin typeface="Lato"/>
            </a:endParaRPr>
          </a:p>
          <a:p>
            <a:pPr marL="432000" indent="-324000">
              <a:spcBef>
                <a:spcPts val="697"/>
              </a:spcBef>
              <a:buClr>
                <a:srgbClr val="000000"/>
              </a:buClr>
              <a:buSzPct val="45000"/>
              <a:buFont typeface="Wingdings" charset="2"/>
              <a:buChar char=""/>
            </a:pPr>
            <a:r>
              <a:rPr b="0" lang="en-US" sz="3200" spc="-1" strike="noStrike">
                <a:latin typeface="Lato"/>
              </a:rPr>
              <a:t>Nevertheless, XSD is not likely to go away quickly</a:t>
            </a:r>
            <a:endParaRPr b="0" lang="en-US" sz="3200" spc="-1" strike="noStrike">
              <a:latin typeface="Lato"/>
            </a:endParaRPr>
          </a:p>
        </p:txBody>
      </p:sp>
    </p:spTree>
  </p:cSld>
  <mc:AlternateContent>
    <mc:Choice Requires="p14">
      <p:transition spd="slow" p14:dur="2000"/>
    </mc:Choice>
    <mc:Fallback>
      <p:transition spd="slow"/>
    </mc:Fallback>
  </mc:AlternateContent>
  <p:timing>
    <p:tnLst>
      <p:par>
        <p:cTn id="174" dur="indefinite" restart="never" nodeType="tmRoot">
          <p:childTnLst>
            <p:seq>
              <p:cTn id="175" dur="indefinite" nodeType="mainSeq">
                <p:childTnLst>
                  <p:par>
                    <p:cTn id="176" fill="hold">
                      <p:stCondLst>
                        <p:cond delay="indefinite"/>
                      </p:stCondLst>
                      <p:childTnLst>
                        <p:par>
                          <p:cTn id="177" fill="hold">
                            <p:stCondLst>
                              <p:cond delay="0"/>
                            </p:stCondLst>
                            <p:childTnLst>
                              <p:par>
                                <p:cTn id="178" nodeType="clickEffect" fill="hold" presetClass="entr" presetID="22" presetSubtype="8">
                                  <p:stCondLst>
                                    <p:cond delay="0"/>
                                  </p:stCondLst>
                                  <p:childTnLst>
                                    <p:set>
                                      <p:cBhvr>
                                        <p:cTn id="179" dur="1" fill="hold">
                                          <p:stCondLst>
                                            <p:cond delay="0"/>
                                          </p:stCondLst>
                                        </p:cTn>
                                        <p:tgtEl>
                                          <p:spTgt spid="1770">
                                            <p:txEl>
                                              <p:pRg st="0" end="0"/>
                                            </p:txEl>
                                          </p:spTgt>
                                        </p:tgtEl>
                                        <p:attrNameLst>
                                          <p:attrName>style.visibility</p:attrName>
                                        </p:attrNameLst>
                                      </p:cBhvr>
                                      <p:to>
                                        <p:strVal val="visible"/>
                                      </p:to>
                                    </p:set>
                                    <p:animEffect filter="wipe(left)" transition="in">
                                      <p:cBhvr additive="repl">
                                        <p:cTn id="180" dur="500"/>
                                        <p:tgtEl>
                                          <p:spTgt spid="1770">
                                            <p:txEl>
                                              <p:pRg st="0" end="0"/>
                                            </p:txEl>
                                          </p:spTgt>
                                        </p:tgtEl>
                                      </p:cBhvr>
                                    </p:animEffec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22" presetSubtype="8">
                                  <p:stCondLst>
                                    <p:cond delay="0"/>
                                  </p:stCondLst>
                                  <p:childTnLst>
                                    <p:set>
                                      <p:cBhvr>
                                        <p:cTn id="184" dur="1" fill="hold">
                                          <p:stCondLst>
                                            <p:cond delay="0"/>
                                          </p:stCondLst>
                                        </p:cTn>
                                        <p:tgtEl>
                                          <p:spTgt spid="1770">
                                            <p:txEl>
                                              <p:pRg st="1" end="1"/>
                                            </p:txEl>
                                          </p:spTgt>
                                        </p:tgtEl>
                                        <p:attrNameLst>
                                          <p:attrName>style.visibility</p:attrName>
                                        </p:attrNameLst>
                                      </p:cBhvr>
                                      <p:to>
                                        <p:strVal val="visible"/>
                                      </p:to>
                                    </p:set>
                                    <p:animEffect filter="wipe(left)" transition="in">
                                      <p:cBhvr additive="repl">
                                        <p:cTn id="185" dur="500"/>
                                        <p:tgtEl>
                                          <p:spTgt spid="1770">
                                            <p:txEl>
                                              <p:pRg st="1" end="1"/>
                                            </p:txEl>
                                          </p:spTgt>
                                        </p:tgtEl>
                                      </p:cBhvr>
                                    </p:animEffect>
                                  </p:childTnLst>
                                </p:cTn>
                              </p:par>
                            </p:childTnLst>
                          </p:cTn>
                        </p:par>
                      </p:childTnLst>
                    </p:cTn>
                  </p:par>
                  <p:par>
                    <p:cTn id="186" fill="hold">
                      <p:stCondLst>
                        <p:cond delay="indefinite"/>
                      </p:stCondLst>
                      <p:childTnLst>
                        <p:par>
                          <p:cTn id="187" fill="hold">
                            <p:stCondLst>
                              <p:cond delay="0"/>
                            </p:stCondLst>
                            <p:childTnLst>
                              <p:par>
                                <p:cTn id="188" nodeType="clickEffect" fill="hold" presetClass="entr" presetID="22" presetSubtype="8">
                                  <p:stCondLst>
                                    <p:cond delay="0"/>
                                  </p:stCondLst>
                                  <p:childTnLst>
                                    <p:set>
                                      <p:cBhvr>
                                        <p:cTn id="189" dur="1" fill="hold">
                                          <p:stCondLst>
                                            <p:cond delay="0"/>
                                          </p:stCondLst>
                                        </p:cTn>
                                        <p:tgtEl>
                                          <p:spTgt spid="1770">
                                            <p:txEl>
                                              <p:pRg st="2" end="2"/>
                                            </p:txEl>
                                          </p:spTgt>
                                        </p:tgtEl>
                                        <p:attrNameLst>
                                          <p:attrName>style.visibility</p:attrName>
                                        </p:attrNameLst>
                                      </p:cBhvr>
                                      <p:to>
                                        <p:strVal val="visible"/>
                                      </p:to>
                                    </p:set>
                                    <p:animEffect filter="wipe(left)" transition="in">
                                      <p:cBhvr additive="repl">
                                        <p:cTn id="190" dur="500"/>
                                        <p:tgtEl>
                                          <p:spTgt spid="1770">
                                            <p:txEl>
                                              <p:pRg st="2" end="2"/>
                                            </p:txEl>
                                          </p:spTgt>
                                        </p:tgtEl>
                                      </p:cBhvr>
                                    </p:animEffect>
                                  </p:childTnLst>
                                </p:cTn>
                              </p:par>
                            </p:childTnLst>
                          </p:cTn>
                        </p:par>
                      </p:childTnLst>
                    </p:cTn>
                  </p:par>
                  <p:par>
                    <p:cTn id="191" fill="hold">
                      <p:stCondLst>
                        <p:cond delay="indefinite"/>
                      </p:stCondLst>
                      <p:childTnLst>
                        <p:par>
                          <p:cTn id="192" fill="hold">
                            <p:stCondLst>
                              <p:cond delay="0"/>
                            </p:stCondLst>
                            <p:childTnLst>
                              <p:par>
                                <p:cTn id="193" nodeType="clickEffect" fill="hold" presetClass="entr" presetID="22" presetSubtype="8">
                                  <p:stCondLst>
                                    <p:cond delay="0"/>
                                  </p:stCondLst>
                                  <p:childTnLst>
                                    <p:set>
                                      <p:cBhvr>
                                        <p:cTn id="194" dur="1" fill="hold">
                                          <p:stCondLst>
                                            <p:cond delay="0"/>
                                          </p:stCondLst>
                                        </p:cTn>
                                        <p:tgtEl>
                                          <p:spTgt spid="1770">
                                            <p:txEl>
                                              <p:pRg st="3" end="3"/>
                                            </p:txEl>
                                          </p:spTgt>
                                        </p:tgtEl>
                                        <p:attrNameLst>
                                          <p:attrName>style.visibility</p:attrName>
                                        </p:attrNameLst>
                                      </p:cBhvr>
                                      <p:to>
                                        <p:strVal val="visible"/>
                                      </p:to>
                                    </p:set>
                                    <p:animEffect filter="wipe(left)" transition="in">
                                      <p:cBhvr additive="repl">
                                        <p:cTn id="195" dur="500"/>
                                        <p:tgtEl>
                                          <p:spTgt spid="1770">
                                            <p:txEl>
                                              <p:pRg st="3" end="3"/>
                                            </p:txEl>
                                          </p:spTgt>
                                        </p:tgtEl>
                                      </p:cBhvr>
                                    </p:animEffect>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22" presetSubtype="8">
                                  <p:stCondLst>
                                    <p:cond delay="0"/>
                                  </p:stCondLst>
                                  <p:childTnLst>
                                    <p:set>
                                      <p:cBhvr>
                                        <p:cTn id="199" dur="1" fill="hold">
                                          <p:stCondLst>
                                            <p:cond delay="0"/>
                                          </p:stCondLst>
                                        </p:cTn>
                                        <p:tgtEl>
                                          <p:spTgt spid="1770">
                                            <p:txEl>
                                              <p:pRg st="4" end="4"/>
                                            </p:txEl>
                                          </p:spTgt>
                                        </p:tgtEl>
                                        <p:attrNameLst>
                                          <p:attrName>style.visibility</p:attrName>
                                        </p:attrNameLst>
                                      </p:cBhvr>
                                      <p:to>
                                        <p:strVal val="visible"/>
                                      </p:to>
                                    </p:set>
                                    <p:animEffect filter="wipe(left)" transition="in">
                                      <p:cBhvr additive="repl">
                                        <p:cTn id="200" dur="500"/>
                                        <p:tgtEl>
                                          <p:spTgt spid="1770">
                                            <p:txEl>
                                              <p:pRg st="4" end="4"/>
                                            </p:txEl>
                                          </p:spTgt>
                                        </p:tgtEl>
                                      </p:cBhvr>
                                    </p:animEffec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22" presetSubtype="8">
                                  <p:stCondLst>
                                    <p:cond delay="0"/>
                                  </p:stCondLst>
                                  <p:childTnLst>
                                    <p:set>
                                      <p:cBhvr>
                                        <p:cTn id="204" dur="1" fill="hold">
                                          <p:stCondLst>
                                            <p:cond delay="0"/>
                                          </p:stCondLst>
                                        </p:cTn>
                                        <p:tgtEl>
                                          <p:spTgt spid="1770">
                                            <p:txEl>
                                              <p:pRg st="5" end="5"/>
                                            </p:txEl>
                                          </p:spTgt>
                                        </p:tgtEl>
                                        <p:attrNameLst>
                                          <p:attrName>style.visibility</p:attrName>
                                        </p:attrNameLst>
                                      </p:cBhvr>
                                      <p:to>
                                        <p:strVal val="visible"/>
                                      </p:to>
                                    </p:set>
                                    <p:animEffect filter="wipe(left)" transition="in">
                                      <p:cBhvr additive="repl">
                                        <p:cTn id="205" dur="500"/>
                                        <p:tgtEl>
                                          <p:spTgt spid="1770">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1"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Referring to a schema</a:t>
            </a:r>
            <a:endParaRPr b="1" lang="en-US" sz="4400" spc="-1" strike="noStrike">
              <a:latin typeface="Lato Black"/>
            </a:endParaRPr>
          </a:p>
        </p:txBody>
      </p:sp>
      <p:sp>
        <p:nvSpPr>
          <p:cNvPr id="1772" name="TextShape 2"/>
          <p:cNvSpPr txBox="1"/>
          <p:nvPr/>
        </p:nvSpPr>
        <p:spPr>
          <a:xfrm>
            <a:off x="587160" y="1587600"/>
            <a:ext cx="9153000" cy="5385960"/>
          </a:xfrm>
          <a:prstGeom prst="rect">
            <a:avLst/>
          </a:prstGeom>
          <a:noFill/>
          <a:ln>
            <a:noFill/>
          </a:ln>
        </p:spPr>
        <p:txBody>
          <a:bodyPr lIns="90000" rIns="90000" tIns="46800" bIns="46800">
            <a:normAutofit/>
          </a:bodyPr>
          <a:p>
            <a:pPr marL="432000" indent="-324000">
              <a:spcBef>
                <a:spcPts val="499"/>
              </a:spcBef>
              <a:buClr>
                <a:srgbClr val="000000"/>
              </a:buClr>
              <a:buSzPct val="45000"/>
              <a:buFont typeface="Wingdings" charset="2"/>
              <a:buChar char=""/>
            </a:pPr>
            <a:r>
              <a:rPr b="0" lang="en-US" sz="2000" spc="-1" strike="noStrike">
                <a:latin typeface="Lato"/>
              </a:rPr>
              <a:t>To refer to a DTD in an XML document, the reference goes </a:t>
            </a:r>
            <a:r>
              <a:rPr b="0" i="1" lang="en-US" sz="2000" spc="-1" strike="noStrike">
                <a:latin typeface="Lato"/>
              </a:rPr>
              <a:t>before</a:t>
            </a:r>
            <a:r>
              <a:rPr b="0" lang="en-US" sz="2000" spc="-1" strike="noStrike">
                <a:latin typeface="Lato"/>
              </a:rPr>
              <a:t> the root element:</a:t>
            </a:r>
            <a:endParaRPr b="0" lang="en-US" sz="2000" spc="-1" strike="noStrike">
              <a:latin typeface="Lato"/>
            </a:endParaRPr>
          </a:p>
          <a:p>
            <a:pPr lvl="1" marL="864000" indent="-324000">
              <a:lnSpc>
                <a:spcPct val="100000"/>
              </a:lnSpc>
              <a:spcBef>
                <a:spcPts val="448"/>
              </a:spcBef>
              <a:buClr>
                <a:srgbClr val="000000"/>
              </a:buClr>
              <a:buSzPct val="45000"/>
              <a:buFont typeface="Wingdings" charset="2"/>
              <a:buChar char=""/>
            </a:pPr>
            <a:r>
              <a:rPr b="0" lang="en-US" sz="1800" spc="-1" strike="noStrike">
                <a:solidFill>
                  <a:srgbClr val="3300ff"/>
                </a:solidFill>
                <a:latin typeface="Trebuchet MS"/>
              </a:rPr>
              <a:t>&lt;?xml version="1.0"?&gt;</a:t>
            </a:r>
            <a:br/>
            <a:r>
              <a:rPr b="0" lang="en-US" sz="1800" spc="-1" strike="noStrike">
                <a:solidFill>
                  <a:srgbClr val="3300ff"/>
                </a:solidFill>
                <a:latin typeface="Trebuchet MS"/>
              </a:rPr>
              <a:t>&lt;!DOCTYPE rootElement SYSTEM "</a:t>
            </a:r>
            <a:r>
              <a:rPr b="1" i="1" lang="en-US" sz="1800" spc="-1" strike="noStrike">
                <a:solidFill>
                  <a:srgbClr val="3300ff"/>
                </a:solidFill>
                <a:latin typeface="Lato"/>
              </a:rPr>
              <a:t>url</a:t>
            </a:r>
            <a:r>
              <a:rPr b="0" lang="en-US" sz="1800" spc="-1" strike="noStrike">
                <a:solidFill>
                  <a:srgbClr val="3300ff"/>
                </a:solidFill>
                <a:latin typeface="Trebuchet MS"/>
              </a:rPr>
              <a:t>"&gt;</a:t>
            </a:r>
            <a:br/>
            <a:r>
              <a:rPr b="0" lang="en-US" sz="1800" spc="-1" strike="noStrike">
                <a:solidFill>
                  <a:srgbClr val="3300ff"/>
                </a:solidFill>
                <a:latin typeface="Trebuchet MS"/>
              </a:rPr>
              <a:t>&lt;rootElement&gt; ... &lt;/rootElement&gt;</a:t>
            </a:r>
            <a:endParaRPr b="0" lang="en-US" sz="1800" spc="-1" strike="noStrike">
              <a:latin typeface="Lato"/>
            </a:endParaRPr>
          </a:p>
          <a:p>
            <a:pPr marL="432000" indent="-324000">
              <a:spcBef>
                <a:spcPts val="499"/>
              </a:spcBef>
              <a:buClr>
                <a:srgbClr val="000000"/>
              </a:buClr>
              <a:buSzPct val="45000"/>
              <a:buFont typeface="Wingdings" charset="2"/>
              <a:buChar char=""/>
            </a:pPr>
            <a:r>
              <a:rPr b="0" lang="en-US" sz="2000" spc="-1" strike="noStrike">
                <a:latin typeface="Lato"/>
              </a:rPr>
              <a:t>To refer to an XML Schema in an XML document, the reference goes </a:t>
            </a:r>
            <a:r>
              <a:rPr b="0" i="1" lang="en-US" sz="2000" spc="-1" strike="noStrike">
                <a:latin typeface="Lato"/>
              </a:rPr>
              <a:t>in</a:t>
            </a:r>
            <a:r>
              <a:rPr b="0" lang="en-US" sz="2000" spc="-1" strike="noStrike">
                <a:latin typeface="Lato"/>
              </a:rPr>
              <a:t> the root element:</a:t>
            </a:r>
            <a:endParaRPr b="0" lang="en-US" sz="2000" spc="-1" strike="noStrike">
              <a:latin typeface="Lato"/>
            </a:endParaRPr>
          </a:p>
          <a:p>
            <a:pPr lvl="1" marL="864000" indent="-324000">
              <a:lnSpc>
                <a:spcPct val="100000"/>
              </a:lnSpc>
              <a:spcBef>
                <a:spcPts val="448"/>
              </a:spcBef>
              <a:buClr>
                <a:srgbClr val="000000"/>
              </a:buClr>
              <a:buSzPct val="45000"/>
              <a:buFont typeface="Wingdings" charset="2"/>
              <a:buChar char=""/>
            </a:pPr>
            <a:r>
              <a:rPr b="0" lang="en-US" sz="1800" spc="-1" strike="noStrike">
                <a:solidFill>
                  <a:srgbClr val="3300ff"/>
                </a:solidFill>
                <a:latin typeface="Trebuchet MS"/>
              </a:rPr>
              <a:t>&lt;?xml version="1.0"?&gt;</a:t>
            </a:r>
            <a:br/>
            <a:r>
              <a:rPr b="0" lang="en-US" sz="1800" spc="-1" strike="noStrike">
                <a:solidFill>
                  <a:srgbClr val="3300ff"/>
                </a:solidFill>
                <a:latin typeface="Trebuchet MS"/>
              </a:rPr>
              <a:t>&lt;rootElement</a:t>
            </a:r>
            <a:br/>
            <a:r>
              <a:rPr b="0" lang="en-US" sz="1800" spc="-1" strike="noStrike">
                <a:solidFill>
                  <a:srgbClr val="3300ff"/>
                </a:solidFill>
                <a:latin typeface="Trebuchet MS"/>
              </a:rPr>
              <a:t>    xmlns:xsi="http://www.w3.org/2001/XMLSchema-instance"</a:t>
            </a:r>
            <a:br/>
            <a:r>
              <a:rPr b="0" lang="en-US" sz="1800" spc="-1" strike="noStrike">
                <a:solidFill>
                  <a:srgbClr val="ffff7f"/>
                </a:solidFill>
                <a:latin typeface="Trebuchet MS"/>
              </a:rPr>
              <a:t>              </a:t>
            </a:r>
            <a:r>
              <a:rPr b="0" lang="en-US" sz="1800" spc="-1" strike="noStrike">
                <a:latin typeface="Lato"/>
              </a:rPr>
              <a:t>(The </a:t>
            </a:r>
            <a:r>
              <a:rPr b="0" lang="en-US" sz="1800" spc="-1" strike="noStrike" u="sng">
                <a:uFillTx/>
                <a:latin typeface="Lato"/>
              </a:rPr>
              <a:t>X</a:t>
            </a:r>
            <a:r>
              <a:rPr b="0" lang="en-US" sz="1800" spc="-1" strike="noStrike">
                <a:latin typeface="Lato"/>
              </a:rPr>
              <a:t>ML </a:t>
            </a:r>
            <a:r>
              <a:rPr b="0" lang="en-US" sz="1800" spc="-1" strike="noStrike" u="sng">
                <a:uFillTx/>
                <a:latin typeface="Lato"/>
              </a:rPr>
              <a:t>S</a:t>
            </a:r>
            <a:r>
              <a:rPr b="0" lang="en-US" sz="1800" spc="-1" strike="noStrike">
                <a:latin typeface="Lato"/>
              </a:rPr>
              <a:t>chema </a:t>
            </a:r>
            <a:r>
              <a:rPr b="0" lang="en-US" sz="1800" spc="-1" strike="noStrike" u="sng">
                <a:uFillTx/>
                <a:latin typeface="Lato"/>
              </a:rPr>
              <a:t>I</a:t>
            </a:r>
            <a:r>
              <a:rPr b="0" lang="en-US" sz="1800" spc="-1" strike="noStrike">
                <a:latin typeface="Lato"/>
              </a:rPr>
              <a:t>nstance reference is required)</a:t>
            </a:r>
            <a:br/>
            <a:r>
              <a:rPr b="0" lang="en-US" sz="1800" spc="-1" strike="noStrike">
                <a:solidFill>
                  <a:srgbClr val="ffff7f"/>
                </a:solidFill>
                <a:latin typeface="Trebuchet MS"/>
              </a:rPr>
              <a:t>  </a:t>
            </a:r>
            <a:r>
              <a:rPr b="0" lang="en-US" sz="1800" spc="-1" strike="noStrike">
                <a:solidFill>
                  <a:srgbClr val="3300ff"/>
                </a:solidFill>
                <a:latin typeface="Trebuchet MS"/>
              </a:rPr>
              <a:t>  xsi:noNamespaceSchemaLocation="</a:t>
            </a:r>
            <a:r>
              <a:rPr b="1" i="1" lang="en-US" sz="1800" spc="-1" strike="noStrike">
                <a:solidFill>
                  <a:srgbClr val="3300ff"/>
                </a:solidFill>
                <a:latin typeface="Lato"/>
              </a:rPr>
              <a:t>url</a:t>
            </a:r>
            <a:r>
              <a:rPr b="0" lang="en-US" sz="1800" spc="-1" strike="noStrike">
                <a:solidFill>
                  <a:srgbClr val="3300ff"/>
                </a:solidFill>
                <a:latin typeface="Trebuchet MS"/>
              </a:rPr>
              <a:t>.xsd"&gt;</a:t>
            </a:r>
            <a:br/>
            <a:r>
              <a:rPr b="0" lang="en-US" sz="1800" spc="-1" strike="noStrike">
                <a:solidFill>
                  <a:srgbClr val="ffff7f"/>
                </a:solidFill>
                <a:latin typeface="Trebuchet MS"/>
              </a:rPr>
              <a:t>              </a:t>
            </a:r>
            <a:r>
              <a:rPr b="0" lang="en-US" sz="1800" spc="-1" strike="noStrike">
                <a:latin typeface="Lato"/>
              </a:rPr>
              <a:t>(This is where </a:t>
            </a:r>
            <a:r>
              <a:rPr b="0" i="1" lang="en-US" sz="1800" spc="-1" strike="noStrike">
                <a:latin typeface="Lato"/>
              </a:rPr>
              <a:t>your</a:t>
            </a:r>
            <a:r>
              <a:rPr b="0" lang="en-US" sz="1800" spc="-1" strike="noStrike">
                <a:latin typeface="Lato"/>
              </a:rPr>
              <a:t> XML Schema definition can be found)</a:t>
            </a:r>
            <a:br/>
            <a:r>
              <a:rPr b="0" lang="en-US" sz="1800" spc="-1" strike="noStrike">
                <a:solidFill>
                  <a:srgbClr val="3300ff"/>
                </a:solidFill>
                <a:latin typeface="Trebuchet MS"/>
              </a:rPr>
              <a:t>   ...</a:t>
            </a:r>
            <a:br/>
            <a:r>
              <a:rPr b="0" lang="en-US" sz="1800" spc="-1" strike="noStrike">
                <a:solidFill>
                  <a:srgbClr val="3300ff"/>
                </a:solidFill>
                <a:latin typeface="Trebuchet MS"/>
              </a:rPr>
              <a:t>&lt;/rootElement&gt;</a:t>
            </a:r>
            <a:endParaRPr b="0" lang="en-US" sz="1800" spc="-1" strike="noStrike">
              <a:latin typeface="Lato"/>
            </a:endParaRPr>
          </a:p>
        </p:txBody>
      </p:sp>
    </p:spTree>
  </p:cSld>
  <mc:AlternateContent>
    <mc:Choice Requires="p14">
      <p:transition spd="slow" p14:dur="2000"/>
    </mc:Choice>
    <mc:Fallback>
      <p:transition spd="slow"/>
    </mc:Fallback>
  </mc:AlternateContent>
  <p:timing>
    <p:tnLst>
      <p:par>
        <p:cTn id="206" dur="indefinite" restart="never" nodeType="tmRoot">
          <p:childTnLst>
            <p:seq>
              <p:cTn id="207" dur="indefinite" nodeType="mainSeq">
                <p:childTnLst>
                  <p:par>
                    <p:cTn id="208" fill="hold">
                      <p:stCondLst>
                        <p:cond delay="indefinite"/>
                      </p:stCondLst>
                      <p:childTnLst>
                        <p:par>
                          <p:cTn id="209" fill="hold">
                            <p:stCondLst>
                              <p:cond delay="0"/>
                            </p:stCondLst>
                            <p:childTnLst>
                              <p:par>
                                <p:cTn id="210" nodeType="clickEffect" fill="hold" presetClass="entr" presetID="22" presetSubtype="8">
                                  <p:stCondLst>
                                    <p:cond delay="0"/>
                                  </p:stCondLst>
                                  <p:childTnLst>
                                    <p:set>
                                      <p:cBhvr>
                                        <p:cTn id="211" dur="1" fill="hold">
                                          <p:stCondLst>
                                            <p:cond delay="0"/>
                                          </p:stCondLst>
                                        </p:cTn>
                                        <p:tgtEl>
                                          <p:spTgt spid="1772">
                                            <p:txEl>
                                              <p:pRg st="0" end="0"/>
                                            </p:txEl>
                                          </p:spTgt>
                                        </p:tgtEl>
                                        <p:attrNameLst>
                                          <p:attrName>style.visibility</p:attrName>
                                        </p:attrNameLst>
                                      </p:cBhvr>
                                      <p:to>
                                        <p:strVal val="visible"/>
                                      </p:to>
                                    </p:set>
                                    <p:animEffect filter="wipe(left)" transition="in">
                                      <p:cBhvr additive="repl">
                                        <p:cTn id="212" dur="500"/>
                                        <p:tgtEl>
                                          <p:spTgt spid="1772">
                                            <p:txEl>
                                              <p:pRg st="0" end="0"/>
                                            </p:txEl>
                                          </p:spTgt>
                                        </p:tgtEl>
                                      </p:cBhvr>
                                    </p:animEffec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22" presetSubtype="8">
                                  <p:stCondLst>
                                    <p:cond delay="0"/>
                                  </p:stCondLst>
                                  <p:childTnLst>
                                    <p:set>
                                      <p:cBhvr>
                                        <p:cTn id="216" dur="1" fill="hold">
                                          <p:stCondLst>
                                            <p:cond delay="0"/>
                                          </p:stCondLst>
                                        </p:cTn>
                                        <p:tgtEl>
                                          <p:spTgt spid="1772">
                                            <p:txEl>
                                              <p:pRg st="1" end="1"/>
                                            </p:txEl>
                                          </p:spTgt>
                                        </p:tgtEl>
                                        <p:attrNameLst>
                                          <p:attrName>style.visibility</p:attrName>
                                        </p:attrNameLst>
                                      </p:cBhvr>
                                      <p:to>
                                        <p:strVal val="visible"/>
                                      </p:to>
                                    </p:set>
                                    <p:animEffect filter="wipe(left)" transition="in">
                                      <p:cBhvr additive="repl">
                                        <p:cTn id="217" dur="500"/>
                                        <p:tgtEl>
                                          <p:spTgt spid="1772">
                                            <p:txEl>
                                              <p:pRg st="1" end="1"/>
                                            </p:txEl>
                                          </p:spTgt>
                                        </p:tgtEl>
                                      </p:cBhvr>
                                    </p:animEffect>
                                  </p:childTnLst>
                                </p:cTn>
                              </p:par>
                            </p:childTnLst>
                          </p:cTn>
                        </p:par>
                      </p:childTnLst>
                    </p:cTn>
                  </p:par>
                  <p:par>
                    <p:cTn id="218" fill="hold">
                      <p:stCondLst>
                        <p:cond delay="indefinite"/>
                      </p:stCondLst>
                      <p:childTnLst>
                        <p:par>
                          <p:cTn id="219" fill="hold">
                            <p:stCondLst>
                              <p:cond delay="0"/>
                            </p:stCondLst>
                            <p:childTnLst>
                              <p:par>
                                <p:cTn id="220" nodeType="clickEffect" fill="hold" presetClass="entr" presetID="22" presetSubtype="8">
                                  <p:stCondLst>
                                    <p:cond delay="0"/>
                                  </p:stCondLst>
                                  <p:childTnLst>
                                    <p:set>
                                      <p:cBhvr>
                                        <p:cTn id="221" dur="1" fill="hold">
                                          <p:stCondLst>
                                            <p:cond delay="0"/>
                                          </p:stCondLst>
                                        </p:cTn>
                                        <p:tgtEl>
                                          <p:spTgt spid="1772">
                                            <p:txEl>
                                              <p:pRg st="2" end="2"/>
                                            </p:txEl>
                                          </p:spTgt>
                                        </p:tgtEl>
                                        <p:attrNameLst>
                                          <p:attrName>style.visibility</p:attrName>
                                        </p:attrNameLst>
                                      </p:cBhvr>
                                      <p:to>
                                        <p:strVal val="visible"/>
                                      </p:to>
                                    </p:set>
                                    <p:animEffect filter="wipe(left)" transition="in">
                                      <p:cBhvr additive="repl">
                                        <p:cTn id="222" dur="500"/>
                                        <p:tgtEl>
                                          <p:spTgt spid="1772">
                                            <p:txEl>
                                              <p:pRg st="2" end="2"/>
                                            </p:txEl>
                                          </p:spTgt>
                                        </p:tgtEl>
                                      </p:cBhvr>
                                    </p:animEffect>
                                  </p:childTnLst>
                                </p:cTn>
                              </p:par>
                            </p:childTnLst>
                          </p:cTn>
                        </p:par>
                      </p:childTnLst>
                    </p:cTn>
                  </p:par>
                  <p:par>
                    <p:cTn id="223" fill="hold">
                      <p:stCondLst>
                        <p:cond delay="indefinite"/>
                      </p:stCondLst>
                      <p:childTnLst>
                        <p:par>
                          <p:cTn id="224" fill="hold">
                            <p:stCondLst>
                              <p:cond delay="0"/>
                            </p:stCondLst>
                            <p:childTnLst>
                              <p:par>
                                <p:cTn id="225" nodeType="clickEffect" fill="hold" presetClass="entr" presetID="22" presetSubtype="8">
                                  <p:stCondLst>
                                    <p:cond delay="0"/>
                                  </p:stCondLst>
                                  <p:childTnLst>
                                    <p:set>
                                      <p:cBhvr>
                                        <p:cTn id="226" dur="1" fill="hold">
                                          <p:stCondLst>
                                            <p:cond delay="0"/>
                                          </p:stCondLst>
                                        </p:cTn>
                                        <p:tgtEl>
                                          <p:spTgt spid="1772">
                                            <p:txEl>
                                              <p:pRg st="3" end="3"/>
                                            </p:txEl>
                                          </p:spTgt>
                                        </p:tgtEl>
                                        <p:attrNameLst>
                                          <p:attrName>style.visibility</p:attrName>
                                        </p:attrNameLst>
                                      </p:cBhvr>
                                      <p:to>
                                        <p:strVal val="visible"/>
                                      </p:to>
                                    </p:set>
                                    <p:animEffect filter="wipe(left)" transition="in">
                                      <p:cBhvr additive="repl">
                                        <p:cTn id="227" dur="500"/>
                                        <p:tgtEl>
                                          <p:spTgt spid="1772">
                                            <p:txEl>
                                              <p:pRg st="3" end="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3"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The XSD document</a:t>
            </a:r>
            <a:endParaRPr b="1" lang="en-US" sz="4400" spc="-1" strike="noStrike">
              <a:latin typeface="Lato Black"/>
            </a:endParaRPr>
          </a:p>
        </p:txBody>
      </p:sp>
      <p:sp>
        <p:nvSpPr>
          <p:cNvPr id="1774" name="TextShape 2"/>
          <p:cNvSpPr txBox="1"/>
          <p:nvPr/>
        </p:nvSpPr>
        <p:spPr>
          <a:xfrm>
            <a:off x="754920" y="1587240"/>
            <a:ext cx="8901360" cy="4337640"/>
          </a:xfrm>
          <a:prstGeom prst="rect">
            <a:avLst/>
          </a:prstGeom>
          <a:noFill/>
          <a:ln>
            <a:noFill/>
          </a:ln>
        </p:spPr>
        <p:txBody>
          <a:bodyPr lIns="90000" rIns="90000" tIns="46800" bIns="46800">
            <a:normAutofit/>
          </a:bodyPr>
          <a:p>
            <a:pPr marL="432000" indent="-324000">
              <a:lnSpc>
                <a:spcPct val="90000"/>
              </a:lnSpc>
              <a:spcBef>
                <a:spcPts val="598"/>
              </a:spcBef>
              <a:buClr>
                <a:srgbClr val="000000"/>
              </a:buClr>
              <a:buSzPct val="45000"/>
              <a:buFont typeface="Wingdings" charset="2"/>
              <a:buChar char=""/>
            </a:pPr>
            <a:r>
              <a:rPr b="0" lang="en-US" sz="2400" spc="-1" strike="noStrike">
                <a:latin typeface="Lato"/>
              </a:rPr>
              <a:t>Since the XSD is written in XML, it can get confusing which we are talking about</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latin typeface="Lato"/>
              </a:rPr>
              <a:t>Except for the additions to the root element of our XML data document, the rest of this lecture is about the XSD schema document</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latin typeface="Lato"/>
              </a:rPr>
              <a:t>The file extension is </a:t>
            </a:r>
            <a:r>
              <a:rPr b="0" lang="en-US" sz="2400" spc="-1" strike="noStrike">
                <a:solidFill>
                  <a:srgbClr val="3300ff"/>
                </a:solidFill>
                <a:latin typeface="Trebuchet MS"/>
              </a:rPr>
              <a:t>.xsd</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latin typeface="Lato"/>
              </a:rPr>
              <a:t>The root element is </a:t>
            </a:r>
            <a:r>
              <a:rPr b="0" lang="en-US" sz="2400" spc="-1" strike="noStrike">
                <a:solidFill>
                  <a:srgbClr val="3300ff"/>
                </a:solidFill>
                <a:latin typeface="Trebuchet MS"/>
              </a:rPr>
              <a:t>&lt;schema&gt;</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latin typeface="Lato"/>
              </a:rPr>
              <a:t>The XSD starts like this:</a:t>
            </a:r>
            <a:endParaRPr b="0" lang="en-US" sz="24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solidFill>
                  <a:srgbClr val="3300ff"/>
                </a:solidFill>
                <a:latin typeface="Trebuchet MS"/>
              </a:rPr>
              <a:t>&lt;?xml version="1.0"?&gt;</a:t>
            </a:r>
            <a:br/>
            <a:r>
              <a:rPr b="0" lang="en-US" sz="2000" spc="-1" strike="noStrike">
                <a:solidFill>
                  <a:srgbClr val="3300ff"/>
                </a:solidFill>
                <a:latin typeface="Trebuchet MS"/>
              </a:rPr>
              <a:t>&lt;xs:schema xmlns:xs="http://www.w3.rg/2001/XMLSchema"&gt;</a:t>
            </a:r>
            <a:endParaRPr b="0" lang="en-US" sz="2000" spc="-1" strike="noStrike">
              <a:latin typeface="Lato"/>
            </a:endParaRPr>
          </a:p>
        </p:txBody>
      </p:sp>
    </p:spTree>
  </p:cSld>
  <mc:AlternateContent>
    <mc:Choice Requires="p14">
      <p:transition spd="slow" p14:dur="2000"/>
    </mc:Choice>
    <mc:Fallback>
      <p:transition spd="slow"/>
    </mc:Fallback>
  </mc:AlternateContent>
  <p:timing>
    <p:tnLst>
      <p:par>
        <p:cTn id="228" dur="indefinite" restart="never" nodeType="tmRoot">
          <p:childTnLst>
            <p:seq>
              <p:cTn id="229" dur="indefinite" nodeType="mainSeq">
                <p:childTnLst>
                  <p:par>
                    <p:cTn id="230" fill="hold">
                      <p:stCondLst>
                        <p:cond delay="indefinite"/>
                      </p:stCondLst>
                      <p:childTnLst>
                        <p:par>
                          <p:cTn id="231" fill="hold">
                            <p:stCondLst>
                              <p:cond delay="0"/>
                            </p:stCondLst>
                            <p:childTnLst>
                              <p:par>
                                <p:cTn id="232" nodeType="clickEffect" fill="hold" presetClass="entr" presetID="22" presetSubtype="8">
                                  <p:stCondLst>
                                    <p:cond delay="0"/>
                                  </p:stCondLst>
                                  <p:childTnLst>
                                    <p:set>
                                      <p:cBhvr>
                                        <p:cTn id="233" dur="1" fill="hold">
                                          <p:stCondLst>
                                            <p:cond delay="0"/>
                                          </p:stCondLst>
                                        </p:cTn>
                                        <p:tgtEl>
                                          <p:spTgt spid="1774">
                                            <p:txEl>
                                              <p:pRg st="0" end="0"/>
                                            </p:txEl>
                                          </p:spTgt>
                                        </p:tgtEl>
                                        <p:attrNameLst>
                                          <p:attrName>style.visibility</p:attrName>
                                        </p:attrNameLst>
                                      </p:cBhvr>
                                      <p:to>
                                        <p:strVal val="visible"/>
                                      </p:to>
                                    </p:set>
                                    <p:animEffect filter="wipe(left)" transition="in">
                                      <p:cBhvr additive="repl">
                                        <p:cTn id="234" dur="500"/>
                                        <p:tgtEl>
                                          <p:spTgt spid="1774">
                                            <p:txEl>
                                              <p:pRg st="0" end="0"/>
                                            </p:txEl>
                                          </p:spTgt>
                                        </p:tgtEl>
                                      </p:cBhvr>
                                    </p:animEffect>
                                  </p:childTnLst>
                                </p:cTn>
                              </p:par>
                            </p:childTnLst>
                          </p:cTn>
                        </p:par>
                      </p:childTnLst>
                    </p:cTn>
                  </p:par>
                  <p:par>
                    <p:cTn id="235" fill="hold">
                      <p:stCondLst>
                        <p:cond delay="indefinite"/>
                      </p:stCondLst>
                      <p:childTnLst>
                        <p:par>
                          <p:cTn id="236" fill="hold">
                            <p:stCondLst>
                              <p:cond delay="0"/>
                            </p:stCondLst>
                            <p:childTnLst>
                              <p:par>
                                <p:cTn id="237" nodeType="clickEffect" fill="hold" presetClass="entr" presetID="22" presetSubtype="8">
                                  <p:stCondLst>
                                    <p:cond delay="0"/>
                                  </p:stCondLst>
                                  <p:childTnLst>
                                    <p:set>
                                      <p:cBhvr>
                                        <p:cTn id="238" dur="1" fill="hold">
                                          <p:stCondLst>
                                            <p:cond delay="0"/>
                                          </p:stCondLst>
                                        </p:cTn>
                                        <p:tgtEl>
                                          <p:spTgt spid="1774">
                                            <p:txEl>
                                              <p:pRg st="1" end="1"/>
                                            </p:txEl>
                                          </p:spTgt>
                                        </p:tgtEl>
                                        <p:attrNameLst>
                                          <p:attrName>style.visibility</p:attrName>
                                        </p:attrNameLst>
                                      </p:cBhvr>
                                      <p:to>
                                        <p:strVal val="visible"/>
                                      </p:to>
                                    </p:set>
                                    <p:animEffect filter="wipe(left)" transition="in">
                                      <p:cBhvr additive="repl">
                                        <p:cTn id="239" dur="500"/>
                                        <p:tgtEl>
                                          <p:spTgt spid="1774">
                                            <p:txEl>
                                              <p:pRg st="1" end="1"/>
                                            </p:txEl>
                                          </p:spTgt>
                                        </p:tgtEl>
                                      </p:cBhvr>
                                    </p:animEffect>
                                  </p:childTnLst>
                                </p:cTn>
                              </p:par>
                            </p:childTnLst>
                          </p:cTn>
                        </p:par>
                      </p:childTnLst>
                    </p:cTn>
                  </p:par>
                  <p:par>
                    <p:cTn id="240" fill="hold">
                      <p:stCondLst>
                        <p:cond delay="indefinite"/>
                      </p:stCondLst>
                      <p:childTnLst>
                        <p:par>
                          <p:cTn id="241" fill="hold">
                            <p:stCondLst>
                              <p:cond delay="0"/>
                            </p:stCondLst>
                            <p:childTnLst>
                              <p:par>
                                <p:cTn id="242" nodeType="clickEffect" fill="hold" presetClass="entr" presetID="22" presetSubtype="8">
                                  <p:stCondLst>
                                    <p:cond delay="0"/>
                                  </p:stCondLst>
                                  <p:childTnLst>
                                    <p:set>
                                      <p:cBhvr>
                                        <p:cTn id="243" dur="1" fill="hold">
                                          <p:stCondLst>
                                            <p:cond delay="0"/>
                                          </p:stCondLst>
                                        </p:cTn>
                                        <p:tgtEl>
                                          <p:spTgt spid="1774">
                                            <p:txEl>
                                              <p:pRg st="2" end="2"/>
                                            </p:txEl>
                                          </p:spTgt>
                                        </p:tgtEl>
                                        <p:attrNameLst>
                                          <p:attrName>style.visibility</p:attrName>
                                        </p:attrNameLst>
                                      </p:cBhvr>
                                      <p:to>
                                        <p:strVal val="visible"/>
                                      </p:to>
                                    </p:set>
                                    <p:animEffect filter="wipe(left)" transition="in">
                                      <p:cBhvr additive="repl">
                                        <p:cTn id="244" dur="500"/>
                                        <p:tgtEl>
                                          <p:spTgt spid="1774">
                                            <p:txEl>
                                              <p:pRg st="2" end="2"/>
                                            </p:txEl>
                                          </p:spTgt>
                                        </p:tgtEl>
                                      </p:cBhvr>
                                    </p:animEffect>
                                  </p:childTnLst>
                                </p:cTn>
                              </p:par>
                            </p:childTnLst>
                          </p:cTn>
                        </p:par>
                      </p:childTnLst>
                    </p:cTn>
                  </p:par>
                  <p:par>
                    <p:cTn id="245" fill="hold">
                      <p:stCondLst>
                        <p:cond delay="indefinite"/>
                      </p:stCondLst>
                      <p:childTnLst>
                        <p:par>
                          <p:cTn id="246" fill="hold">
                            <p:stCondLst>
                              <p:cond delay="0"/>
                            </p:stCondLst>
                            <p:childTnLst>
                              <p:par>
                                <p:cTn id="247" nodeType="clickEffect" fill="hold" presetClass="entr" presetID="22" presetSubtype="8">
                                  <p:stCondLst>
                                    <p:cond delay="0"/>
                                  </p:stCondLst>
                                  <p:childTnLst>
                                    <p:set>
                                      <p:cBhvr>
                                        <p:cTn id="248" dur="1" fill="hold">
                                          <p:stCondLst>
                                            <p:cond delay="0"/>
                                          </p:stCondLst>
                                        </p:cTn>
                                        <p:tgtEl>
                                          <p:spTgt spid="1774">
                                            <p:txEl>
                                              <p:pRg st="3" end="3"/>
                                            </p:txEl>
                                          </p:spTgt>
                                        </p:tgtEl>
                                        <p:attrNameLst>
                                          <p:attrName>style.visibility</p:attrName>
                                        </p:attrNameLst>
                                      </p:cBhvr>
                                      <p:to>
                                        <p:strVal val="visible"/>
                                      </p:to>
                                    </p:set>
                                    <p:animEffect filter="wipe(left)" transition="in">
                                      <p:cBhvr additive="repl">
                                        <p:cTn id="249" dur="500"/>
                                        <p:tgtEl>
                                          <p:spTgt spid="1774">
                                            <p:txEl>
                                              <p:pRg st="3" end="3"/>
                                            </p:txEl>
                                          </p:spTgt>
                                        </p:tgtEl>
                                      </p:cBhvr>
                                    </p:animEffect>
                                  </p:childTnLst>
                                </p:cTn>
                              </p:par>
                            </p:childTnLst>
                          </p:cTn>
                        </p:par>
                      </p:childTnLst>
                    </p:cTn>
                  </p:par>
                  <p:par>
                    <p:cTn id="250" fill="hold">
                      <p:stCondLst>
                        <p:cond delay="indefinite"/>
                      </p:stCondLst>
                      <p:childTnLst>
                        <p:par>
                          <p:cTn id="251" fill="hold">
                            <p:stCondLst>
                              <p:cond delay="0"/>
                            </p:stCondLst>
                            <p:childTnLst>
                              <p:par>
                                <p:cTn id="252" nodeType="clickEffect" fill="hold" presetClass="entr" presetID="22" presetSubtype="8">
                                  <p:stCondLst>
                                    <p:cond delay="0"/>
                                  </p:stCondLst>
                                  <p:childTnLst>
                                    <p:set>
                                      <p:cBhvr>
                                        <p:cTn id="253" dur="1" fill="hold">
                                          <p:stCondLst>
                                            <p:cond delay="0"/>
                                          </p:stCondLst>
                                        </p:cTn>
                                        <p:tgtEl>
                                          <p:spTgt spid="1774">
                                            <p:txEl>
                                              <p:pRg st="4" end="4"/>
                                            </p:txEl>
                                          </p:spTgt>
                                        </p:tgtEl>
                                        <p:attrNameLst>
                                          <p:attrName>style.visibility</p:attrName>
                                        </p:attrNameLst>
                                      </p:cBhvr>
                                      <p:to>
                                        <p:strVal val="visible"/>
                                      </p:to>
                                    </p:set>
                                    <p:animEffect filter="wipe(left)" transition="in">
                                      <p:cBhvr additive="repl">
                                        <p:cTn id="254" dur="500"/>
                                        <p:tgtEl>
                                          <p:spTgt spid="1774">
                                            <p:txEl>
                                              <p:pRg st="4" end="4"/>
                                            </p:txEl>
                                          </p:spTgt>
                                        </p:tgtEl>
                                      </p:cBhvr>
                                    </p:animEffect>
                                  </p:childTnLst>
                                </p:cTn>
                              </p:par>
                            </p:childTnLst>
                          </p:cTn>
                        </p:par>
                      </p:childTnLst>
                    </p:cTn>
                  </p:par>
                  <p:par>
                    <p:cTn id="255" fill="hold">
                      <p:stCondLst>
                        <p:cond delay="indefinite"/>
                      </p:stCondLst>
                      <p:childTnLst>
                        <p:par>
                          <p:cTn id="256" fill="hold">
                            <p:stCondLst>
                              <p:cond delay="0"/>
                            </p:stCondLst>
                            <p:childTnLst>
                              <p:par>
                                <p:cTn id="257" nodeType="clickEffect" fill="hold" presetClass="entr" presetID="22" presetSubtype="8">
                                  <p:stCondLst>
                                    <p:cond delay="0"/>
                                  </p:stCondLst>
                                  <p:childTnLst>
                                    <p:set>
                                      <p:cBhvr>
                                        <p:cTn id="258" dur="1" fill="hold">
                                          <p:stCondLst>
                                            <p:cond delay="0"/>
                                          </p:stCondLst>
                                        </p:cTn>
                                        <p:tgtEl>
                                          <p:spTgt spid="1774">
                                            <p:txEl>
                                              <p:pRg st="5" end="5"/>
                                            </p:txEl>
                                          </p:spTgt>
                                        </p:tgtEl>
                                        <p:attrNameLst>
                                          <p:attrName>style.visibility</p:attrName>
                                        </p:attrNameLst>
                                      </p:cBhvr>
                                      <p:to>
                                        <p:strVal val="visible"/>
                                      </p:to>
                                    </p:set>
                                    <p:animEffect filter="wipe(left)" transition="in">
                                      <p:cBhvr additive="repl">
                                        <p:cTn id="259" dur="500"/>
                                        <p:tgtEl>
                                          <p:spTgt spid="1774">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5" name="TextShape 1"/>
          <p:cNvSpPr txBox="1"/>
          <p:nvPr/>
        </p:nvSpPr>
        <p:spPr>
          <a:xfrm>
            <a:off x="1342800" y="252000"/>
            <a:ext cx="8587800" cy="924120"/>
          </a:xfrm>
          <a:prstGeom prst="rect">
            <a:avLst/>
          </a:prstGeom>
          <a:noFill/>
          <a:ln>
            <a:noFill/>
          </a:ln>
        </p:spPr>
        <p:txBody>
          <a:bodyPr lIns="90000" rIns="90000" tIns="46800" bIns="46800" anchor="b">
            <a:noAutofit/>
          </a:bodyPr>
          <a:p>
            <a:pPr algn="ctr">
              <a:lnSpc>
                <a:spcPct val="100000"/>
              </a:lnSpc>
            </a:pPr>
            <a:r>
              <a:rPr b="1" lang="en-US" sz="4400" spc="-1" strike="noStrike">
                <a:solidFill>
                  <a:srgbClr val="000000"/>
                </a:solidFill>
                <a:latin typeface="Trebuchet MS"/>
              </a:rPr>
              <a:t>&lt;schema&gt;</a:t>
            </a:r>
            <a:endParaRPr b="1" lang="en-US" sz="4400" spc="-1" strike="noStrike">
              <a:latin typeface="Lato Black"/>
            </a:endParaRPr>
          </a:p>
        </p:txBody>
      </p:sp>
      <p:sp>
        <p:nvSpPr>
          <p:cNvPr id="1776" name="TextShape 2"/>
          <p:cNvSpPr txBox="1"/>
          <p:nvPr/>
        </p:nvSpPr>
        <p:spPr>
          <a:xfrm>
            <a:off x="419040" y="1511640"/>
            <a:ext cx="9448920" cy="524988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3200" spc="-1" strike="noStrike">
                <a:latin typeface="Lato"/>
              </a:rPr>
              <a:t>The </a:t>
            </a:r>
            <a:r>
              <a:rPr b="0" lang="en-US" sz="3200" spc="-1" strike="noStrike">
                <a:solidFill>
                  <a:srgbClr val="3300ff"/>
                </a:solidFill>
                <a:latin typeface="Trebuchet MS"/>
              </a:rPr>
              <a:t>&lt;schema&gt;</a:t>
            </a:r>
            <a:r>
              <a:rPr b="0" lang="en-US" sz="3200" spc="-1" strike="noStrike">
                <a:latin typeface="Lato"/>
              </a:rPr>
              <a:t> element may have attributes:</a:t>
            </a:r>
            <a:endParaRPr b="0" lang="en-US" sz="3200" spc="-1" strike="noStrike">
              <a:latin typeface="Lato"/>
            </a:endParaRPr>
          </a:p>
          <a:p>
            <a:pPr lvl="1" marL="864000" indent="-324000">
              <a:lnSpc>
                <a:spcPct val="100000"/>
              </a:lnSpc>
              <a:spcBef>
                <a:spcPts val="598"/>
              </a:spcBef>
              <a:buClr>
                <a:srgbClr val="000000"/>
              </a:buClr>
              <a:buSzPct val="45000"/>
              <a:buFont typeface="Wingdings" charset="2"/>
              <a:buChar char=""/>
            </a:pPr>
            <a:r>
              <a:rPr b="0" lang="en-US" sz="2800" spc="-1" strike="noStrike">
                <a:solidFill>
                  <a:srgbClr val="3300ff"/>
                </a:solidFill>
                <a:latin typeface="Trebuchet MS"/>
              </a:rPr>
              <a:t>xmlns:xs="http://www.w3.org/2001/XMLSchema"</a:t>
            </a:r>
            <a:endParaRPr b="0" lang="en-US" sz="2800" spc="-1" strike="noStrike">
              <a:latin typeface="Lato"/>
            </a:endParaRPr>
          </a:p>
          <a:p>
            <a:pPr lvl="2" marL="1296000" indent="-288000">
              <a:spcBef>
                <a:spcPts val="499"/>
              </a:spcBef>
              <a:buClr>
                <a:srgbClr val="000000"/>
              </a:buClr>
              <a:buSzPct val="75000"/>
              <a:buFont typeface="Symbol" charset="2"/>
              <a:buChar char=""/>
            </a:pPr>
            <a:r>
              <a:rPr b="0" lang="en-US" sz="2400" spc="-1" strike="noStrike">
                <a:latin typeface="Lato"/>
              </a:rPr>
              <a:t>This is necessary to specify where all our XSD tags are defined</a:t>
            </a:r>
            <a:endParaRPr b="0" lang="en-US" sz="2400" spc="-1" strike="noStrike">
              <a:latin typeface="Lato"/>
            </a:endParaRPr>
          </a:p>
          <a:p>
            <a:pPr lvl="1" marL="864000" indent="-324000">
              <a:lnSpc>
                <a:spcPct val="100000"/>
              </a:lnSpc>
              <a:spcBef>
                <a:spcPts val="598"/>
              </a:spcBef>
              <a:buClr>
                <a:srgbClr val="000000"/>
              </a:buClr>
              <a:buSzPct val="45000"/>
              <a:buFont typeface="Wingdings" charset="2"/>
              <a:buChar char=""/>
            </a:pPr>
            <a:r>
              <a:rPr b="0" lang="en-US" sz="2800" spc="-1" strike="noStrike">
                <a:solidFill>
                  <a:srgbClr val="3300ff"/>
                </a:solidFill>
                <a:latin typeface="Trebuchet MS"/>
              </a:rPr>
              <a:t>elementFormDefault="qualified"</a:t>
            </a:r>
            <a:endParaRPr b="0" lang="en-US" sz="2800" spc="-1" strike="noStrike">
              <a:latin typeface="Lato"/>
            </a:endParaRPr>
          </a:p>
          <a:p>
            <a:pPr lvl="2" marL="1296000" indent="-288000">
              <a:spcBef>
                <a:spcPts val="499"/>
              </a:spcBef>
              <a:buClr>
                <a:srgbClr val="000000"/>
              </a:buClr>
              <a:buSzPct val="75000"/>
              <a:buFont typeface="Symbol" charset="2"/>
              <a:buChar char=""/>
            </a:pPr>
            <a:r>
              <a:rPr b="0" lang="en-US" sz="2400" spc="-1" strike="noStrike">
                <a:latin typeface="Lato"/>
              </a:rPr>
              <a:t>This means that all XML elements must be qualified (use a namespace)</a:t>
            </a:r>
            <a:endParaRPr b="0" lang="en-US" sz="2400" spc="-1" strike="noStrike">
              <a:latin typeface="Lato"/>
            </a:endParaRPr>
          </a:p>
          <a:p>
            <a:pPr lvl="2" marL="1296000" indent="-288000">
              <a:spcBef>
                <a:spcPts val="499"/>
              </a:spcBef>
              <a:buClr>
                <a:srgbClr val="000000"/>
              </a:buClr>
              <a:buSzPct val="75000"/>
              <a:buFont typeface="Symbol" charset="2"/>
              <a:buChar char=""/>
            </a:pPr>
            <a:r>
              <a:rPr b="0" lang="en-US" sz="2400" spc="-1" strike="noStrike">
                <a:latin typeface="Lato"/>
              </a:rPr>
              <a:t>It is highly desirable to qualify all elements, or problems will arise when another schema is added</a:t>
            </a:r>
            <a:endParaRPr b="0" lang="en-US" sz="2400" spc="-1" strike="noStrike">
              <a:latin typeface="Lato"/>
            </a:endParaRPr>
          </a:p>
          <a:p>
            <a:pPr lvl="2" marL="1296000" indent="-288000">
              <a:spcBef>
                <a:spcPts val="499"/>
              </a:spcBef>
              <a:buClr>
                <a:srgbClr val="000000"/>
              </a:buClr>
              <a:buSzPct val="75000"/>
              <a:buFont typeface="Symbol" charset="2"/>
              <a:buChar char=""/>
            </a:pPr>
            <a:endParaRPr b="0" lang="en-US" sz="2400" spc="-1" strike="noStrike">
              <a:latin typeface="Lato"/>
            </a:endParaRPr>
          </a:p>
        </p:txBody>
      </p:sp>
    </p:spTree>
  </p:cSld>
  <mc:AlternateContent>
    <mc:Choice Requires="p14">
      <p:transition spd="slow" p14:dur="2000"/>
    </mc:Choice>
    <mc:Fallback>
      <p:transition spd="slow"/>
    </mc:Fallback>
  </mc:AlternateContent>
  <p:timing>
    <p:tnLst>
      <p:par>
        <p:cTn id="260" dur="indefinite" restart="never" nodeType="tmRoot">
          <p:childTnLst>
            <p:seq>
              <p:cTn id="261" dur="indefinite" nodeType="mainSeq">
                <p:childTnLst>
                  <p:par>
                    <p:cTn id="262" fill="hold">
                      <p:stCondLst>
                        <p:cond delay="indefinite"/>
                      </p:stCondLst>
                      <p:childTnLst>
                        <p:par>
                          <p:cTn id="263" fill="hold">
                            <p:stCondLst>
                              <p:cond delay="0"/>
                            </p:stCondLst>
                            <p:childTnLst>
                              <p:par>
                                <p:cTn id="264" nodeType="clickEffect" fill="hold" presetClass="entr" presetID="22" presetSubtype="8">
                                  <p:stCondLst>
                                    <p:cond delay="0"/>
                                  </p:stCondLst>
                                  <p:childTnLst>
                                    <p:set>
                                      <p:cBhvr>
                                        <p:cTn id="265" dur="1" fill="hold">
                                          <p:stCondLst>
                                            <p:cond delay="0"/>
                                          </p:stCondLst>
                                        </p:cTn>
                                        <p:tgtEl>
                                          <p:spTgt spid="1776">
                                            <p:txEl>
                                              <p:pRg st="0" end="0"/>
                                            </p:txEl>
                                          </p:spTgt>
                                        </p:tgtEl>
                                        <p:attrNameLst>
                                          <p:attrName>style.visibility</p:attrName>
                                        </p:attrNameLst>
                                      </p:cBhvr>
                                      <p:to>
                                        <p:strVal val="visible"/>
                                      </p:to>
                                    </p:set>
                                    <p:animEffect filter="wipe(left)" transition="in">
                                      <p:cBhvr additive="repl">
                                        <p:cTn id="266" dur="500"/>
                                        <p:tgtEl>
                                          <p:spTgt spid="1776">
                                            <p:txEl>
                                              <p:pRg st="0" end="0"/>
                                            </p:txEl>
                                          </p:spTgt>
                                        </p:tgtEl>
                                      </p:cBhvr>
                                    </p:animEffect>
                                  </p:childTnLst>
                                </p:cTn>
                              </p:par>
                            </p:childTnLst>
                          </p:cTn>
                        </p:par>
                      </p:childTnLst>
                    </p:cTn>
                  </p:par>
                  <p:par>
                    <p:cTn id="267" fill="hold">
                      <p:stCondLst>
                        <p:cond delay="indefinite"/>
                      </p:stCondLst>
                      <p:childTnLst>
                        <p:par>
                          <p:cTn id="268" fill="hold">
                            <p:stCondLst>
                              <p:cond delay="0"/>
                            </p:stCondLst>
                            <p:childTnLst>
                              <p:par>
                                <p:cTn id="269" nodeType="clickEffect" fill="hold" presetClass="entr" presetID="22" presetSubtype="8">
                                  <p:stCondLst>
                                    <p:cond delay="0"/>
                                  </p:stCondLst>
                                  <p:childTnLst>
                                    <p:set>
                                      <p:cBhvr>
                                        <p:cTn id="270" dur="1" fill="hold">
                                          <p:stCondLst>
                                            <p:cond delay="0"/>
                                          </p:stCondLst>
                                        </p:cTn>
                                        <p:tgtEl>
                                          <p:spTgt spid="1776">
                                            <p:txEl>
                                              <p:pRg st="1" end="1"/>
                                            </p:txEl>
                                          </p:spTgt>
                                        </p:tgtEl>
                                        <p:attrNameLst>
                                          <p:attrName>style.visibility</p:attrName>
                                        </p:attrNameLst>
                                      </p:cBhvr>
                                      <p:to>
                                        <p:strVal val="visible"/>
                                      </p:to>
                                    </p:set>
                                    <p:animEffect filter="wipe(left)" transition="in">
                                      <p:cBhvr additive="repl">
                                        <p:cTn id="271" dur="500"/>
                                        <p:tgtEl>
                                          <p:spTgt spid="1776">
                                            <p:txEl>
                                              <p:pRg st="1" end="1"/>
                                            </p:txEl>
                                          </p:spTgt>
                                        </p:tgtEl>
                                      </p:cBhvr>
                                    </p:animEffect>
                                  </p:childTnLst>
                                </p:cTn>
                              </p:par>
                            </p:childTnLst>
                          </p:cTn>
                        </p:par>
                      </p:childTnLst>
                    </p:cTn>
                  </p:par>
                  <p:par>
                    <p:cTn id="272" fill="hold">
                      <p:stCondLst>
                        <p:cond delay="indefinite"/>
                      </p:stCondLst>
                      <p:childTnLst>
                        <p:par>
                          <p:cTn id="273" fill="hold">
                            <p:stCondLst>
                              <p:cond delay="0"/>
                            </p:stCondLst>
                            <p:childTnLst>
                              <p:par>
                                <p:cTn id="274" nodeType="clickEffect" fill="hold" presetClass="entr" presetID="22" presetSubtype="8">
                                  <p:stCondLst>
                                    <p:cond delay="0"/>
                                  </p:stCondLst>
                                  <p:childTnLst>
                                    <p:set>
                                      <p:cBhvr>
                                        <p:cTn id="275" dur="1" fill="hold">
                                          <p:stCondLst>
                                            <p:cond delay="0"/>
                                          </p:stCondLst>
                                        </p:cTn>
                                        <p:tgtEl>
                                          <p:spTgt spid="1776">
                                            <p:txEl>
                                              <p:pRg st="2" end="2"/>
                                            </p:txEl>
                                          </p:spTgt>
                                        </p:tgtEl>
                                        <p:attrNameLst>
                                          <p:attrName>style.visibility</p:attrName>
                                        </p:attrNameLst>
                                      </p:cBhvr>
                                      <p:to>
                                        <p:strVal val="visible"/>
                                      </p:to>
                                    </p:set>
                                    <p:animEffect filter="wipe(left)" transition="in">
                                      <p:cBhvr additive="repl">
                                        <p:cTn id="276" dur="500"/>
                                        <p:tgtEl>
                                          <p:spTgt spid="1776">
                                            <p:txEl>
                                              <p:pRg st="2" end="2"/>
                                            </p:txEl>
                                          </p:spTgt>
                                        </p:tgtEl>
                                      </p:cBhvr>
                                    </p:animEffect>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22" presetSubtype="8">
                                  <p:stCondLst>
                                    <p:cond delay="0"/>
                                  </p:stCondLst>
                                  <p:childTnLst>
                                    <p:set>
                                      <p:cBhvr>
                                        <p:cTn id="280" dur="1" fill="hold">
                                          <p:stCondLst>
                                            <p:cond delay="0"/>
                                          </p:stCondLst>
                                        </p:cTn>
                                        <p:tgtEl>
                                          <p:spTgt spid="1776">
                                            <p:txEl>
                                              <p:pRg st="3" end="3"/>
                                            </p:txEl>
                                          </p:spTgt>
                                        </p:tgtEl>
                                        <p:attrNameLst>
                                          <p:attrName>style.visibility</p:attrName>
                                        </p:attrNameLst>
                                      </p:cBhvr>
                                      <p:to>
                                        <p:strVal val="visible"/>
                                      </p:to>
                                    </p:set>
                                    <p:animEffect filter="wipe(left)" transition="in">
                                      <p:cBhvr additive="repl">
                                        <p:cTn id="281" dur="500"/>
                                        <p:tgtEl>
                                          <p:spTgt spid="1776">
                                            <p:txEl>
                                              <p:pRg st="3" end="3"/>
                                            </p:txEl>
                                          </p:spTgt>
                                        </p:tgtEl>
                                      </p:cBhvr>
                                    </p:animEffect>
                                  </p:childTnLst>
                                </p:cTn>
                              </p:par>
                            </p:childTnLst>
                          </p:cTn>
                        </p:par>
                      </p:childTnLst>
                    </p:cTn>
                  </p:par>
                  <p:par>
                    <p:cTn id="282" fill="hold">
                      <p:stCondLst>
                        <p:cond delay="indefinite"/>
                      </p:stCondLst>
                      <p:childTnLst>
                        <p:par>
                          <p:cTn id="283" fill="hold">
                            <p:stCondLst>
                              <p:cond delay="0"/>
                            </p:stCondLst>
                            <p:childTnLst>
                              <p:par>
                                <p:cTn id="284" nodeType="clickEffect" fill="hold" presetClass="entr" presetID="22" presetSubtype="8">
                                  <p:stCondLst>
                                    <p:cond delay="0"/>
                                  </p:stCondLst>
                                  <p:childTnLst>
                                    <p:set>
                                      <p:cBhvr>
                                        <p:cTn id="285" dur="1" fill="hold">
                                          <p:stCondLst>
                                            <p:cond delay="0"/>
                                          </p:stCondLst>
                                        </p:cTn>
                                        <p:tgtEl>
                                          <p:spTgt spid="1776">
                                            <p:txEl>
                                              <p:pRg st="4" end="4"/>
                                            </p:txEl>
                                          </p:spTgt>
                                        </p:tgtEl>
                                        <p:attrNameLst>
                                          <p:attrName>style.visibility</p:attrName>
                                        </p:attrNameLst>
                                      </p:cBhvr>
                                      <p:to>
                                        <p:strVal val="visible"/>
                                      </p:to>
                                    </p:set>
                                    <p:animEffect filter="wipe(left)" transition="in">
                                      <p:cBhvr additive="repl">
                                        <p:cTn id="286" dur="500"/>
                                        <p:tgtEl>
                                          <p:spTgt spid="1776">
                                            <p:txEl>
                                              <p:pRg st="4" end="4"/>
                                            </p:txEl>
                                          </p:spTgt>
                                        </p:tgtEl>
                                      </p:cBhvr>
                                    </p:animEffec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22" presetSubtype="8">
                                  <p:stCondLst>
                                    <p:cond delay="0"/>
                                  </p:stCondLst>
                                  <p:childTnLst>
                                    <p:set>
                                      <p:cBhvr>
                                        <p:cTn id="290" dur="1" fill="hold">
                                          <p:stCondLst>
                                            <p:cond delay="0"/>
                                          </p:stCondLst>
                                        </p:cTn>
                                        <p:tgtEl>
                                          <p:spTgt spid="1776">
                                            <p:txEl>
                                              <p:pRg st="5" end="5"/>
                                            </p:txEl>
                                          </p:spTgt>
                                        </p:tgtEl>
                                        <p:attrNameLst>
                                          <p:attrName>style.visibility</p:attrName>
                                        </p:attrNameLst>
                                      </p:cBhvr>
                                      <p:to>
                                        <p:strVal val="visible"/>
                                      </p:to>
                                    </p:set>
                                    <p:animEffect filter="wipe(left)" transition="in">
                                      <p:cBhvr additive="repl">
                                        <p:cTn id="291" dur="500"/>
                                        <p:tgtEl>
                                          <p:spTgt spid="1776">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Jadwal Pelatihan</a:t>
            </a:r>
            <a:endParaRPr b="1" lang="en-US" sz="4400" spc="-1" strike="noStrike">
              <a:latin typeface="Lato Black"/>
            </a:endParaRPr>
          </a:p>
        </p:txBody>
      </p:sp>
      <p:sp>
        <p:nvSpPr>
          <p:cNvPr id="874" name="TextShape 2"/>
          <p:cNvSpPr txBox="1"/>
          <p:nvPr/>
        </p:nvSpPr>
        <p:spPr>
          <a:xfrm>
            <a:off x="90360" y="1285560"/>
            <a:ext cx="9839160" cy="5851080"/>
          </a:xfrm>
          <a:prstGeom prst="rect">
            <a:avLst/>
          </a:prstGeom>
          <a:noFill/>
          <a:ln>
            <a:noFill/>
          </a:ln>
        </p:spPr>
        <p:txBody>
          <a:bodyPr lIns="0" rIns="0" tIns="0" bIns="0">
            <a:normAutofit fontScale="97000"/>
          </a:bodyPr>
          <a:p>
            <a:pPr marL="432000" indent="-324000">
              <a:spcAft>
                <a:spcPts val="1417"/>
              </a:spcAft>
              <a:buClr>
                <a:srgbClr val="000000"/>
              </a:buClr>
              <a:buSzPct val="45000"/>
              <a:buFont typeface="Wingdings" charset="2"/>
              <a:buChar char=""/>
            </a:pPr>
            <a:r>
              <a:rPr b="0" lang="en-US" sz="3200" spc="-1" strike="noStrike">
                <a:latin typeface="Lato"/>
              </a:rPr>
              <a:t>Hari 1</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Arsitektur Bisnis</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Bisnis Proses</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Business Process Modelling Notation (BPMN)</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Camunda Modeller dan menggambar Bisnis Proses</a:t>
            </a:r>
            <a:endParaRPr b="0" lang="en-US" sz="28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Hari 2: Arsitektur Informasi dan Data</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Information modelling  dan IDEF1</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Data modelling IDEF1x</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Database modelling ERD, Schema, Docmodel</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Metadata, Kamus Data</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 </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TextShape 1"/>
          <p:cNvSpPr txBox="1"/>
          <p:nvPr/>
        </p:nvSpPr>
        <p:spPr>
          <a:xfrm>
            <a:off x="469800" y="548640"/>
            <a:ext cx="9219600" cy="771840"/>
          </a:xfrm>
          <a:prstGeom prst="rect">
            <a:avLst/>
          </a:prstGeom>
          <a:noFill/>
          <a:ln>
            <a:noFill/>
          </a:ln>
        </p:spPr>
        <p:txBody>
          <a:bodyPr lIns="0" rIns="0" tIns="0" bIns="0" anchor="ctr">
            <a:spAutoFit/>
          </a:bodyPr>
          <a:p>
            <a:pPr algn="ctr"/>
            <a:r>
              <a:rPr b="1" lang="en-US" sz="4400" spc="-1" strike="noStrike">
                <a:latin typeface="Lato Black"/>
              </a:rPr>
              <a:t>Rancang bangun</a:t>
            </a:r>
            <a:endParaRPr b="1" lang="en-US" sz="4400" spc="-1" strike="noStrike">
              <a:latin typeface="Lato Black"/>
            </a:endParaRPr>
          </a:p>
        </p:txBody>
      </p:sp>
      <p:sp>
        <p:nvSpPr>
          <p:cNvPr id="1061" name="CustomShape 2"/>
          <p:cNvSpPr/>
          <p:nvPr/>
        </p:nvSpPr>
        <p:spPr>
          <a:xfrm>
            <a:off x="182520" y="6494040"/>
            <a:ext cx="9780840" cy="45720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Internal Service Bus (contoh Conq, Mulesoft)</a:t>
            </a:r>
            <a:endParaRPr b="0" lang="en-US" sz="1800" spc="-1" strike="noStrike">
              <a:latin typeface="Arial"/>
            </a:endParaRPr>
          </a:p>
        </p:txBody>
      </p:sp>
      <p:pic>
        <p:nvPicPr>
          <p:cNvPr id="1062" name="" descr=""/>
          <p:cNvPicPr/>
          <p:nvPr/>
        </p:nvPicPr>
        <p:blipFill>
          <a:blip r:embed="rId1"/>
          <a:stretch/>
        </p:blipFill>
        <p:spPr>
          <a:xfrm>
            <a:off x="5172480" y="3029760"/>
            <a:ext cx="1591920" cy="2469600"/>
          </a:xfrm>
          <a:prstGeom prst="rect">
            <a:avLst/>
          </a:prstGeom>
          <a:ln>
            <a:noFill/>
          </a:ln>
        </p:spPr>
      </p:pic>
      <p:sp>
        <p:nvSpPr>
          <p:cNvPr id="1063" name="TextShape 3"/>
          <p:cNvSpPr txBox="1"/>
          <p:nvPr/>
        </p:nvSpPr>
        <p:spPr>
          <a:xfrm>
            <a:off x="5508360" y="3155400"/>
            <a:ext cx="885960" cy="364680"/>
          </a:xfrm>
          <a:prstGeom prst="rect">
            <a:avLst/>
          </a:prstGeom>
          <a:noFill/>
          <a:ln>
            <a:noFill/>
          </a:ln>
        </p:spPr>
        <p:txBody>
          <a:bodyPr lIns="90000" rIns="90000" tIns="45000" bIns="45000">
            <a:spAutoFit/>
          </a:bodyPr>
          <a:p>
            <a:r>
              <a:rPr b="1" lang="en-US" sz="1800" spc="-1" strike="noStrike">
                <a:latin typeface="Lato Black"/>
              </a:rPr>
              <a:t>SIM A</a:t>
            </a:r>
            <a:endParaRPr b="0" lang="en-US" sz="1800" spc="-1" strike="noStrike">
              <a:latin typeface="Arial"/>
            </a:endParaRPr>
          </a:p>
        </p:txBody>
      </p:sp>
      <p:pic>
        <p:nvPicPr>
          <p:cNvPr id="1064" name="" descr=""/>
          <p:cNvPicPr/>
          <p:nvPr/>
        </p:nvPicPr>
        <p:blipFill>
          <a:blip r:embed="rId2"/>
          <a:stretch/>
        </p:blipFill>
        <p:spPr>
          <a:xfrm>
            <a:off x="0" y="3193200"/>
            <a:ext cx="1722960" cy="2477520"/>
          </a:xfrm>
          <a:prstGeom prst="rect">
            <a:avLst/>
          </a:prstGeom>
          <a:ln>
            <a:noFill/>
          </a:ln>
        </p:spPr>
      </p:pic>
      <p:sp>
        <p:nvSpPr>
          <p:cNvPr id="1065" name="TextShape 4"/>
          <p:cNvSpPr txBox="1"/>
          <p:nvPr/>
        </p:nvSpPr>
        <p:spPr>
          <a:xfrm>
            <a:off x="405720" y="3292560"/>
            <a:ext cx="849600" cy="364680"/>
          </a:xfrm>
          <a:prstGeom prst="rect">
            <a:avLst/>
          </a:prstGeom>
          <a:noFill/>
          <a:ln>
            <a:noFill/>
          </a:ln>
        </p:spPr>
        <p:txBody>
          <a:bodyPr lIns="90000" rIns="90000" tIns="45000" bIns="45000">
            <a:spAutoFit/>
          </a:bodyPr>
          <a:p>
            <a:r>
              <a:rPr b="1" lang="en-US" sz="1800" spc="-1" strike="noStrike">
                <a:latin typeface="Lato Black"/>
              </a:rPr>
              <a:t>SIM  A</a:t>
            </a:r>
            <a:endParaRPr b="0" lang="en-US" sz="1800" spc="-1" strike="noStrike">
              <a:latin typeface="Arial"/>
            </a:endParaRPr>
          </a:p>
        </p:txBody>
      </p:sp>
      <p:sp>
        <p:nvSpPr>
          <p:cNvPr id="1066" name="TextShape 5"/>
          <p:cNvSpPr txBox="1"/>
          <p:nvPr/>
        </p:nvSpPr>
        <p:spPr>
          <a:xfrm>
            <a:off x="182520" y="3749760"/>
            <a:ext cx="1298880" cy="548640"/>
          </a:xfrm>
          <a:prstGeom prst="rect">
            <a:avLst/>
          </a:prstGeom>
          <a:noFill/>
          <a:ln>
            <a:noFill/>
          </a:ln>
        </p:spPr>
        <p:txBody>
          <a:bodyPr lIns="90000" rIns="90000" tIns="45000" bIns="45000">
            <a:spAutoFit/>
          </a:bodyPr>
          <a:p>
            <a:r>
              <a:rPr b="0" lang="en-US" sz="1400" spc="-1" strike="noStrike">
                <a:latin typeface="Lato"/>
              </a:rPr>
              <a:t>Transaksi</a:t>
            </a:r>
            <a:endParaRPr b="0" lang="en-US" sz="1400" spc="-1" strike="noStrike">
              <a:latin typeface="Arial"/>
            </a:endParaRPr>
          </a:p>
        </p:txBody>
      </p:sp>
      <p:sp>
        <p:nvSpPr>
          <p:cNvPr id="1067" name="CustomShape 6"/>
          <p:cNvSpPr/>
          <p:nvPr/>
        </p:nvSpPr>
        <p:spPr>
          <a:xfrm>
            <a:off x="5758560" y="5396400"/>
            <a:ext cx="365760" cy="1006200"/>
          </a:xfrm>
          <a:custGeom>
            <a:avLst/>
            <a:gdLst/>
            <a:ahLst/>
            <a:rect l="0" t="0" r="r" b="b"/>
            <a:pathLst>
              <a:path w="1018" h="2797">
                <a:moveTo>
                  <a:pt x="0" y="556"/>
                </a:moveTo>
                <a:lnTo>
                  <a:pt x="508" y="0"/>
                </a:lnTo>
                <a:lnTo>
                  <a:pt x="1017" y="556"/>
                </a:lnTo>
                <a:lnTo>
                  <a:pt x="762" y="556"/>
                </a:lnTo>
                <a:lnTo>
                  <a:pt x="762" y="2239"/>
                </a:lnTo>
                <a:lnTo>
                  <a:pt x="1017" y="2239"/>
                </a:lnTo>
                <a:lnTo>
                  <a:pt x="508" y="2796"/>
                </a:lnTo>
                <a:lnTo>
                  <a:pt x="0" y="2239"/>
                </a:lnTo>
                <a:lnTo>
                  <a:pt x="254" y="2239"/>
                </a:lnTo>
                <a:lnTo>
                  <a:pt x="254" y="556"/>
                </a:lnTo>
                <a:lnTo>
                  <a:pt x="0" y="556"/>
                </a:lnTo>
              </a:path>
            </a:pathLst>
          </a:custGeom>
          <a:solidFill>
            <a:srgbClr val="99ccff"/>
          </a:solidFill>
          <a:ln>
            <a:solidFill>
              <a:srgbClr val="000000"/>
            </a:solidFill>
          </a:ln>
        </p:spPr>
        <p:style>
          <a:lnRef idx="0"/>
          <a:fillRef idx="0"/>
          <a:effectRef idx="0"/>
          <a:fontRef idx="minor"/>
        </p:style>
      </p:sp>
      <p:sp>
        <p:nvSpPr>
          <p:cNvPr id="1068" name="CustomShape 7"/>
          <p:cNvSpPr/>
          <p:nvPr/>
        </p:nvSpPr>
        <p:spPr>
          <a:xfrm>
            <a:off x="567000" y="5487840"/>
            <a:ext cx="365760" cy="994680"/>
          </a:xfrm>
          <a:custGeom>
            <a:avLst/>
            <a:gdLst/>
            <a:ahLst/>
            <a:rect l="0" t="0" r="r" b="b"/>
            <a:pathLst>
              <a:path w="1018" h="2765">
                <a:moveTo>
                  <a:pt x="0" y="550"/>
                </a:moveTo>
                <a:lnTo>
                  <a:pt x="508" y="0"/>
                </a:lnTo>
                <a:lnTo>
                  <a:pt x="1017" y="550"/>
                </a:lnTo>
                <a:lnTo>
                  <a:pt x="762" y="550"/>
                </a:lnTo>
                <a:lnTo>
                  <a:pt x="762" y="2213"/>
                </a:lnTo>
                <a:lnTo>
                  <a:pt x="1017" y="2213"/>
                </a:lnTo>
                <a:lnTo>
                  <a:pt x="508" y="2764"/>
                </a:lnTo>
                <a:lnTo>
                  <a:pt x="0" y="2213"/>
                </a:lnTo>
                <a:lnTo>
                  <a:pt x="254" y="2213"/>
                </a:lnTo>
                <a:lnTo>
                  <a:pt x="254" y="550"/>
                </a:lnTo>
                <a:lnTo>
                  <a:pt x="0" y="550"/>
                </a:lnTo>
              </a:path>
            </a:pathLst>
          </a:custGeom>
          <a:solidFill>
            <a:srgbClr val="99ccff"/>
          </a:solidFill>
          <a:ln>
            <a:solidFill>
              <a:srgbClr val="000000"/>
            </a:solidFill>
          </a:ln>
        </p:spPr>
        <p:style>
          <a:lnRef idx="0"/>
          <a:fillRef idx="0"/>
          <a:effectRef idx="0"/>
          <a:fontRef idx="minor"/>
        </p:style>
      </p:sp>
      <p:sp>
        <p:nvSpPr>
          <p:cNvPr id="1069" name="CustomShape 8"/>
          <p:cNvSpPr/>
          <p:nvPr/>
        </p:nvSpPr>
        <p:spPr>
          <a:xfrm>
            <a:off x="182520" y="1371960"/>
            <a:ext cx="9780840" cy="45720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Service Publisher (contoh WS02)</a:t>
            </a:r>
            <a:endParaRPr b="0" lang="en-US" sz="1800" spc="-1" strike="noStrike">
              <a:latin typeface="Arial"/>
            </a:endParaRPr>
          </a:p>
        </p:txBody>
      </p:sp>
      <p:pic>
        <p:nvPicPr>
          <p:cNvPr id="1070" name="" descr=""/>
          <p:cNvPicPr/>
          <p:nvPr/>
        </p:nvPicPr>
        <p:blipFill>
          <a:blip r:embed="rId3"/>
          <a:stretch/>
        </p:blipFill>
        <p:spPr>
          <a:xfrm>
            <a:off x="3486960" y="3772800"/>
            <a:ext cx="1722960" cy="1817640"/>
          </a:xfrm>
          <a:prstGeom prst="rect">
            <a:avLst/>
          </a:prstGeom>
          <a:ln>
            <a:noFill/>
          </a:ln>
        </p:spPr>
      </p:pic>
      <p:sp>
        <p:nvSpPr>
          <p:cNvPr id="1071" name="TextShape 9"/>
          <p:cNvSpPr txBox="1"/>
          <p:nvPr/>
        </p:nvSpPr>
        <p:spPr>
          <a:xfrm>
            <a:off x="3637440" y="3864600"/>
            <a:ext cx="1371240" cy="365760"/>
          </a:xfrm>
          <a:prstGeom prst="rect">
            <a:avLst/>
          </a:prstGeom>
          <a:noFill/>
          <a:ln>
            <a:noFill/>
          </a:ln>
        </p:spPr>
        <p:txBody>
          <a:bodyPr lIns="90000" rIns="90000" tIns="45000" bIns="45000">
            <a:spAutoFit/>
          </a:bodyPr>
          <a:p>
            <a:r>
              <a:rPr b="1" lang="en-US" sz="1600" spc="-1" strike="noStrike">
                <a:latin typeface="Lato Black"/>
              </a:rPr>
              <a:t>Digital Sign</a:t>
            </a:r>
            <a:endParaRPr b="0" lang="en-US" sz="1600" spc="-1" strike="noStrike">
              <a:latin typeface="Arial"/>
            </a:endParaRPr>
          </a:p>
        </p:txBody>
      </p:sp>
      <p:sp>
        <p:nvSpPr>
          <p:cNvPr id="1072" name="CustomShape 10"/>
          <p:cNvSpPr/>
          <p:nvPr/>
        </p:nvSpPr>
        <p:spPr>
          <a:xfrm>
            <a:off x="2010960" y="5499360"/>
            <a:ext cx="3016440" cy="457200"/>
          </a:xfrm>
          <a:prstGeom prst="rect">
            <a:avLst/>
          </a:prstGeom>
          <a:solidFill>
            <a:srgbClr val="99ccff"/>
          </a:solidFill>
          <a:ln>
            <a:solidFill>
              <a:srgbClr val="000000"/>
            </a:solidFill>
          </a:ln>
        </p:spPr>
        <p:style>
          <a:lnRef idx="0"/>
          <a:fillRef idx="0"/>
          <a:effectRef idx="0"/>
          <a:fontRef idx="minor"/>
        </p:style>
      </p:sp>
      <p:sp>
        <p:nvSpPr>
          <p:cNvPr id="1073" name="CustomShape 11"/>
          <p:cNvSpPr/>
          <p:nvPr/>
        </p:nvSpPr>
        <p:spPr>
          <a:xfrm>
            <a:off x="3199320" y="5945040"/>
            <a:ext cx="365760" cy="548640"/>
          </a:xfrm>
          <a:custGeom>
            <a:avLst/>
            <a:gdLst/>
            <a:ahLst/>
            <a:rect l="0" t="0" r="r" b="b"/>
            <a:pathLst>
              <a:path w="1018" h="1525">
                <a:moveTo>
                  <a:pt x="0" y="303"/>
                </a:moveTo>
                <a:lnTo>
                  <a:pt x="508" y="0"/>
                </a:lnTo>
                <a:lnTo>
                  <a:pt x="1017" y="303"/>
                </a:lnTo>
                <a:lnTo>
                  <a:pt x="762" y="303"/>
                </a:lnTo>
                <a:lnTo>
                  <a:pt x="762" y="1221"/>
                </a:lnTo>
                <a:lnTo>
                  <a:pt x="1017" y="1221"/>
                </a:lnTo>
                <a:lnTo>
                  <a:pt x="508" y="1524"/>
                </a:lnTo>
                <a:lnTo>
                  <a:pt x="0" y="1221"/>
                </a:lnTo>
                <a:lnTo>
                  <a:pt x="254" y="1221"/>
                </a:lnTo>
                <a:lnTo>
                  <a:pt x="254" y="303"/>
                </a:lnTo>
                <a:lnTo>
                  <a:pt x="0" y="303"/>
                </a:lnTo>
              </a:path>
            </a:pathLst>
          </a:custGeom>
          <a:solidFill>
            <a:srgbClr val="99ccff"/>
          </a:solidFill>
          <a:ln>
            <a:solidFill>
              <a:srgbClr val="000000"/>
            </a:solidFill>
          </a:ln>
        </p:spPr>
        <p:style>
          <a:lnRef idx="0"/>
          <a:fillRef idx="0"/>
          <a:effectRef idx="0"/>
          <a:fontRef idx="minor"/>
        </p:style>
      </p:sp>
      <p:pic>
        <p:nvPicPr>
          <p:cNvPr id="1074" name="" descr=""/>
          <p:cNvPicPr/>
          <p:nvPr/>
        </p:nvPicPr>
        <p:blipFill>
          <a:blip r:embed="rId4"/>
          <a:stretch/>
        </p:blipFill>
        <p:spPr>
          <a:xfrm>
            <a:off x="7038360" y="2367360"/>
            <a:ext cx="1371240" cy="1839600"/>
          </a:xfrm>
          <a:prstGeom prst="rect">
            <a:avLst/>
          </a:prstGeom>
          <a:ln>
            <a:noFill/>
          </a:ln>
        </p:spPr>
      </p:pic>
      <p:pic>
        <p:nvPicPr>
          <p:cNvPr id="1075" name="" descr=""/>
          <p:cNvPicPr/>
          <p:nvPr/>
        </p:nvPicPr>
        <p:blipFill>
          <a:blip r:embed="rId5"/>
          <a:stretch/>
        </p:blipFill>
        <p:spPr>
          <a:xfrm>
            <a:off x="8501040" y="2367360"/>
            <a:ext cx="1371240" cy="1839600"/>
          </a:xfrm>
          <a:prstGeom prst="rect">
            <a:avLst/>
          </a:prstGeom>
          <a:ln>
            <a:noFill/>
          </a:ln>
        </p:spPr>
      </p:pic>
      <p:sp>
        <p:nvSpPr>
          <p:cNvPr id="1076" name="TextShape 12"/>
          <p:cNvSpPr txBox="1"/>
          <p:nvPr/>
        </p:nvSpPr>
        <p:spPr>
          <a:xfrm>
            <a:off x="7496280" y="2378880"/>
            <a:ext cx="547920" cy="364680"/>
          </a:xfrm>
          <a:prstGeom prst="rect">
            <a:avLst/>
          </a:prstGeom>
          <a:noFill/>
          <a:ln>
            <a:noFill/>
          </a:ln>
        </p:spPr>
        <p:txBody>
          <a:bodyPr lIns="90000" rIns="90000" tIns="45000" bIns="45000">
            <a:spAutoFit/>
          </a:bodyPr>
          <a:p>
            <a:r>
              <a:rPr b="1" lang="en-US" sz="1800" spc="-1" strike="noStrike">
                <a:latin typeface="Lato Black"/>
              </a:rPr>
              <a:t>MR</a:t>
            </a:r>
            <a:endParaRPr b="0" lang="en-US" sz="1800" spc="-1" strike="noStrike">
              <a:latin typeface="Arial"/>
            </a:endParaRPr>
          </a:p>
        </p:txBody>
      </p:sp>
      <p:sp>
        <p:nvSpPr>
          <p:cNvPr id="1077" name="TextShape 13"/>
          <p:cNvSpPr txBox="1"/>
          <p:nvPr/>
        </p:nvSpPr>
        <p:spPr>
          <a:xfrm>
            <a:off x="8867520" y="2378880"/>
            <a:ext cx="473400" cy="364680"/>
          </a:xfrm>
          <a:prstGeom prst="rect">
            <a:avLst/>
          </a:prstGeom>
          <a:noFill/>
          <a:ln>
            <a:noFill/>
          </a:ln>
        </p:spPr>
        <p:txBody>
          <a:bodyPr lIns="90000" rIns="90000" tIns="45000" bIns="45000">
            <a:spAutoFit/>
          </a:bodyPr>
          <a:p>
            <a:r>
              <a:rPr b="1" lang="en-US" sz="1800" spc="-1" strike="noStrike">
                <a:latin typeface="Lato Black"/>
              </a:rPr>
              <a:t>SD</a:t>
            </a:r>
            <a:endParaRPr b="0" lang="en-US" sz="1800" spc="-1" strike="noStrike">
              <a:latin typeface="Arial"/>
            </a:endParaRPr>
          </a:p>
        </p:txBody>
      </p:sp>
      <p:sp>
        <p:nvSpPr>
          <p:cNvPr id="1078" name="CustomShape 14"/>
          <p:cNvSpPr/>
          <p:nvPr/>
        </p:nvSpPr>
        <p:spPr>
          <a:xfrm>
            <a:off x="7496280" y="1829160"/>
            <a:ext cx="365760" cy="548640"/>
          </a:xfrm>
          <a:custGeom>
            <a:avLst/>
            <a:gdLst/>
            <a:ahLst/>
            <a:rect l="0" t="0" r="r" b="b"/>
            <a:pathLst>
              <a:path w="1018" h="1525">
                <a:moveTo>
                  <a:pt x="0" y="303"/>
                </a:moveTo>
                <a:lnTo>
                  <a:pt x="508" y="0"/>
                </a:lnTo>
                <a:lnTo>
                  <a:pt x="1017" y="303"/>
                </a:lnTo>
                <a:lnTo>
                  <a:pt x="762" y="303"/>
                </a:lnTo>
                <a:lnTo>
                  <a:pt x="762" y="1221"/>
                </a:lnTo>
                <a:lnTo>
                  <a:pt x="1017" y="1221"/>
                </a:lnTo>
                <a:lnTo>
                  <a:pt x="508" y="1524"/>
                </a:lnTo>
                <a:lnTo>
                  <a:pt x="0" y="1221"/>
                </a:lnTo>
                <a:lnTo>
                  <a:pt x="254" y="1221"/>
                </a:lnTo>
                <a:lnTo>
                  <a:pt x="254" y="303"/>
                </a:lnTo>
                <a:lnTo>
                  <a:pt x="0" y="303"/>
                </a:lnTo>
              </a:path>
            </a:pathLst>
          </a:custGeom>
          <a:solidFill>
            <a:srgbClr val="99ccff"/>
          </a:solidFill>
          <a:ln>
            <a:solidFill>
              <a:srgbClr val="000000"/>
            </a:solidFill>
          </a:ln>
        </p:spPr>
        <p:style>
          <a:lnRef idx="0"/>
          <a:fillRef idx="0"/>
          <a:effectRef idx="0"/>
          <a:fontRef idx="minor"/>
        </p:style>
      </p:sp>
      <p:sp>
        <p:nvSpPr>
          <p:cNvPr id="1079" name="CustomShape 15"/>
          <p:cNvSpPr/>
          <p:nvPr/>
        </p:nvSpPr>
        <p:spPr>
          <a:xfrm>
            <a:off x="8957880" y="1829160"/>
            <a:ext cx="365760" cy="548640"/>
          </a:xfrm>
          <a:custGeom>
            <a:avLst/>
            <a:gdLst/>
            <a:ahLst/>
            <a:rect l="0" t="0" r="r" b="b"/>
            <a:pathLst>
              <a:path w="1018" h="1525">
                <a:moveTo>
                  <a:pt x="0" y="303"/>
                </a:moveTo>
                <a:lnTo>
                  <a:pt x="508" y="0"/>
                </a:lnTo>
                <a:lnTo>
                  <a:pt x="1017" y="303"/>
                </a:lnTo>
                <a:lnTo>
                  <a:pt x="762" y="303"/>
                </a:lnTo>
                <a:lnTo>
                  <a:pt x="762" y="1221"/>
                </a:lnTo>
                <a:lnTo>
                  <a:pt x="1017" y="1221"/>
                </a:lnTo>
                <a:lnTo>
                  <a:pt x="508" y="1524"/>
                </a:lnTo>
                <a:lnTo>
                  <a:pt x="0" y="1221"/>
                </a:lnTo>
                <a:lnTo>
                  <a:pt x="254" y="1221"/>
                </a:lnTo>
                <a:lnTo>
                  <a:pt x="254" y="303"/>
                </a:lnTo>
                <a:lnTo>
                  <a:pt x="0" y="303"/>
                </a:lnTo>
              </a:path>
            </a:pathLst>
          </a:custGeom>
          <a:solidFill>
            <a:srgbClr val="99ccff"/>
          </a:solidFill>
          <a:ln>
            <a:solidFill>
              <a:srgbClr val="000000"/>
            </a:solidFill>
          </a:ln>
        </p:spPr>
        <p:style>
          <a:lnRef idx="0"/>
          <a:fillRef idx="0"/>
          <a:effectRef idx="0"/>
          <a:fontRef idx="minor"/>
        </p:style>
      </p:sp>
      <p:sp>
        <p:nvSpPr>
          <p:cNvPr id="1080" name="TextShape 16"/>
          <p:cNvSpPr txBox="1"/>
          <p:nvPr/>
        </p:nvSpPr>
        <p:spPr>
          <a:xfrm>
            <a:off x="7129800" y="2835360"/>
            <a:ext cx="1279800" cy="1371600"/>
          </a:xfrm>
          <a:prstGeom prst="rect">
            <a:avLst/>
          </a:prstGeom>
          <a:noFill/>
          <a:ln>
            <a:noFill/>
          </a:ln>
        </p:spPr>
        <p:txBody>
          <a:bodyPr lIns="90000" rIns="90000" tIns="45000" bIns="45000">
            <a:spAutoFit/>
          </a:bodyPr>
          <a:p>
            <a:r>
              <a:rPr b="0" lang="en-US" sz="1400" spc="-1" strike="noStrike">
                <a:latin typeface="Lato"/>
              </a:rPr>
              <a:t>Definisi data</a:t>
            </a:r>
            <a:endParaRPr b="0" lang="en-US" sz="1400" spc="-1" strike="noStrike">
              <a:latin typeface="Arial"/>
            </a:endParaRPr>
          </a:p>
          <a:p>
            <a:r>
              <a:rPr b="0" lang="en-US" sz="1400" spc="-1" strike="noStrike">
                <a:latin typeface="Lato"/>
              </a:rPr>
              <a:t>Definisi </a:t>
            </a:r>
            <a:endParaRPr b="0" lang="en-US" sz="1400" spc="-1" strike="noStrike">
              <a:latin typeface="Arial"/>
            </a:endParaRPr>
          </a:p>
          <a:p>
            <a:r>
              <a:rPr b="0" lang="en-US" sz="1400" spc="-1" strike="noStrike">
                <a:latin typeface="Lato"/>
              </a:rPr>
              <a:t>Kodifikasi</a:t>
            </a:r>
            <a:endParaRPr b="0" lang="en-US" sz="1400" spc="-1" strike="noStrike">
              <a:latin typeface="Arial"/>
            </a:endParaRPr>
          </a:p>
        </p:txBody>
      </p:sp>
      <p:sp>
        <p:nvSpPr>
          <p:cNvPr id="1081" name="TextShape 17"/>
          <p:cNvSpPr txBox="1"/>
          <p:nvPr/>
        </p:nvSpPr>
        <p:spPr>
          <a:xfrm>
            <a:off x="8592480" y="2835360"/>
            <a:ext cx="1279800" cy="1371600"/>
          </a:xfrm>
          <a:prstGeom prst="rect">
            <a:avLst/>
          </a:prstGeom>
          <a:noFill/>
          <a:ln>
            <a:noFill/>
          </a:ln>
        </p:spPr>
        <p:txBody>
          <a:bodyPr lIns="90000" rIns="90000" tIns="45000" bIns="45000">
            <a:spAutoFit/>
          </a:bodyPr>
          <a:p>
            <a:r>
              <a:rPr b="0" lang="en-US" sz="1400" spc="-1" strike="noStrike">
                <a:latin typeface="Lato"/>
              </a:rPr>
              <a:t>API yang bisa</a:t>
            </a:r>
            <a:endParaRPr b="0" lang="en-US" sz="1400" spc="-1" strike="noStrike">
              <a:latin typeface="Arial"/>
            </a:endParaRPr>
          </a:p>
          <a:p>
            <a:r>
              <a:rPr b="0" lang="en-US" sz="1400" spc="-1" strike="noStrike">
                <a:latin typeface="Lato"/>
              </a:rPr>
              <a:t>diakses</a:t>
            </a:r>
            <a:endParaRPr b="0" lang="en-US" sz="1400" spc="-1" strike="noStrike">
              <a:latin typeface="Arial"/>
            </a:endParaRPr>
          </a:p>
        </p:txBody>
      </p:sp>
      <p:sp>
        <p:nvSpPr>
          <p:cNvPr id="1082" name="TextShape 18"/>
          <p:cNvSpPr txBox="1"/>
          <p:nvPr/>
        </p:nvSpPr>
        <p:spPr>
          <a:xfrm>
            <a:off x="5301720" y="3765240"/>
            <a:ext cx="1298880" cy="382680"/>
          </a:xfrm>
          <a:prstGeom prst="rect">
            <a:avLst/>
          </a:prstGeom>
          <a:noFill/>
          <a:ln>
            <a:noFill/>
          </a:ln>
        </p:spPr>
        <p:txBody>
          <a:bodyPr lIns="90000" rIns="90000" tIns="45000" bIns="45000">
            <a:spAutoFit/>
          </a:bodyPr>
          <a:p>
            <a:r>
              <a:rPr b="0" lang="en-US" sz="1400" spc="-1" strike="noStrike">
                <a:latin typeface="Lato"/>
              </a:rPr>
              <a:t>Referensi</a:t>
            </a:r>
            <a:endParaRPr b="0" lang="en-US" sz="1400" spc="-1" strike="noStrike">
              <a:latin typeface="Arial"/>
            </a:endParaRPr>
          </a:p>
        </p:txBody>
      </p:sp>
      <p:sp>
        <p:nvSpPr>
          <p:cNvPr id="1083" name="CustomShape 19"/>
          <p:cNvSpPr/>
          <p:nvPr/>
        </p:nvSpPr>
        <p:spPr>
          <a:xfrm>
            <a:off x="5667120" y="1829160"/>
            <a:ext cx="365760" cy="1280520"/>
          </a:xfrm>
          <a:custGeom>
            <a:avLst/>
            <a:gdLst/>
            <a:ahLst/>
            <a:rect l="0" t="0" r="r" b="b"/>
            <a:pathLst>
              <a:path w="1018" h="3559">
                <a:moveTo>
                  <a:pt x="0" y="708"/>
                </a:moveTo>
                <a:lnTo>
                  <a:pt x="508" y="0"/>
                </a:lnTo>
                <a:lnTo>
                  <a:pt x="1017" y="708"/>
                </a:lnTo>
                <a:lnTo>
                  <a:pt x="762" y="708"/>
                </a:lnTo>
                <a:lnTo>
                  <a:pt x="762" y="2849"/>
                </a:lnTo>
                <a:lnTo>
                  <a:pt x="1017" y="2849"/>
                </a:lnTo>
                <a:lnTo>
                  <a:pt x="508" y="3558"/>
                </a:lnTo>
                <a:lnTo>
                  <a:pt x="0" y="2849"/>
                </a:lnTo>
                <a:lnTo>
                  <a:pt x="254" y="2849"/>
                </a:lnTo>
                <a:lnTo>
                  <a:pt x="254" y="708"/>
                </a:lnTo>
                <a:lnTo>
                  <a:pt x="0" y="708"/>
                </a:lnTo>
              </a:path>
            </a:pathLst>
          </a:custGeom>
          <a:solidFill>
            <a:srgbClr val="99ccff"/>
          </a:solidFill>
          <a:ln>
            <a:solidFill>
              <a:srgbClr val="000000"/>
            </a:solidFill>
          </a:ln>
        </p:spPr>
        <p:style>
          <a:lnRef idx="0"/>
          <a:fillRef idx="0"/>
          <a:effectRef idx="0"/>
          <a:fontRef idx="minor"/>
        </p:style>
      </p:sp>
      <p:pic>
        <p:nvPicPr>
          <p:cNvPr id="1084" name="" descr=""/>
          <p:cNvPicPr/>
          <p:nvPr/>
        </p:nvPicPr>
        <p:blipFill>
          <a:blip r:embed="rId6"/>
          <a:stretch/>
        </p:blipFill>
        <p:spPr>
          <a:xfrm>
            <a:off x="1907640" y="3772800"/>
            <a:ext cx="1722960" cy="1817640"/>
          </a:xfrm>
          <a:prstGeom prst="rect">
            <a:avLst/>
          </a:prstGeom>
          <a:ln>
            <a:noFill/>
          </a:ln>
        </p:spPr>
      </p:pic>
      <p:sp>
        <p:nvSpPr>
          <p:cNvPr id="1085" name="CustomShape 20"/>
          <p:cNvSpPr/>
          <p:nvPr/>
        </p:nvSpPr>
        <p:spPr>
          <a:xfrm>
            <a:off x="7593120" y="4120200"/>
            <a:ext cx="365760" cy="2373840"/>
          </a:xfrm>
          <a:custGeom>
            <a:avLst/>
            <a:gdLst/>
            <a:ahLst/>
            <a:rect l="0" t="0" r="r" b="b"/>
            <a:pathLst>
              <a:path w="1018" h="6596">
                <a:moveTo>
                  <a:pt x="0" y="1312"/>
                </a:moveTo>
                <a:lnTo>
                  <a:pt x="508" y="0"/>
                </a:lnTo>
                <a:lnTo>
                  <a:pt x="1017" y="1312"/>
                </a:lnTo>
                <a:lnTo>
                  <a:pt x="762" y="1312"/>
                </a:lnTo>
                <a:lnTo>
                  <a:pt x="762" y="5282"/>
                </a:lnTo>
                <a:lnTo>
                  <a:pt x="1017" y="5282"/>
                </a:lnTo>
                <a:lnTo>
                  <a:pt x="508" y="6595"/>
                </a:lnTo>
                <a:lnTo>
                  <a:pt x="0" y="5282"/>
                </a:lnTo>
                <a:lnTo>
                  <a:pt x="254" y="5282"/>
                </a:lnTo>
                <a:lnTo>
                  <a:pt x="254" y="1312"/>
                </a:lnTo>
                <a:lnTo>
                  <a:pt x="0" y="1312"/>
                </a:lnTo>
              </a:path>
            </a:pathLst>
          </a:custGeom>
          <a:solidFill>
            <a:srgbClr val="99ccff"/>
          </a:solidFill>
          <a:ln>
            <a:solidFill>
              <a:srgbClr val="000000"/>
            </a:solidFill>
          </a:ln>
        </p:spPr>
        <p:style>
          <a:lnRef idx="0"/>
          <a:fillRef idx="0"/>
          <a:effectRef idx="0"/>
          <a:fontRef idx="minor"/>
        </p:style>
      </p:sp>
      <p:sp>
        <p:nvSpPr>
          <p:cNvPr id="1086" name="CustomShape 21"/>
          <p:cNvSpPr/>
          <p:nvPr/>
        </p:nvSpPr>
        <p:spPr>
          <a:xfrm>
            <a:off x="8907480" y="4107960"/>
            <a:ext cx="365760" cy="2386080"/>
          </a:xfrm>
          <a:custGeom>
            <a:avLst/>
            <a:gdLst/>
            <a:ahLst/>
            <a:rect l="0" t="0" r="r" b="b"/>
            <a:pathLst>
              <a:path w="1018" h="6630">
                <a:moveTo>
                  <a:pt x="0" y="1319"/>
                </a:moveTo>
                <a:lnTo>
                  <a:pt x="508" y="0"/>
                </a:lnTo>
                <a:lnTo>
                  <a:pt x="1017" y="1319"/>
                </a:lnTo>
                <a:lnTo>
                  <a:pt x="762" y="1319"/>
                </a:lnTo>
                <a:lnTo>
                  <a:pt x="762" y="5309"/>
                </a:lnTo>
                <a:lnTo>
                  <a:pt x="1017" y="5309"/>
                </a:lnTo>
                <a:lnTo>
                  <a:pt x="508" y="6629"/>
                </a:lnTo>
                <a:lnTo>
                  <a:pt x="0" y="5309"/>
                </a:lnTo>
                <a:lnTo>
                  <a:pt x="254" y="5309"/>
                </a:lnTo>
                <a:lnTo>
                  <a:pt x="254" y="1319"/>
                </a:lnTo>
                <a:lnTo>
                  <a:pt x="0" y="1319"/>
                </a:lnTo>
              </a:path>
            </a:pathLst>
          </a:custGeom>
          <a:solidFill>
            <a:srgbClr val="99ccff"/>
          </a:solidFill>
          <a:ln>
            <a:solidFill>
              <a:srgbClr val="000000"/>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7" name="TextShape 1"/>
          <p:cNvSpPr txBox="1"/>
          <p:nvPr/>
        </p:nvSpPr>
        <p:spPr>
          <a:xfrm>
            <a:off x="1426680" y="336240"/>
            <a:ext cx="8313480" cy="84024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a:t>
            </a:r>
            <a:r>
              <a:rPr b="1" lang="en-US" sz="4400" spc="-1" strike="noStrike">
                <a:latin typeface="Lato Black"/>
              </a:rPr>
              <a:t>Simple” and “complex” elements</a:t>
            </a:r>
            <a:endParaRPr b="1" lang="en-US" sz="4400" spc="-1" strike="noStrike">
              <a:latin typeface="Lato Black"/>
            </a:endParaRPr>
          </a:p>
        </p:txBody>
      </p:sp>
      <p:sp>
        <p:nvSpPr>
          <p:cNvPr id="1778" name="TextShape 2"/>
          <p:cNvSpPr txBox="1"/>
          <p:nvPr/>
        </p:nvSpPr>
        <p:spPr>
          <a:xfrm>
            <a:off x="419400" y="1511640"/>
            <a:ext cx="9237240" cy="5249880"/>
          </a:xfrm>
          <a:prstGeom prst="rect">
            <a:avLst/>
          </a:prstGeom>
          <a:noFill/>
          <a:ln>
            <a:noFill/>
          </a:ln>
        </p:spPr>
        <p:txBody>
          <a:bodyPr lIns="90000" rIns="90000" tIns="46800" bIns="46800">
            <a:normAutofit/>
          </a:bodyPr>
          <a:p>
            <a:pPr marL="432000" indent="-324000">
              <a:lnSpc>
                <a:spcPct val="90000"/>
              </a:lnSpc>
              <a:spcBef>
                <a:spcPts val="697"/>
              </a:spcBef>
              <a:buClr>
                <a:srgbClr val="000000"/>
              </a:buClr>
              <a:buSzPct val="45000"/>
              <a:buFont typeface="Wingdings" charset="2"/>
              <a:buChar char=""/>
            </a:pPr>
            <a:r>
              <a:rPr b="0" lang="en-US" sz="3200" spc="-1" strike="noStrike">
                <a:latin typeface="Lato"/>
              </a:rPr>
              <a:t>A “simple” element is one that contains text and nothing else</a:t>
            </a:r>
            <a:endParaRPr b="0" lang="en-US" sz="32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A simple element cannot have attributes</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A simple element cannot contain other elements</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A simple element cannot be empty</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However, the text can be of many different types, and may have various restrictions applied to it</a:t>
            </a:r>
            <a:endParaRPr b="0" lang="en-US" sz="2800" spc="-1" strike="noStrike">
              <a:latin typeface="Lato"/>
            </a:endParaRPr>
          </a:p>
          <a:p>
            <a:pPr marL="432000" indent="-324000">
              <a:lnSpc>
                <a:spcPct val="90000"/>
              </a:lnSpc>
              <a:spcBef>
                <a:spcPts val="697"/>
              </a:spcBef>
              <a:buClr>
                <a:srgbClr val="000000"/>
              </a:buClr>
              <a:buSzPct val="45000"/>
              <a:buFont typeface="Wingdings" charset="2"/>
              <a:buChar char=""/>
            </a:pPr>
            <a:r>
              <a:rPr b="0" lang="en-US" sz="3200" spc="-1" strike="noStrike">
                <a:latin typeface="Lato"/>
              </a:rPr>
              <a:t>If an element isn’t simple, it’s “complex”</a:t>
            </a:r>
            <a:endParaRPr b="0" lang="en-US" sz="32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A complex element may have attributes</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latin typeface="Lato"/>
              </a:rPr>
              <a:t>A complex element may be empty, or it may contain text, other elements, or both text and other elements</a:t>
            </a:r>
            <a:endParaRPr b="0" lang="en-US" sz="2800" spc="-1" strike="noStrike">
              <a:latin typeface="Lato"/>
            </a:endParaRPr>
          </a:p>
        </p:txBody>
      </p:sp>
    </p:spTree>
  </p:cSld>
  <mc:AlternateContent>
    <mc:Choice Requires="p14">
      <p:transition spd="slow" p14:dur="2000"/>
    </mc:Choice>
    <mc:Fallback>
      <p:transition spd="slow"/>
    </mc:Fallback>
  </mc:AlternateContent>
  <p:timing>
    <p:tnLst>
      <p:par>
        <p:cTn id="292" dur="indefinite" restart="never" nodeType="tmRoot">
          <p:childTnLst>
            <p:seq>
              <p:cTn id="293" dur="indefinite" nodeType="mainSeq">
                <p:childTnLst>
                  <p:par>
                    <p:cTn id="294" fill="hold">
                      <p:stCondLst>
                        <p:cond delay="indefinite"/>
                      </p:stCondLst>
                      <p:childTnLst>
                        <p:par>
                          <p:cTn id="295" fill="hold">
                            <p:stCondLst>
                              <p:cond delay="0"/>
                            </p:stCondLst>
                            <p:childTnLst>
                              <p:par>
                                <p:cTn id="296" nodeType="clickEffect" fill="hold" presetClass="entr" presetID="22" presetSubtype="8">
                                  <p:stCondLst>
                                    <p:cond delay="0"/>
                                  </p:stCondLst>
                                  <p:childTnLst>
                                    <p:set>
                                      <p:cBhvr>
                                        <p:cTn id="297" dur="1" fill="hold">
                                          <p:stCondLst>
                                            <p:cond delay="0"/>
                                          </p:stCondLst>
                                        </p:cTn>
                                        <p:tgtEl>
                                          <p:spTgt spid="1778">
                                            <p:txEl>
                                              <p:pRg st="0" end="0"/>
                                            </p:txEl>
                                          </p:spTgt>
                                        </p:tgtEl>
                                        <p:attrNameLst>
                                          <p:attrName>style.visibility</p:attrName>
                                        </p:attrNameLst>
                                      </p:cBhvr>
                                      <p:to>
                                        <p:strVal val="visible"/>
                                      </p:to>
                                    </p:set>
                                    <p:animEffect filter="wipe(left)" transition="in">
                                      <p:cBhvr additive="repl">
                                        <p:cTn id="298" dur="500"/>
                                        <p:tgtEl>
                                          <p:spTgt spid="1778">
                                            <p:txEl>
                                              <p:pRg st="0" end="0"/>
                                            </p:txEl>
                                          </p:spTgt>
                                        </p:tgtEl>
                                      </p:cBhvr>
                                    </p:animEffec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22" presetSubtype="8">
                                  <p:stCondLst>
                                    <p:cond delay="0"/>
                                  </p:stCondLst>
                                  <p:childTnLst>
                                    <p:set>
                                      <p:cBhvr>
                                        <p:cTn id="302" dur="1" fill="hold">
                                          <p:stCondLst>
                                            <p:cond delay="0"/>
                                          </p:stCondLst>
                                        </p:cTn>
                                        <p:tgtEl>
                                          <p:spTgt spid="1778">
                                            <p:txEl>
                                              <p:pRg st="1" end="1"/>
                                            </p:txEl>
                                          </p:spTgt>
                                        </p:tgtEl>
                                        <p:attrNameLst>
                                          <p:attrName>style.visibility</p:attrName>
                                        </p:attrNameLst>
                                      </p:cBhvr>
                                      <p:to>
                                        <p:strVal val="visible"/>
                                      </p:to>
                                    </p:set>
                                    <p:animEffect filter="wipe(left)" transition="in">
                                      <p:cBhvr additive="repl">
                                        <p:cTn id="303" dur="500"/>
                                        <p:tgtEl>
                                          <p:spTgt spid="1778">
                                            <p:txEl>
                                              <p:pRg st="1" end="1"/>
                                            </p:txEl>
                                          </p:spTgt>
                                        </p:tgtEl>
                                      </p:cBhvr>
                                    </p:animEffect>
                                  </p:childTnLst>
                                </p:cTn>
                              </p:par>
                            </p:childTnLst>
                          </p:cTn>
                        </p:par>
                      </p:childTnLst>
                    </p:cTn>
                  </p:par>
                  <p:par>
                    <p:cTn id="304" fill="hold">
                      <p:stCondLst>
                        <p:cond delay="indefinite"/>
                      </p:stCondLst>
                      <p:childTnLst>
                        <p:par>
                          <p:cTn id="305" fill="hold">
                            <p:stCondLst>
                              <p:cond delay="0"/>
                            </p:stCondLst>
                            <p:childTnLst>
                              <p:par>
                                <p:cTn id="306" nodeType="clickEffect" fill="hold" presetClass="entr" presetID="22" presetSubtype="8">
                                  <p:stCondLst>
                                    <p:cond delay="0"/>
                                  </p:stCondLst>
                                  <p:childTnLst>
                                    <p:set>
                                      <p:cBhvr>
                                        <p:cTn id="307" dur="1" fill="hold">
                                          <p:stCondLst>
                                            <p:cond delay="0"/>
                                          </p:stCondLst>
                                        </p:cTn>
                                        <p:tgtEl>
                                          <p:spTgt spid="1778">
                                            <p:txEl>
                                              <p:pRg st="2" end="2"/>
                                            </p:txEl>
                                          </p:spTgt>
                                        </p:tgtEl>
                                        <p:attrNameLst>
                                          <p:attrName>style.visibility</p:attrName>
                                        </p:attrNameLst>
                                      </p:cBhvr>
                                      <p:to>
                                        <p:strVal val="visible"/>
                                      </p:to>
                                    </p:set>
                                    <p:animEffect filter="wipe(left)" transition="in">
                                      <p:cBhvr additive="repl">
                                        <p:cTn id="308" dur="500"/>
                                        <p:tgtEl>
                                          <p:spTgt spid="1778">
                                            <p:txEl>
                                              <p:pRg st="2" end="2"/>
                                            </p:txEl>
                                          </p:spTgt>
                                        </p:tgtEl>
                                      </p:cBhvr>
                                    </p:animEffect>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22" presetSubtype="8">
                                  <p:stCondLst>
                                    <p:cond delay="0"/>
                                  </p:stCondLst>
                                  <p:childTnLst>
                                    <p:set>
                                      <p:cBhvr>
                                        <p:cTn id="312" dur="1" fill="hold">
                                          <p:stCondLst>
                                            <p:cond delay="0"/>
                                          </p:stCondLst>
                                        </p:cTn>
                                        <p:tgtEl>
                                          <p:spTgt spid="1778">
                                            <p:txEl>
                                              <p:pRg st="3" end="3"/>
                                            </p:txEl>
                                          </p:spTgt>
                                        </p:tgtEl>
                                        <p:attrNameLst>
                                          <p:attrName>style.visibility</p:attrName>
                                        </p:attrNameLst>
                                      </p:cBhvr>
                                      <p:to>
                                        <p:strVal val="visible"/>
                                      </p:to>
                                    </p:set>
                                    <p:animEffect filter="wipe(left)" transition="in">
                                      <p:cBhvr additive="repl">
                                        <p:cTn id="313" dur="500"/>
                                        <p:tgtEl>
                                          <p:spTgt spid="1778">
                                            <p:txEl>
                                              <p:pRg st="3" end="3"/>
                                            </p:txEl>
                                          </p:spTgt>
                                        </p:tgtEl>
                                      </p:cBhvr>
                                    </p:animEffect>
                                  </p:childTnLst>
                                </p:cTn>
                              </p:par>
                            </p:childTnLst>
                          </p:cTn>
                        </p:par>
                      </p:childTnLst>
                    </p:cTn>
                  </p:par>
                  <p:par>
                    <p:cTn id="314" fill="hold">
                      <p:stCondLst>
                        <p:cond delay="indefinite"/>
                      </p:stCondLst>
                      <p:childTnLst>
                        <p:par>
                          <p:cTn id="315" fill="hold">
                            <p:stCondLst>
                              <p:cond delay="0"/>
                            </p:stCondLst>
                            <p:childTnLst>
                              <p:par>
                                <p:cTn id="316" nodeType="clickEffect" fill="hold" presetClass="entr" presetID="22" presetSubtype="8">
                                  <p:stCondLst>
                                    <p:cond delay="0"/>
                                  </p:stCondLst>
                                  <p:childTnLst>
                                    <p:set>
                                      <p:cBhvr>
                                        <p:cTn id="317" dur="1" fill="hold">
                                          <p:stCondLst>
                                            <p:cond delay="0"/>
                                          </p:stCondLst>
                                        </p:cTn>
                                        <p:tgtEl>
                                          <p:spTgt spid="1778">
                                            <p:txEl>
                                              <p:pRg st="4" end="4"/>
                                            </p:txEl>
                                          </p:spTgt>
                                        </p:tgtEl>
                                        <p:attrNameLst>
                                          <p:attrName>style.visibility</p:attrName>
                                        </p:attrNameLst>
                                      </p:cBhvr>
                                      <p:to>
                                        <p:strVal val="visible"/>
                                      </p:to>
                                    </p:set>
                                    <p:animEffect filter="wipe(left)" transition="in">
                                      <p:cBhvr additive="repl">
                                        <p:cTn id="318" dur="500"/>
                                        <p:tgtEl>
                                          <p:spTgt spid="1778">
                                            <p:txEl>
                                              <p:pRg st="4" end="4"/>
                                            </p:txEl>
                                          </p:spTgt>
                                        </p:tgtEl>
                                      </p:cBhvr>
                                    </p:animEffect>
                                  </p:childTnLst>
                                </p:cTn>
                              </p:par>
                            </p:childTnLst>
                          </p:cTn>
                        </p:par>
                      </p:childTnLst>
                    </p:cTn>
                  </p:par>
                  <p:par>
                    <p:cTn id="319" fill="hold">
                      <p:stCondLst>
                        <p:cond delay="indefinite"/>
                      </p:stCondLst>
                      <p:childTnLst>
                        <p:par>
                          <p:cTn id="320" fill="hold">
                            <p:stCondLst>
                              <p:cond delay="0"/>
                            </p:stCondLst>
                            <p:childTnLst>
                              <p:par>
                                <p:cTn id="321" nodeType="clickEffect" fill="hold" presetClass="entr" presetID="22" presetSubtype="8">
                                  <p:stCondLst>
                                    <p:cond delay="0"/>
                                  </p:stCondLst>
                                  <p:childTnLst>
                                    <p:set>
                                      <p:cBhvr>
                                        <p:cTn id="322" dur="1" fill="hold">
                                          <p:stCondLst>
                                            <p:cond delay="0"/>
                                          </p:stCondLst>
                                        </p:cTn>
                                        <p:tgtEl>
                                          <p:spTgt spid="1778">
                                            <p:txEl>
                                              <p:pRg st="5" end="5"/>
                                            </p:txEl>
                                          </p:spTgt>
                                        </p:tgtEl>
                                        <p:attrNameLst>
                                          <p:attrName>style.visibility</p:attrName>
                                        </p:attrNameLst>
                                      </p:cBhvr>
                                      <p:to>
                                        <p:strVal val="visible"/>
                                      </p:to>
                                    </p:set>
                                    <p:animEffect filter="wipe(left)" transition="in">
                                      <p:cBhvr additive="repl">
                                        <p:cTn id="323" dur="500"/>
                                        <p:tgtEl>
                                          <p:spTgt spid="1778">
                                            <p:txEl>
                                              <p:pRg st="5" end="5"/>
                                            </p:txEl>
                                          </p:spTgt>
                                        </p:tgtEl>
                                      </p:cBhvr>
                                    </p:animEffect>
                                  </p:childTnLst>
                                </p:cTn>
                              </p:par>
                            </p:childTnLst>
                          </p:cTn>
                        </p:par>
                      </p:childTnLst>
                    </p:cTn>
                  </p:par>
                  <p:par>
                    <p:cTn id="324" fill="hold">
                      <p:stCondLst>
                        <p:cond delay="indefinite"/>
                      </p:stCondLst>
                      <p:childTnLst>
                        <p:par>
                          <p:cTn id="325" fill="hold">
                            <p:stCondLst>
                              <p:cond delay="0"/>
                            </p:stCondLst>
                            <p:childTnLst>
                              <p:par>
                                <p:cTn id="326" nodeType="clickEffect" fill="hold" presetClass="entr" presetID="22" presetSubtype="8">
                                  <p:stCondLst>
                                    <p:cond delay="0"/>
                                  </p:stCondLst>
                                  <p:childTnLst>
                                    <p:set>
                                      <p:cBhvr>
                                        <p:cTn id="327" dur="1" fill="hold">
                                          <p:stCondLst>
                                            <p:cond delay="0"/>
                                          </p:stCondLst>
                                        </p:cTn>
                                        <p:tgtEl>
                                          <p:spTgt spid="1778">
                                            <p:txEl>
                                              <p:pRg st="6" end="6"/>
                                            </p:txEl>
                                          </p:spTgt>
                                        </p:tgtEl>
                                        <p:attrNameLst>
                                          <p:attrName>style.visibility</p:attrName>
                                        </p:attrNameLst>
                                      </p:cBhvr>
                                      <p:to>
                                        <p:strVal val="visible"/>
                                      </p:to>
                                    </p:set>
                                    <p:animEffect filter="wipe(left)" transition="in">
                                      <p:cBhvr additive="repl">
                                        <p:cTn id="328" dur="500"/>
                                        <p:tgtEl>
                                          <p:spTgt spid="1778">
                                            <p:txEl>
                                              <p:pRg st="6" end="6"/>
                                            </p:txEl>
                                          </p:spTgt>
                                        </p:tgtEl>
                                      </p:cBhvr>
                                    </p:animEffec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22" presetSubtype="8">
                                  <p:stCondLst>
                                    <p:cond delay="0"/>
                                  </p:stCondLst>
                                  <p:childTnLst>
                                    <p:set>
                                      <p:cBhvr>
                                        <p:cTn id="332" dur="1" fill="hold">
                                          <p:stCondLst>
                                            <p:cond delay="0"/>
                                          </p:stCondLst>
                                        </p:cTn>
                                        <p:tgtEl>
                                          <p:spTgt spid="1778">
                                            <p:txEl>
                                              <p:pRg st="7" end="7"/>
                                            </p:txEl>
                                          </p:spTgt>
                                        </p:tgtEl>
                                        <p:attrNameLst>
                                          <p:attrName>style.visibility</p:attrName>
                                        </p:attrNameLst>
                                      </p:cBhvr>
                                      <p:to>
                                        <p:strVal val="visible"/>
                                      </p:to>
                                    </p:set>
                                    <p:animEffect filter="wipe(left)" transition="in">
                                      <p:cBhvr additive="repl">
                                        <p:cTn id="333" dur="500"/>
                                        <p:tgtEl>
                                          <p:spTgt spid="1778">
                                            <p:txEl>
                                              <p:pRg st="7" end="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79"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Defining a simple element</a:t>
            </a:r>
            <a:endParaRPr b="1" lang="en-US" sz="4400" spc="-1" strike="noStrike">
              <a:latin typeface="Lato Black"/>
            </a:endParaRPr>
          </a:p>
        </p:txBody>
      </p:sp>
      <p:sp>
        <p:nvSpPr>
          <p:cNvPr id="1780" name="TextShape 2"/>
          <p:cNvSpPr txBox="1"/>
          <p:nvPr/>
        </p:nvSpPr>
        <p:spPr>
          <a:xfrm>
            <a:off x="755640" y="1587600"/>
            <a:ext cx="8984880" cy="464220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latin typeface="Lato"/>
              </a:rPr>
              <a:t>A simple element is defined as</a:t>
            </a:r>
            <a:br/>
            <a:r>
              <a:rPr b="0" lang="en-US" sz="2400" spc="-1" strike="noStrike">
                <a:latin typeface="Lato"/>
              </a:rPr>
              <a:t>   </a:t>
            </a:r>
            <a:r>
              <a:rPr b="0" lang="en-US" sz="2400" spc="-1" strike="noStrike">
                <a:solidFill>
                  <a:srgbClr val="3300ff"/>
                </a:solidFill>
                <a:latin typeface="Lato"/>
              </a:rPr>
              <a:t> </a:t>
            </a:r>
            <a:r>
              <a:rPr b="0" lang="en-US" sz="2400" spc="-1" strike="noStrike">
                <a:solidFill>
                  <a:srgbClr val="3300ff"/>
                </a:solidFill>
                <a:latin typeface="Trebuchet MS"/>
              </a:rPr>
              <a:t>&lt;xs:element   name="</a:t>
            </a:r>
            <a:r>
              <a:rPr b="1" i="1" lang="en-US" sz="2400" spc="-1" strike="noStrike">
                <a:solidFill>
                  <a:srgbClr val="3300ff"/>
                </a:solidFill>
                <a:latin typeface="Lato"/>
              </a:rPr>
              <a:t>name</a:t>
            </a:r>
            <a:r>
              <a:rPr b="0" lang="en-US" sz="2400" spc="-1" strike="noStrike">
                <a:solidFill>
                  <a:srgbClr val="3300ff"/>
                </a:solidFill>
                <a:latin typeface="Trebuchet MS"/>
              </a:rPr>
              <a:t>"   type="</a:t>
            </a:r>
            <a:r>
              <a:rPr b="1" i="1" lang="en-US" sz="2400" spc="-1" strike="noStrike">
                <a:solidFill>
                  <a:srgbClr val="3300ff"/>
                </a:solidFill>
                <a:latin typeface="Lato"/>
              </a:rPr>
              <a:t>type</a:t>
            </a:r>
            <a:r>
              <a:rPr b="0" lang="en-US" sz="2400" spc="-1" strike="noStrike">
                <a:solidFill>
                  <a:srgbClr val="3300ff"/>
                </a:solidFill>
                <a:latin typeface="Trebuchet MS"/>
              </a:rPr>
              <a:t>" /&gt;</a:t>
            </a:r>
            <a:br/>
            <a:r>
              <a:rPr b="0" lang="en-US" sz="2400" spc="-1" strike="noStrike">
                <a:latin typeface="Lato"/>
              </a:rPr>
              <a:t>where:</a:t>
            </a:r>
            <a:endParaRPr b="0" lang="en-US" sz="2400" spc="-1" strike="noStrike">
              <a:latin typeface="Lato"/>
            </a:endParaRPr>
          </a:p>
          <a:p>
            <a:pPr lvl="1" marL="864000" indent="-324000">
              <a:spcBef>
                <a:spcPts val="499"/>
              </a:spcBef>
              <a:buClr>
                <a:srgbClr val="000000"/>
              </a:buClr>
              <a:buSzPct val="45000"/>
              <a:buFont typeface="Wingdings" charset="2"/>
              <a:buChar char=""/>
            </a:pPr>
            <a:r>
              <a:rPr b="1" i="1" lang="en-US" sz="2000" spc="-1" strike="noStrike">
                <a:solidFill>
                  <a:srgbClr val="3300ff"/>
                </a:solidFill>
                <a:latin typeface="Lato"/>
              </a:rPr>
              <a:t>name</a:t>
            </a:r>
            <a:r>
              <a:rPr b="0" lang="en-US" sz="2000" spc="-1" strike="noStrike">
                <a:latin typeface="Lato"/>
              </a:rPr>
              <a:t> is the name of the element</a:t>
            </a:r>
            <a:endParaRPr b="0" lang="en-US" sz="20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the most common values for </a:t>
            </a:r>
            <a:r>
              <a:rPr b="1" i="1" lang="en-US" sz="2000" spc="-1" strike="noStrike">
                <a:solidFill>
                  <a:srgbClr val="3300ff"/>
                </a:solidFill>
                <a:latin typeface="Lato"/>
              </a:rPr>
              <a:t>type</a:t>
            </a:r>
            <a:r>
              <a:rPr b="0" lang="en-US" sz="2000" spc="-1" strike="noStrike">
                <a:latin typeface="Lato"/>
              </a:rPr>
              <a:t> are</a:t>
            </a:r>
            <a:br/>
            <a:r>
              <a:rPr b="0" lang="en-US" sz="2000" spc="-1" strike="noStrike">
                <a:solidFill>
                  <a:srgbClr val="3300ff"/>
                </a:solidFill>
                <a:latin typeface="Trebuchet MS"/>
              </a:rPr>
              <a:t>    xs:boolean</a:t>
            </a:r>
            <a:r>
              <a:rPr b="0" lang="en-US" sz="2000" spc="-1" strike="noStrike">
                <a:solidFill>
                  <a:srgbClr val="3300ff"/>
                </a:solidFill>
                <a:latin typeface="Trebuchet MS"/>
              </a:rPr>
              <a:t>	</a:t>
            </a:r>
            <a:r>
              <a:rPr b="0" lang="en-US" sz="2000" spc="-1" strike="noStrike">
                <a:solidFill>
                  <a:srgbClr val="3300ff"/>
                </a:solidFill>
                <a:latin typeface="Trebuchet MS"/>
              </a:rPr>
              <a:t>	</a:t>
            </a:r>
            <a:r>
              <a:rPr b="0" lang="en-US" sz="2000" spc="-1" strike="noStrike">
                <a:solidFill>
                  <a:srgbClr val="3300ff"/>
                </a:solidFill>
                <a:latin typeface="Trebuchet MS"/>
              </a:rPr>
              <a:t>xs:integer</a:t>
            </a:r>
            <a:br/>
            <a:r>
              <a:rPr b="0" lang="en-US" sz="2000" spc="-1" strike="noStrike">
                <a:solidFill>
                  <a:srgbClr val="3300ff"/>
                </a:solidFill>
                <a:latin typeface="Trebuchet MS"/>
              </a:rPr>
              <a:t>    xs:date</a:t>
            </a:r>
            <a:r>
              <a:rPr b="0" lang="en-US" sz="2000" spc="-1" strike="noStrike">
                <a:solidFill>
                  <a:srgbClr val="3300ff"/>
                </a:solidFill>
                <a:latin typeface="Trebuchet MS"/>
              </a:rPr>
              <a:t>	</a:t>
            </a:r>
            <a:r>
              <a:rPr b="0" lang="en-US" sz="2000" spc="-1" strike="noStrike">
                <a:solidFill>
                  <a:srgbClr val="3300ff"/>
                </a:solidFill>
                <a:latin typeface="Trebuchet MS"/>
              </a:rPr>
              <a:t>	</a:t>
            </a:r>
            <a:r>
              <a:rPr b="0" lang="en-US" sz="2000" spc="-1" strike="noStrike">
                <a:solidFill>
                  <a:srgbClr val="3300ff"/>
                </a:solidFill>
                <a:latin typeface="Trebuchet MS"/>
              </a:rPr>
              <a:t>xs:string</a:t>
            </a:r>
            <a:br/>
            <a:r>
              <a:rPr b="0" lang="en-US" sz="2000" spc="-1" strike="noStrike">
                <a:solidFill>
                  <a:srgbClr val="3300ff"/>
                </a:solidFill>
                <a:latin typeface="Trebuchet MS"/>
              </a:rPr>
              <a:t>    xs:decimal</a:t>
            </a:r>
            <a:r>
              <a:rPr b="0" lang="en-US" sz="2000" spc="-1" strike="noStrike">
                <a:solidFill>
                  <a:srgbClr val="3300ff"/>
                </a:solidFill>
                <a:latin typeface="Trebuchet MS"/>
              </a:rPr>
              <a:t>	</a:t>
            </a:r>
            <a:r>
              <a:rPr b="0" lang="en-US" sz="2000" spc="-1" strike="noStrike">
                <a:solidFill>
                  <a:srgbClr val="3300ff"/>
                </a:solidFill>
                <a:latin typeface="Trebuchet MS"/>
              </a:rPr>
              <a:t>	</a:t>
            </a:r>
            <a:r>
              <a:rPr b="0" lang="en-US" sz="2000" spc="-1" strike="noStrike">
                <a:solidFill>
                  <a:srgbClr val="3300ff"/>
                </a:solidFill>
                <a:latin typeface="Trebuchet MS"/>
              </a:rPr>
              <a:t>xs:time</a:t>
            </a:r>
            <a:endParaRPr b="0" lang="en-US" sz="20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Other attributes a simple element may have:</a:t>
            </a:r>
            <a:endParaRPr b="0" lang="en-US" sz="2400" spc="-1" strike="noStrike">
              <a:latin typeface="Lato"/>
            </a:endParaRPr>
          </a:p>
          <a:p>
            <a:pPr lvl="1" marL="864000" indent="-324000">
              <a:lnSpc>
                <a:spcPct val="100000"/>
              </a:lnSpc>
              <a:spcBef>
                <a:spcPts val="499"/>
              </a:spcBef>
              <a:buClr>
                <a:srgbClr val="000000"/>
              </a:buClr>
              <a:buSzPct val="45000"/>
              <a:buFont typeface="Wingdings" charset="2"/>
              <a:buChar char=""/>
            </a:pPr>
            <a:r>
              <a:rPr b="0" lang="en-US" sz="2000" spc="-1" strike="noStrike">
                <a:solidFill>
                  <a:srgbClr val="3300ff"/>
                </a:solidFill>
                <a:latin typeface="Trebuchet MS"/>
              </a:rPr>
              <a:t>default="</a:t>
            </a:r>
            <a:r>
              <a:rPr b="1" i="1" lang="en-US" sz="2000" spc="-1" strike="noStrike">
                <a:solidFill>
                  <a:srgbClr val="3300ff"/>
                </a:solidFill>
                <a:latin typeface="Lato"/>
              </a:rPr>
              <a:t>default value</a:t>
            </a:r>
            <a:r>
              <a:rPr b="0" lang="en-US" sz="2000" spc="-1" strike="noStrike">
                <a:solidFill>
                  <a:srgbClr val="3300ff"/>
                </a:solidFill>
                <a:latin typeface="Trebuchet MS"/>
              </a:rPr>
              <a:t>"</a:t>
            </a:r>
            <a:r>
              <a:rPr b="0" lang="en-US" sz="2000" spc="-1" strike="noStrike">
                <a:solidFill>
                  <a:srgbClr val="3300ff"/>
                </a:solidFill>
                <a:latin typeface="Lato"/>
              </a:rPr>
              <a:t>     </a:t>
            </a:r>
            <a:r>
              <a:rPr b="0" i="1" lang="en-US" sz="2000" spc="-1" strike="noStrike">
                <a:latin typeface="Lato"/>
              </a:rPr>
              <a:t>if no other value is specified</a:t>
            </a:r>
            <a:endParaRPr b="0" lang="en-US" sz="2000" spc="-1" strike="noStrike">
              <a:latin typeface="Lato"/>
            </a:endParaRPr>
          </a:p>
          <a:p>
            <a:pPr lvl="1" marL="864000" indent="-324000">
              <a:lnSpc>
                <a:spcPct val="100000"/>
              </a:lnSpc>
              <a:spcBef>
                <a:spcPts val="499"/>
              </a:spcBef>
              <a:buClr>
                <a:srgbClr val="000000"/>
              </a:buClr>
              <a:buSzPct val="45000"/>
              <a:buFont typeface="Wingdings" charset="2"/>
              <a:buChar char=""/>
            </a:pPr>
            <a:r>
              <a:rPr b="0" lang="en-US" sz="2000" spc="-1" strike="noStrike">
                <a:solidFill>
                  <a:srgbClr val="3300ff"/>
                </a:solidFill>
                <a:latin typeface="Trebuchet MS"/>
              </a:rPr>
              <a:t>fixed="</a:t>
            </a:r>
            <a:r>
              <a:rPr b="1" i="1" lang="en-US" sz="2000" spc="-1" strike="noStrike">
                <a:solidFill>
                  <a:srgbClr val="3300ff"/>
                </a:solidFill>
                <a:latin typeface="Lato"/>
              </a:rPr>
              <a:t>value</a:t>
            </a:r>
            <a:r>
              <a:rPr b="0" lang="en-US" sz="2000" spc="-1" strike="noStrike">
                <a:solidFill>
                  <a:srgbClr val="3300ff"/>
                </a:solidFill>
                <a:latin typeface="Trebuchet MS"/>
              </a:rPr>
              <a:t>"</a:t>
            </a:r>
            <a:r>
              <a:rPr b="0" lang="en-US" sz="2000" spc="-1" strike="noStrike">
                <a:solidFill>
                  <a:srgbClr val="3300ff"/>
                </a:solidFill>
                <a:latin typeface="Lato"/>
              </a:rPr>
              <a:t>                     </a:t>
            </a:r>
            <a:r>
              <a:rPr b="0" i="1" lang="en-US" sz="2000" spc="-1" strike="noStrike">
                <a:latin typeface="Lato"/>
              </a:rPr>
              <a:t>no other value may be specified</a:t>
            </a:r>
            <a:endParaRPr b="0" lang="en-US" sz="2000" spc="-1" strike="noStrike">
              <a:latin typeface="Lato"/>
            </a:endParaRPr>
          </a:p>
        </p:txBody>
      </p:sp>
    </p:spTree>
  </p:cSld>
  <mc:AlternateContent>
    <mc:Choice Requires="p14">
      <p:transition spd="slow" p14:dur="2000"/>
    </mc:Choice>
    <mc:Fallback>
      <p:transition spd="slow"/>
    </mc:Fallback>
  </mc:AlternateContent>
  <p:timing>
    <p:tnLst>
      <p:par>
        <p:cTn id="334" dur="indefinite" restart="never" nodeType="tmRoot">
          <p:childTnLst>
            <p:seq>
              <p:cTn id="335" dur="indefinite" nodeType="mainSeq">
                <p:childTnLst>
                  <p:par>
                    <p:cTn id="336" fill="hold">
                      <p:stCondLst>
                        <p:cond delay="indefinite"/>
                      </p:stCondLst>
                      <p:childTnLst>
                        <p:par>
                          <p:cTn id="337" fill="hold">
                            <p:stCondLst>
                              <p:cond delay="0"/>
                            </p:stCondLst>
                            <p:childTnLst>
                              <p:par>
                                <p:cTn id="338" nodeType="clickEffect" fill="hold" presetClass="entr" presetID="22" presetSubtype="8">
                                  <p:stCondLst>
                                    <p:cond delay="0"/>
                                  </p:stCondLst>
                                  <p:childTnLst>
                                    <p:set>
                                      <p:cBhvr>
                                        <p:cTn id="339" dur="1" fill="hold">
                                          <p:stCondLst>
                                            <p:cond delay="0"/>
                                          </p:stCondLst>
                                        </p:cTn>
                                        <p:tgtEl>
                                          <p:spTgt spid="1780">
                                            <p:txEl>
                                              <p:pRg st="0" end="0"/>
                                            </p:txEl>
                                          </p:spTgt>
                                        </p:tgtEl>
                                        <p:attrNameLst>
                                          <p:attrName>style.visibility</p:attrName>
                                        </p:attrNameLst>
                                      </p:cBhvr>
                                      <p:to>
                                        <p:strVal val="visible"/>
                                      </p:to>
                                    </p:set>
                                    <p:animEffect filter="wipe(left)" transition="in">
                                      <p:cBhvr additive="repl">
                                        <p:cTn id="340" dur="500"/>
                                        <p:tgtEl>
                                          <p:spTgt spid="1780">
                                            <p:txEl>
                                              <p:pRg st="0" end="0"/>
                                            </p:txEl>
                                          </p:spTgt>
                                        </p:tgtEl>
                                      </p:cBhvr>
                                    </p:animEffect>
                                  </p:childTnLst>
                                </p:cTn>
                              </p:par>
                            </p:childTnLst>
                          </p:cTn>
                        </p:par>
                      </p:childTnLst>
                    </p:cTn>
                  </p:par>
                  <p:par>
                    <p:cTn id="341" fill="hold">
                      <p:stCondLst>
                        <p:cond delay="indefinite"/>
                      </p:stCondLst>
                      <p:childTnLst>
                        <p:par>
                          <p:cTn id="342" fill="hold">
                            <p:stCondLst>
                              <p:cond delay="0"/>
                            </p:stCondLst>
                            <p:childTnLst>
                              <p:par>
                                <p:cTn id="343" nodeType="clickEffect" fill="hold" presetClass="entr" presetID="22" presetSubtype="8">
                                  <p:stCondLst>
                                    <p:cond delay="0"/>
                                  </p:stCondLst>
                                  <p:childTnLst>
                                    <p:set>
                                      <p:cBhvr>
                                        <p:cTn id="344" dur="1" fill="hold">
                                          <p:stCondLst>
                                            <p:cond delay="0"/>
                                          </p:stCondLst>
                                        </p:cTn>
                                        <p:tgtEl>
                                          <p:spTgt spid="1780">
                                            <p:txEl>
                                              <p:pRg st="1" end="1"/>
                                            </p:txEl>
                                          </p:spTgt>
                                        </p:tgtEl>
                                        <p:attrNameLst>
                                          <p:attrName>style.visibility</p:attrName>
                                        </p:attrNameLst>
                                      </p:cBhvr>
                                      <p:to>
                                        <p:strVal val="visible"/>
                                      </p:to>
                                    </p:set>
                                    <p:animEffect filter="wipe(left)" transition="in">
                                      <p:cBhvr additive="repl">
                                        <p:cTn id="345" dur="500"/>
                                        <p:tgtEl>
                                          <p:spTgt spid="1780">
                                            <p:txEl>
                                              <p:pRg st="1" end="1"/>
                                            </p:txEl>
                                          </p:spTgt>
                                        </p:tgtEl>
                                      </p:cBhvr>
                                    </p:animEffect>
                                  </p:childTnLst>
                                </p:cTn>
                              </p:par>
                            </p:childTnLst>
                          </p:cTn>
                        </p:par>
                      </p:childTnLst>
                    </p:cTn>
                  </p:par>
                  <p:par>
                    <p:cTn id="346" fill="hold">
                      <p:stCondLst>
                        <p:cond delay="indefinite"/>
                      </p:stCondLst>
                      <p:childTnLst>
                        <p:par>
                          <p:cTn id="347" fill="hold">
                            <p:stCondLst>
                              <p:cond delay="0"/>
                            </p:stCondLst>
                            <p:childTnLst>
                              <p:par>
                                <p:cTn id="348" nodeType="clickEffect" fill="hold" presetClass="entr" presetID="22" presetSubtype="8">
                                  <p:stCondLst>
                                    <p:cond delay="0"/>
                                  </p:stCondLst>
                                  <p:childTnLst>
                                    <p:set>
                                      <p:cBhvr>
                                        <p:cTn id="349" dur="1" fill="hold">
                                          <p:stCondLst>
                                            <p:cond delay="0"/>
                                          </p:stCondLst>
                                        </p:cTn>
                                        <p:tgtEl>
                                          <p:spTgt spid="1780">
                                            <p:txEl>
                                              <p:pRg st="2" end="2"/>
                                            </p:txEl>
                                          </p:spTgt>
                                        </p:tgtEl>
                                        <p:attrNameLst>
                                          <p:attrName>style.visibility</p:attrName>
                                        </p:attrNameLst>
                                      </p:cBhvr>
                                      <p:to>
                                        <p:strVal val="visible"/>
                                      </p:to>
                                    </p:set>
                                    <p:animEffect filter="wipe(left)" transition="in">
                                      <p:cBhvr additive="repl">
                                        <p:cTn id="350" dur="500"/>
                                        <p:tgtEl>
                                          <p:spTgt spid="1780">
                                            <p:txEl>
                                              <p:pRg st="2" end="2"/>
                                            </p:txEl>
                                          </p:spTgt>
                                        </p:tgtEl>
                                      </p:cBhvr>
                                    </p:animEffect>
                                  </p:childTnLst>
                                </p:cTn>
                              </p:par>
                            </p:childTnLst>
                          </p:cTn>
                        </p:par>
                      </p:childTnLst>
                    </p:cTn>
                  </p:par>
                  <p:par>
                    <p:cTn id="351" fill="hold">
                      <p:stCondLst>
                        <p:cond delay="indefinite"/>
                      </p:stCondLst>
                      <p:childTnLst>
                        <p:par>
                          <p:cTn id="352" fill="hold">
                            <p:stCondLst>
                              <p:cond delay="0"/>
                            </p:stCondLst>
                            <p:childTnLst>
                              <p:par>
                                <p:cTn id="353" nodeType="clickEffect" fill="hold" presetClass="entr" presetID="22" presetSubtype="8">
                                  <p:stCondLst>
                                    <p:cond delay="0"/>
                                  </p:stCondLst>
                                  <p:childTnLst>
                                    <p:set>
                                      <p:cBhvr>
                                        <p:cTn id="354" dur="1" fill="hold">
                                          <p:stCondLst>
                                            <p:cond delay="0"/>
                                          </p:stCondLst>
                                        </p:cTn>
                                        <p:tgtEl>
                                          <p:spTgt spid="1780">
                                            <p:txEl>
                                              <p:pRg st="3" end="3"/>
                                            </p:txEl>
                                          </p:spTgt>
                                        </p:tgtEl>
                                        <p:attrNameLst>
                                          <p:attrName>style.visibility</p:attrName>
                                        </p:attrNameLst>
                                      </p:cBhvr>
                                      <p:to>
                                        <p:strVal val="visible"/>
                                      </p:to>
                                    </p:set>
                                    <p:animEffect filter="wipe(left)" transition="in">
                                      <p:cBhvr additive="repl">
                                        <p:cTn id="355" dur="500"/>
                                        <p:tgtEl>
                                          <p:spTgt spid="1780">
                                            <p:txEl>
                                              <p:pRg st="3" end="3"/>
                                            </p:txEl>
                                          </p:spTgt>
                                        </p:tgtEl>
                                      </p:cBhvr>
                                    </p:animEffect>
                                  </p:childTnLst>
                                </p:cTn>
                              </p:par>
                            </p:childTnLst>
                          </p:cTn>
                        </p:par>
                      </p:childTnLst>
                    </p:cTn>
                  </p:par>
                  <p:par>
                    <p:cTn id="356" fill="hold">
                      <p:stCondLst>
                        <p:cond delay="indefinite"/>
                      </p:stCondLst>
                      <p:childTnLst>
                        <p:par>
                          <p:cTn id="357" fill="hold">
                            <p:stCondLst>
                              <p:cond delay="0"/>
                            </p:stCondLst>
                            <p:childTnLst>
                              <p:par>
                                <p:cTn id="358" nodeType="clickEffect" fill="hold" presetClass="entr" presetID="22" presetSubtype="8">
                                  <p:stCondLst>
                                    <p:cond delay="0"/>
                                  </p:stCondLst>
                                  <p:childTnLst>
                                    <p:set>
                                      <p:cBhvr>
                                        <p:cTn id="359" dur="1" fill="hold">
                                          <p:stCondLst>
                                            <p:cond delay="0"/>
                                          </p:stCondLst>
                                        </p:cTn>
                                        <p:tgtEl>
                                          <p:spTgt spid="1780">
                                            <p:txEl>
                                              <p:pRg st="4" end="4"/>
                                            </p:txEl>
                                          </p:spTgt>
                                        </p:tgtEl>
                                        <p:attrNameLst>
                                          <p:attrName>style.visibility</p:attrName>
                                        </p:attrNameLst>
                                      </p:cBhvr>
                                      <p:to>
                                        <p:strVal val="visible"/>
                                      </p:to>
                                    </p:set>
                                    <p:animEffect filter="wipe(left)" transition="in">
                                      <p:cBhvr additive="repl">
                                        <p:cTn id="360" dur="500"/>
                                        <p:tgtEl>
                                          <p:spTgt spid="1780">
                                            <p:txEl>
                                              <p:pRg st="4" end="4"/>
                                            </p:txEl>
                                          </p:spTgt>
                                        </p:tgtEl>
                                      </p:cBhvr>
                                    </p:animEffect>
                                  </p:childTnLst>
                                </p:cTn>
                              </p:par>
                            </p:childTnLst>
                          </p:cTn>
                        </p:par>
                      </p:childTnLst>
                    </p:cTn>
                  </p:par>
                  <p:par>
                    <p:cTn id="361" fill="hold">
                      <p:stCondLst>
                        <p:cond delay="indefinite"/>
                      </p:stCondLst>
                      <p:childTnLst>
                        <p:par>
                          <p:cTn id="362" fill="hold">
                            <p:stCondLst>
                              <p:cond delay="0"/>
                            </p:stCondLst>
                            <p:childTnLst>
                              <p:par>
                                <p:cTn id="363" nodeType="clickEffect" fill="hold" presetClass="entr" presetID="22" presetSubtype="8">
                                  <p:stCondLst>
                                    <p:cond delay="0"/>
                                  </p:stCondLst>
                                  <p:childTnLst>
                                    <p:set>
                                      <p:cBhvr>
                                        <p:cTn id="364" dur="1" fill="hold">
                                          <p:stCondLst>
                                            <p:cond delay="0"/>
                                          </p:stCondLst>
                                        </p:cTn>
                                        <p:tgtEl>
                                          <p:spTgt spid="1780">
                                            <p:txEl>
                                              <p:pRg st="5" end="5"/>
                                            </p:txEl>
                                          </p:spTgt>
                                        </p:tgtEl>
                                        <p:attrNameLst>
                                          <p:attrName>style.visibility</p:attrName>
                                        </p:attrNameLst>
                                      </p:cBhvr>
                                      <p:to>
                                        <p:strVal val="visible"/>
                                      </p:to>
                                    </p:set>
                                    <p:animEffect filter="wipe(left)" transition="in">
                                      <p:cBhvr additive="repl">
                                        <p:cTn id="365" dur="500"/>
                                        <p:tgtEl>
                                          <p:spTgt spid="1780">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1"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Defining an attribute</a:t>
            </a:r>
            <a:endParaRPr b="1" lang="en-US" sz="4400" spc="-1" strike="noStrike">
              <a:latin typeface="Lato Black"/>
            </a:endParaRPr>
          </a:p>
        </p:txBody>
      </p:sp>
      <p:sp>
        <p:nvSpPr>
          <p:cNvPr id="1782" name="TextShape 2"/>
          <p:cNvSpPr txBox="1"/>
          <p:nvPr/>
        </p:nvSpPr>
        <p:spPr>
          <a:xfrm>
            <a:off x="419040" y="1511640"/>
            <a:ext cx="9448920" cy="5249880"/>
          </a:xfrm>
          <a:prstGeom prst="rect">
            <a:avLst/>
          </a:prstGeom>
          <a:noFill/>
          <a:ln>
            <a:noFill/>
          </a:ln>
        </p:spPr>
        <p:txBody>
          <a:bodyPr lIns="90000" rIns="90000" tIns="46800" bIns="46800">
            <a:normAutofit fontScale="80000"/>
          </a:bodyPr>
          <a:p>
            <a:pPr marL="432000" indent="-324000">
              <a:lnSpc>
                <a:spcPct val="90000"/>
              </a:lnSpc>
              <a:spcBef>
                <a:spcPts val="697"/>
              </a:spcBef>
              <a:buClr>
                <a:srgbClr val="000000"/>
              </a:buClr>
              <a:buSzPct val="45000"/>
              <a:buFont typeface="Wingdings" charset="2"/>
              <a:buChar char=""/>
            </a:pPr>
            <a:r>
              <a:rPr b="0" lang="en-US" sz="3200" spc="-1" strike="noStrike">
                <a:latin typeface="Lato"/>
              </a:rPr>
              <a:t>Attributes themselves are always declared as simple types</a:t>
            </a:r>
            <a:endParaRPr b="0" lang="en-US" sz="3200" spc="-1" strike="noStrike">
              <a:latin typeface="Lato"/>
            </a:endParaRPr>
          </a:p>
          <a:p>
            <a:pPr marL="432000" indent="-324000">
              <a:lnSpc>
                <a:spcPct val="90000"/>
              </a:lnSpc>
              <a:spcBef>
                <a:spcPts val="697"/>
              </a:spcBef>
              <a:buClr>
                <a:srgbClr val="000000"/>
              </a:buClr>
              <a:buSzPct val="45000"/>
              <a:buFont typeface="Wingdings" charset="2"/>
              <a:buChar char=""/>
            </a:pPr>
            <a:r>
              <a:rPr b="0" lang="en-US" sz="3200" spc="-1" strike="noStrike">
                <a:latin typeface="Lato"/>
              </a:rPr>
              <a:t>An attribute is defined as</a:t>
            </a:r>
            <a:br/>
            <a:r>
              <a:rPr b="0" lang="en-US" sz="3200" spc="-1" strike="noStrike">
                <a:latin typeface="Lato"/>
              </a:rPr>
              <a:t>    </a:t>
            </a:r>
            <a:r>
              <a:rPr b="0" lang="en-US" sz="3200" spc="-1" strike="noStrike">
                <a:solidFill>
                  <a:srgbClr val="3300ff"/>
                </a:solidFill>
                <a:latin typeface="Trebuchet MS"/>
              </a:rPr>
              <a:t>&lt;xs:attribute   name="</a:t>
            </a:r>
            <a:r>
              <a:rPr b="1" i="1" lang="en-US" sz="3200" spc="-1" strike="noStrike">
                <a:solidFill>
                  <a:srgbClr val="3300ff"/>
                </a:solidFill>
                <a:latin typeface="Lato"/>
              </a:rPr>
              <a:t>name</a:t>
            </a:r>
            <a:r>
              <a:rPr b="0" lang="en-US" sz="3200" spc="-1" strike="noStrike">
                <a:solidFill>
                  <a:srgbClr val="3300ff"/>
                </a:solidFill>
                <a:latin typeface="Trebuchet MS"/>
              </a:rPr>
              <a:t>"   type="</a:t>
            </a:r>
            <a:r>
              <a:rPr b="1" i="1" lang="en-US" sz="3200" spc="-1" strike="noStrike">
                <a:solidFill>
                  <a:srgbClr val="3300ff"/>
                </a:solidFill>
                <a:latin typeface="Lato"/>
              </a:rPr>
              <a:t>type</a:t>
            </a:r>
            <a:r>
              <a:rPr b="0" lang="en-US" sz="3200" spc="-1" strike="noStrike">
                <a:solidFill>
                  <a:srgbClr val="3300ff"/>
                </a:solidFill>
                <a:latin typeface="Trebuchet MS"/>
              </a:rPr>
              <a:t>" /&gt;</a:t>
            </a:r>
            <a:br/>
            <a:r>
              <a:rPr b="0" lang="en-US" sz="3200" spc="-1" strike="noStrike">
                <a:latin typeface="Lato"/>
              </a:rPr>
              <a:t>where:</a:t>
            </a:r>
            <a:endParaRPr b="0" lang="en-US" sz="3200" spc="-1" strike="noStrike">
              <a:latin typeface="Lato"/>
            </a:endParaRPr>
          </a:p>
          <a:p>
            <a:pPr lvl="1" marL="864000" indent="-324000">
              <a:lnSpc>
                <a:spcPct val="90000"/>
              </a:lnSpc>
              <a:spcBef>
                <a:spcPts val="598"/>
              </a:spcBef>
              <a:buClr>
                <a:srgbClr val="000000"/>
              </a:buClr>
              <a:buSzPct val="45000"/>
              <a:buFont typeface="Wingdings" charset="2"/>
              <a:buChar char=""/>
            </a:pPr>
            <a:r>
              <a:rPr b="1" i="1" lang="en-US" sz="2800" spc="-1" strike="noStrike">
                <a:solidFill>
                  <a:srgbClr val="3300ff"/>
                </a:solidFill>
                <a:latin typeface="Lato"/>
              </a:rPr>
              <a:t>name</a:t>
            </a:r>
            <a:r>
              <a:rPr b="0" lang="en-US" sz="2800" spc="-1" strike="noStrike">
                <a:latin typeface="Lato"/>
              </a:rPr>
              <a:t> and </a:t>
            </a:r>
            <a:r>
              <a:rPr b="1" i="1" lang="en-US" sz="2800" spc="-1" strike="noStrike">
                <a:solidFill>
                  <a:srgbClr val="3300ff"/>
                </a:solidFill>
                <a:latin typeface="Lato"/>
              </a:rPr>
              <a:t>type</a:t>
            </a:r>
            <a:r>
              <a:rPr b="0" lang="en-US" sz="2800" spc="-1" strike="noStrike">
                <a:latin typeface="Lato"/>
              </a:rPr>
              <a:t> are the same as for</a:t>
            </a:r>
            <a:r>
              <a:rPr b="0" lang="en-US" sz="2800" spc="-1" strike="noStrike">
                <a:solidFill>
                  <a:srgbClr val="3300ff"/>
                </a:solidFill>
                <a:latin typeface="Lato"/>
              </a:rPr>
              <a:t> </a:t>
            </a:r>
            <a:r>
              <a:rPr b="0" lang="en-US" sz="2800" spc="-1" strike="noStrike">
                <a:solidFill>
                  <a:srgbClr val="3300ff"/>
                </a:solidFill>
                <a:latin typeface="Trebuchet MS"/>
              </a:rPr>
              <a:t>xs:element</a:t>
            </a:r>
            <a:endParaRPr b="0" lang="en-US" sz="2800" spc="-1" strike="noStrike">
              <a:latin typeface="Lato"/>
            </a:endParaRPr>
          </a:p>
          <a:p>
            <a:pPr marL="432000" indent="-324000">
              <a:lnSpc>
                <a:spcPct val="90000"/>
              </a:lnSpc>
              <a:spcBef>
                <a:spcPts val="697"/>
              </a:spcBef>
              <a:buClr>
                <a:srgbClr val="000000"/>
              </a:buClr>
              <a:buSzPct val="45000"/>
              <a:buFont typeface="Wingdings" charset="2"/>
              <a:buChar char=""/>
            </a:pPr>
            <a:r>
              <a:rPr b="0" lang="en-US" sz="3200" spc="-1" strike="noStrike">
                <a:latin typeface="Lato"/>
              </a:rPr>
              <a:t>Other attributes a simple element may have:</a:t>
            </a:r>
            <a:endParaRPr b="0" lang="en-US" sz="32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solidFill>
                  <a:srgbClr val="3300ff"/>
                </a:solidFill>
                <a:latin typeface="Trebuchet MS"/>
              </a:rPr>
              <a:t>default="</a:t>
            </a:r>
            <a:r>
              <a:rPr b="1" i="1" lang="en-US" sz="2800" spc="-1" strike="noStrike">
                <a:solidFill>
                  <a:srgbClr val="3300ff"/>
                </a:solidFill>
                <a:latin typeface="Lato"/>
              </a:rPr>
              <a:t>default</a:t>
            </a:r>
            <a:r>
              <a:rPr b="0" i="1" lang="en-US" sz="2800" spc="-1" strike="noStrike">
                <a:solidFill>
                  <a:srgbClr val="3300ff"/>
                </a:solidFill>
                <a:latin typeface="Trebuchet MS"/>
              </a:rPr>
              <a:t> </a:t>
            </a:r>
            <a:r>
              <a:rPr b="1" i="1" lang="en-US" sz="2800" spc="-1" strike="noStrike">
                <a:solidFill>
                  <a:srgbClr val="3300ff"/>
                </a:solidFill>
                <a:latin typeface="Lato"/>
              </a:rPr>
              <a:t>value</a:t>
            </a:r>
            <a:r>
              <a:rPr b="0" lang="en-US" sz="2800" spc="-1" strike="noStrike">
                <a:solidFill>
                  <a:srgbClr val="3300ff"/>
                </a:solidFill>
                <a:latin typeface="Trebuchet MS"/>
              </a:rPr>
              <a:t>"</a:t>
            </a:r>
            <a:r>
              <a:rPr b="0" lang="en-US" sz="2800" spc="-1" strike="noStrike">
                <a:latin typeface="Lato"/>
              </a:rPr>
              <a:t>  </a:t>
            </a:r>
            <a:r>
              <a:rPr b="0" i="1" lang="en-US" sz="2800" spc="-1" strike="noStrike">
                <a:latin typeface="Lato"/>
              </a:rPr>
              <a:t>if no other value is specified</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solidFill>
                  <a:srgbClr val="3300ff"/>
                </a:solidFill>
                <a:latin typeface="Trebuchet MS"/>
              </a:rPr>
              <a:t>fixed="</a:t>
            </a:r>
            <a:r>
              <a:rPr b="1" i="1" lang="en-US" sz="2800" spc="-1" strike="noStrike">
                <a:solidFill>
                  <a:srgbClr val="3300ff"/>
                </a:solidFill>
                <a:latin typeface="Lato"/>
              </a:rPr>
              <a:t>value</a:t>
            </a:r>
            <a:r>
              <a:rPr b="0" lang="en-US" sz="2800" spc="-1" strike="noStrike">
                <a:solidFill>
                  <a:srgbClr val="3300ff"/>
                </a:solidFill>
                <a:latin typeface="Trebuchet MS"/>
              </a:rPr>
              <a:t>"</a:t>
            </a:r>
            <a:r>
              <a:rPr b="0" lang="en-US" sz="2800" spc="-1" strike="noStrike">
                <a:solidFill>
                  <a:srgbClr val="3300ff"/>
                </a:solidFill>
                <a:latin typeface="Lato"/>
              </a:rPr>
              <a:t>	</a:t>
            </a:r>
            <a:r>
              <a:rPr b="0" lang="en-US" sz="2800" spc="-1" strike="noStrike">
                <a:latin typeface="Lato"/>
              </a:rPr>
              <a:t>	</a:t>
            </a:r>
            <a:r>
              <a:rPr b="0" lang="en-US" sz="2800" spc="-1" strike="noStrike">
                <a:latin typeface="Lato"/>
              </a:rPr>
              <a:t>  </a:t>
            </a:r>
            <a:r>
              <a:rPr b="0" i="1" lang="en-US" sz="2800" spc="-1" strike="noStrike">
                <a:latin typeface="Lato"/>
              </a:rPr>
              <a:t>no other value may be specified</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solidFill>
                  <a:srgbClr val="3300ff"/>
                </a:solidFill>
                <a:latin typeface="Trebuchet MS"/>
              </a:rPr>
              <a:t>use="optional" </a:t>
            </a:r>
            <a:r>
              <a:rPr b="0" i="1" lang="en-US" sz="2800" spc="-1" strike="noStrike">
                <a:solidFill>
                  <a:srgbClr val="3300ff"/>
                </a:solidFill>
                <a:latin typeface="Lato"/>
              </a:rPr>
              <a:t>  </a:t>
            </a:r>
            <a:r>
              <a:rPr b="0" i="1" lang="en-US" sz="2800" spc="-1" strike="noStrike">
                <a:latin typeface="Lato"/>
              </a:rPr>
              <a:t>           the attribute is not required (default)</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solidFill>
                  <a:srgbClr val="3300ff"/>
                </a:solidFill>
                <a:latin typeface="Trebuchet MS"/>
              </a:rPr>
              <a:t>use="required"</a:t>
            </a:r>
            <a:r>
              <a:rPr b="0" lang="en-US" sz="2800" spc="-1" strike="noStrike">
                <a:solidFill>
                  <a:srgbClr val="3300ff"/>
                </a:solidFill>
                <a:latin typeface="Lato"/>
              </a:rPr>
              <a:t> </a:t>
            </a:r>
            <a:r>
              <a:rPr b="0" lang="en-US" sz="2800" spc="-1" strike="noStrike">
                <a:latin typeface="Lato"/>
              </a:rPr>
              <a:t> </a:t>
            </a:r>
            <a:r>
              <a:rPr b="0" i="1" lang="en-US" sz="2800" spc="-1" strike="noStrike">
                <a:latin typeface="Lato"/>
              </a:rPr>
              <a:t>           the attribute must be present</a:t>
            </a:r>
            <a:endParaRPr b="0" lang="en-US" sz="2800" spc="-1" strike="noStrike">
              <a:latin typeface="Lato"/>
            </a:endParaRPr>
          </a:p>
        </p:txBody>
      </p:sp>
    </p:spTree>
  </p:cSld>
  <mc:AlternateContent>
    <mc:Choice Requires="p14">
      <p:transition spd="slow" p14:dur="2000"/>
    </mc:Choice>
    <mc:Fallback>
      <p:transition spd="slow"/>
    </mc:Fallback>
  </mc:AlternateContent>
  <p:timing>
    <p:tnLst>
      <p:par>
        <p:cTn id="366" dur="indefinite" restart="never" nodeType="tmRoot">
          <p:childTnLst>
            <p:seq>
              <p:cTn id="367" dur="indefinite" nodeType="mainSeq">
                <p:childTnLst>
                  <p:par>
                    <p:cTn id="368" fill="hold">
                      <p:stCondLst>
                        <p:cond delay="indefinite"/>
                      </p:stCondLst>
                      <p:childTnLst>
                        <p:par>
                          <p:cTn id="369" fill="hold">
                            <p:stCondLst>
                              <p:cond delay="0"/>
                            </p:stCondLst>
                            <p:childTnLst>
                              <p:par>
                                <p:cTn id="370" nodeType="clickEffect" fill="hold" presetClass="entr" presetID="22" presetSubtype="8">
                                  <p:stCondLst>
                                    <p:cond delay="0"/>
                                  </p:stCondLst>
                                  <p:childTnLst>
                                    <p:set>
                                      <p:cBhvr>
                                        <p:cTn id="371" dur="1" fill="hold">
                                          <p:stCondLst>
                                            <p:cond delay="0"/>
                                          </p:stCondLst>
                                        </p:cTn>
                                        <p:tgtEl>
                                          <p:spTgt spid="1782">
                                            <p:txEl>
                                              <p:pRg st="0" end="0"/>
                                            </p:txEl>
                                          </p:spTgt>
                                        </p:tgtEl>
                                        <p:attrNameLst>
                                          <p:attrName>style.visibility</p:attrName>
                                        </p:attrNameLst>
                                      </p:cBhvr>
                                      <p:to>
                                        <p:strVal val="visible"/>
                                      </p:to>
                                    </p:set>
                                    <p:animEffect filter="wipe(left)" transition="in">
                                      <p:cBhvr additive="repl">
                                        <p:cTn id="372" dur="500"/>
                                        <p:tgtEl>
                                          <p:spTgt spid="1782">
                                            <p:txEl>
                                              <p:pRg st="0" end="0"/>
                                            </p:txEl>
                                          </p:spTgt>
                                        </p:tgtEl>
                                      </p:cBhvr>
                                    </p:animEffect>
                                  </p:childTnLst>
                                </p:cTn>
                              </p:par>
                            </p:childTnLst>
                          </p:cTn>
                        </p:par>
                      </p:childTnLst>
                    </p:cTn>
                  </p:par>
                  <p:par>
                    <p:cTn id="373" fill="hold">
                      <p:stCondLst>
                        <p:cond delay="indefinite"/>
                      </p:stCondLst>
                      <p:childTnLst>
                        <p:par>
                          <p:cTn id="374" fill="hold">
                            <p:stCondLst>
                              <p:cond delay="0"/>
                            </p:stCondLst>
                            <p:childTnLst>
                              <p:par>
                                <p:cTn id="375" nodeType="clickEffect" fill="hold" presetClass="entr" presetID="22" presetSubtype="8">
                                  <p:stCondLst>
                                    <p:cond delay="0"/>
                                  </p:stCondLst>
                                  <p:childTnLst>
                                    <p:set>
                                      <p:cBhvr>
                                        <p:cTn id="376" dur="1" fill="hold">
                                          <p:stCondLst>
                                            <p:cond delay="0"/>
                                          </p:stCondLst>
                                        </p:cTn>
                                        <p:tgtEl>
                                          <p:spTgt spid="1782">
                                            <p:txEl>
                                              <p:pRg st="1" end="1"/>
                                            </p:txEl>
                                          </p:spTgt>
                                        </p:tgtEl>
                                        <p:attrNameLst>
                                          <p:attrName>style.visibility</p:attrName>
                                        </p:attrNameLst>
                                      </p:cBhvr>
                                      <p:to>
                                        <p:strVal val="visible"/>
                                      </p:to>
                                    </p:set>
                                    <p:animEffect filter="wipe(left)" transition="in">
                                      <p:cBhvr additive="repl">
                                        <p:cTn id="377" dur="500"/>
                                        <p:tgtEl>
                                          <p:spTgt spid="1782">
                                            <p:txEl>
                                              <p:pRg st="1" end="1"/>
                                            </p:txEl>
                                          </p:spTgt>
                                        </p:tgtEl>
                                      </p:cBhvr>
                                    </p:animEffect>
                                  </p:childTnLst>
                                </p:cTn>
                              </p:par>
                            </p:childTnLst>
                          </p:cTn>
                        </p:par>
                      </p:childTnLst>
                    </p:cTn>
                  </p:par>
                  <p:par>
                    <p:cTn id="378" fill="hold">
                      <p:stCondLst>
                        <p:cond delay="indefinite"/>
                      </p:stCondLst>
                      <p:childTnLst>
                        <p:par>
                          <p:cTn id="379" fill="hold">
                            <p:stCondLst>
                              <p:cond delay="0"/>
                            </p:stCondLst>
                            <p:childTnLst>
                              <p:par>
                                <p:cTn id="380" nodeType="clickEffect" fill="hold" presetClass="entr" presetID="22" presetSubtype="8">
                                  <p:stCondLst>
                                    <p:cond delay="0"/>
                                  </p:stCondLst>
                                  <p:childTnLst>
                                    <p:set>
                                      <p:cBhvr>
                                        <p:cTn id="381" dur="1" fill="hold">
                                          <p:stCondLst>
                                            <p:cond delay="0"/>
                                          </p:stCondLst>
                                        </p:cTn>
                                        <p:tgtEl>
                                          <p:spTgt spid="1782">
                                            <p:txEl>
                                              <p:pRg st="2" end="2"/>
                                            </p:txEl>
                                          </p:spTgt>
                                        </p:tgtEl>
                                        <p:attrNameLst>
                                          <p:attrName>style.visibility</p:attrName>
                                        </p:attrNameLst>
                                      </p:cBhvr>
                                      <p:to>
                                        <p:strVal val="visible"/>
                                      </p:to>
                                    </p:set>
                                    <p:animEffect filter="wipe(left)" transition="in">
                                      <p:cBhvr additive="repl">
                                        <p:cTn id="382" dur="500"/>
                                        <p:tgtEl>
                                          <p:spTgt spid="1782">
                                            <p:txEl>
                                              <p:pRg st="2" end="2"/>
                                            </p:txEl>
                                          </p:spTgt>
                                        </p:tgtEl>
                                      </p:cBhvr>
                                    </p:animEffect>
                                  </p:childTnLst>
                                </p:cTn>
                              </p:par>
                            </p:childTnLst>
                          </p:cTn>
                        </p:par>
                      </p:childTnLst>
                    </p:cTn>
                  </p:par>
                  <p:par>
                    <p:cTn id="383" fill="hold">
                      <p:stCondLst>
                        <p:cond delay="indefinite"/>
                      </p:stCondLst>
                      <p:childTnLst>
                        <p:par>
                          <p:cTn id="384" fill="hold">
                            <p:stCondLst>
                              <p:cond delay="0"/>
                            </p:stCondLst>
                            <p:childTnLst>
                              <p:par>
                                <p:cTn id="385" nodeType="clickEffect" fill="hold" presetClass="entr" presetID="22" presetSubtype="8">
                                  <p:stCondLst>
                                    <p:cond delay="0"/>
                                  </p:stCondLst>
                                  <p:childTnLst>
                                    <p:set>
                                      <p:cBhvr>
                                        <p:cTn id="386" dur="1" fill="hold">
                                          <p:stCondLst>
                                            <p:cond delay="0"/>
                                          </p:stCondLst>
                                        </p:cTn>
                                        <p:tgtEl>
                                          <p:spTgt spid="1782">
                                            <p:txEl>
                                              <p:pRg st="3" end="3"/>
                                            </p:txEl>
                                          </p:spTgt>
                                        </p:tgtEl>
                                        <p:attrNameLst>
                                          <p:attrName>style.visibility</p:attrName>
                                        </p:attrNameLst>
                                      </p:cBhvr>
                                      <p:to>
                                        <p:strVal val="visible"/>
                                      </p:to>
                                    </p:set>
                                    <p:animEffect filter="wipe(left)" transition="in">
                                      <p:cBhvr additive="repl">
                                        <p:cTn id="387" dur="500"/>
                                        <p:tgtEl>
                                          <p:spTgt spid="1782">
                                            <p:txEl>
                                              <p:pRg st="3" end="3"/>
                                            </p:txEl>
                                          </p:spTgt>
                                        </p:tgtEl>
                                      </p:cBhvr>
                                    </p:animEffect>
                                  </p:childTnLst>
                                </p:cTn>
                              </p:par>
                            </p:childTnLst>
                          </p:cTn>
                        </p:par>
                      </p:childTnLst>
                    </p:cTn>
                  </p:par>
                  <p:par>
                    <p:cTn id="388" fill="hold">
                      <p:stCondLst>
                        <p:cond delay="indefinite"/>
                      </p:stCondLst>
                      <p:childTnLst>
                        <p:par>
                          <p:cTn id="389" fill="hold">
                            <p:stCondLst>
                              <p:cond delay="0"/>
                            </p:stCondLst>
                            <p:childTnLst>
                              <p:par>
                                <p:cTn id="390" nodeType="clickEffect" fill="hold" presetClass="entr" presetID="22" presetSubtype="8">
                                  <p:stCondLst>
                                    <p:cond delay="0"/>
                                  </p:stCondLst>
                                  <p:childTnLst>
                                    <p:set>
                                      <p:cBhvr>
                                        <p:cTn id="391" dur="1" fill="hold">
                                          <p:stCondLst>
                                            <p:cond delay="0"/>
                                          </p:stCondLst>
                                        </p:cTn>
                                        <p:tgtEl>
                                          <p:spTgt spid="1782">
                                            <p:txEl>
                                              <p:pRg st="4" end="4"/>
                                            </p:txEl>
                                          </p:spTgt>
                                        </p:tgtEl>
                                        <p:attrNameLst>
                                          <p:attrName>style.visibility</p:attrName>
                                        </p:attrNameLst>
                                      </p:cBhvr>
                                      <p:to>
                                        <p:strVal val="visible"/>
                                      </p:to>
                                    </p:set>
                                    <p:animEffect filter="wipe(left)" transition="in">
                                      <p:cBhvr additive="repl">
                                        <p:cTn id="392" dur="500"/>
                                        <p:tgtEl>
                                          <p:spTgt spid="1782">
                                            <p:txEl>
                                              <p:pRg st="4" end="4"/>
                                            </p:txEl>
                                          </p:spTgt>
                                        </p:tgtEl>
                                      </p:cBhvr>
                                    </p:animEffec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22" presetSubtype="8">
                                  <p:stCondLst>
                                    <p:cond delay="0"/>
                                  </p:stCondLst>
                                  <p:childTnLst>
                                    <p:set>
                                      <p:cBhvr>
                                        <p:cTn id="396" dur="1" fill="hold">
                                          <p:stCondLst>
                                            <p:cond delay="0"/>
                                          </p:stCondLst>
                                        </p:cTn>
                                        <p:tgtEl>
                                          <p:spTgt spid="1782">
                                            <p:txEl>
                                              <p:pRg st="5" end="5"/>
                                            </p:txEl>
                                          </p:spTgt>
                                        </p:tgtEl>
                                        <p:attrNameLst>
                                          <p:attrName>style.visibility</p:attrName>
                                        </p:attrNameLst>
                                      </p:cBhvr>
                                      <p:to>
                                        <p:strVal val="visible"/>
                                      </p:to>
                                    </p:set>
                                    <p:animEffect filter="wipe(left)" transition="in">
                                      <p:cBhvr additive="repl">
                                        <p:cTn id="397" dur="500"/>
                                        <p:tgtEl>
                                          <p:spTgt spid="1782">
                                            <p:txEl>
                                              <p:pRg st="5" end="5"/>
                                            </p:txEl>
                                          </p:spTgt>
                                        </p:tgtEl>
                                      </p:cBhvr>
                                    </p:animEffect>
                                  </p:childTnLst>
                                </p:cTn>
                              </p:par>
                            </p:childTnLst>
                          </p:cTn>
                        </p:par>
                      </p:childTnLst>
                    </p:cTn>
                  </p:par>
                  <p:par>
                    <p:cTn id="398" fill="hold">
                      <p:stCondLst>
                        <p:cond delay="indefinite"/>
                      </p:stCondLst>
                      <p:childTnLst>
                        <p:par>
                          <p:cTn id="399" fill="hold">
                            <p:stCondLst>
                              <p:cond delay="0"/>
                            </p:stCondLst>
                            <p:childTnLst>
                              <p:par>
                                <p:cTn id="400" nodeType="clickEffect" fill="hold" presetClass="entr" presetID="22" presetSubtype="8">
                                  <p:stCondLst>
                                    <p:cond delay="0"/>
                                  </p:stCondLst>
                                  <p:childTnLst>
                                    <p:set>
                                      <p:cBhvr>
                                        <p:cTn id="401" dur="1" fill="hold">
                                          <p:stCondLst>
                                            <p:cond delay="0"/>
                                          </p:stCondLst>
                                        </p:cTn>
                                        <p:tgtEl>
                                          <p:spTgt spid="1782">
                                            <p:txEl>
                                              <p:pRg st="6" end="6"/>
                                            </p:txEl>
                                          </p:spTgt>
                                        </p:tgtEl>
                                        <p:attrNameLst>
                                          <p:attrName>style.visibility</p:attrName>
                                        </p:attrNameLst>
                                      </p:cBhvr>
                                      <p:to>
                                        <p:strVal val="visible"/>
                                      </p:to>
                                    </p:set>
                                    <p:animEffect filter="wipe(left)" transition="in">
                                      <p:cBhvr additive="repl">
                                        <p:cTn id="402" dur="500"/>
                                        <p:tgtEl>
                                          <p:spTgt spid="1782">
                                            <p:txEl>
                                              <p:pRg st="6" end="6"/>
                                            </p:txEl>
                                          </p:spTgt>
                                        </p:tgtEl>
                                      </p:cBhvr>
                                    </p:animEffect>
                                  </p:childTnLst>
                                </p:cTn>
                              </p:par>
                            </p:childTnLst>
                          </p:cTn>
                        </p:par>
                      </p:childTnLst>
                    </p:cTn>
                  </p:par>
                  <p:par>
                    <p:cTn id="403" fill="hold">
                      <p:stCondLst>
                        <p:cond delay="indefinite"/>
                      </p:stCondLst>
                      <p:childTnLst>
                        <p:par>
                          <p:cTn id="404" fill="hold">
                            <p:stCondLst>
                              <p:cond delay="0"/>
                            </p:stCondLst>
                            <p:childTnLst>
                              <p:par>
                                <p:cTn id="405" nodeType="clickEffect" fill="hold" presetClass="entr" presetID="22" presetSubtype="8">
                                  <p:stCondLst>
                                    <p:cond delay="0"/>
                                  </p:stCondLst>
                                  <p:childTnLst>
                                    <p:set>
                                      <p:cBhvr>
                                        <p:cTn id="406" dur="1" fill="hold">
                                          <p:stCondLst>
                                            <p:cond delay="0"/>
                                          </p:stCondLst>
                                        </p:cTn>
                                        <p:tgtEl>
                                          <p:spTgt spid="1782">
                                            <p:txEl>
                                              <p:pRg st="7" end="7"/>
                                            </p:txEl>
                                          </p:spTgt>
                                        </p:tgtEl>
                                        <p:attrNameLst>
                                          <p:attrName>style.visibility</p:attrName>
                                        </p:attrNameLst>
                                      </p:cBhvr>
                                      <p:to>
                                        <p:strVal val="visible"/>
                                      </p:to>
                                    </p:set>
                                    <p:animEffect filter="wipe(left)" transition="in">
                                      <p:cBhvr additive="repl">
                                        <p:cTn id="407" dur="500"/>
                                        <p:tgtEl>
                                          <p:spTgt spid="1782">
                                            <p:txEl>
                                              <p:pRg st="7" end="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3"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Restrictions, or “facets”</a:t>
            </a:r>
            <a:endParaRPr b="1" lang="en-US" sz="4400" spc="-1" strike="noStrike">
              <a:latin typeface="Lato Black"/>
            </a:endParaRPr>
          </a:p>
        </p:txBody>
      </p:sp>
      <p:sp>
        <p:nvSpPr>
          <p:cNvPr id="1784" name="TextShape 2"/>
          <p:cNvSpPr txBox="1"/>
          <p:nvPr/>
        </p:nvSpPr>
        <p:spPr>
          <a:xfrm>
            <a:off x="755640" y="1587240"/>
            <a:ext cx="8565120" cy="5022000"/>
          </a:xfrm>
          <a:prstGeom prst="rect">
            <a:avLst/>
          </a:prstGeom>
          <a:noFill/>
          <a:ln>
            <a:noFill/>
          </a:ln>
        </p:spPr>
        <p:txBody>
          <a:bodyPr lIns="90000" rIns="90000" tIns="46800" bIns="46800">
            <a:normAutofit/>
          </a:bodyPr>
          <a:p>
            <a:pPr marL="432000" indent="-324000">
              <a:lnSpc>
                <a:spcPct val="90000"/>
              </a:lnSpc>
              <a:spcBef>
                <a:spcPts val="697"/>
              </a:spcBef>
              <a:buClr>
                <a:srgbClr val="000000"/>
              </a:buClr>
              <a:buSzPct val="45000"/>
              <a:buFont typeface="Wingdings" charset="2"/>
              <a:buChar char=""/>
            </a:pPr>
            <a:r>
              <a:rPr b="0" lang="en-US" sz="2800" spc="-1" strike="noStrike">
                <a:latin typeface="Lato"/>
              </a:rPr>
              <a:t>The general form for putting a restriction on a text value is:</a:t>
            </a:r>
            <a:endParaRPr b="0" lang="en-US" sz="28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solidFill>
                  <a:srgbClr val="3300ff"/>
                </a:solidFill>
                <a:latin typeface="Trebuchet MS"/>
              </a:rPr>
              <a:t>&lt;xs:element  name="</a:t>
            </a:r>
            <a:r>
              <a:rPr b="0" i="1" lang="en-US" sz="2000" spc="-1" strike="noStrike">
                <a:solidFill>
                  <a:srgbClr val="3300ff"/>
                </a:solidFill>
                <a:latin typeface="Trebuchet MS"/>
              </a:rPr>
              <a:t>name</a:t>
            </a:r>
            <a:r>
              <a:rPr b="0" lang="en-US" sz="2000" spc="-1" strike="noStrike">
                <a:solidFill>
                  <a:srgbClr val="3300ff"/>
                </a:solidFill>
                <a:latin typeface="Trebuchet MS"/>
              </a:rPr>
              <a:t>"&gt; </a:t>
            </a:r>
            <a:r>
              <a:rPr b="0" lang="en-US" sz="2000" spc="-1" strike="noStrike">
                <a:solidFill>
                  <a:srgbClr val="ffff7f"/>
                </a:solidFill>
                <a:latin typeface="Trebuchet MS"/>
              </a:rPr>
              <a:t> </a:t>
            </a:r>
            <a:r>
              <a:rPr b="0" lang="en-US" sz="2400" spc="-1" strike="noStrike">
                <a:latin typeface="Lato"/>
              </a:rPr>
              <a:t>             </a:t>
            </a:r>
            <a:r>
              <a:rPr b="0" i="1" lang="en-US" sz="2400" spc="-1" strike="noStrike">
                <a:latin typeface="Lato"/>
              </a:rPr>
              <a:t>(or </a:t>
            </a:r>
            <a:r>
              <a:rPr b="0" lang="en-US" sz="2400" spc="-1" strike="noStrike">
                <a:solidFill>
                  <a:srgbClr val="3300ff"/>
                </a:solidFill>
                <a:latin typeface="Trebuchet MS"/>
              </a:rPr>
              <a:t>xs:attribute</a:t>
            </a:r>
            <a:r>
              <a:rPr b="0" i="1" lang="en-US" sz="2400" spc="-1" strike="noStrike">
                <a:latin typeface="Lato"/>
              </a:rPr>
              <a:t>)</a:t>
            </a:r>
            <a:br/>
            <a:r>
              <a:rPr b="0" lang="en-US" sz="2400" spc="-1" strike="noStrike">
                <a:latin typeface="Lato"/>
              </a:rPr>
              <a:t>   </a:t>
            </a:r>
            <a:r>
              <a:rPr b="0" lang="en-US" sz="2000" spc="-1" strike="noStrike">
                <a:solidFill>
                  <a:srgbClr val="3300ff"/>
                </a:solidFill>
                <a:latin typeface="Trebuchet MS"/>
              </a:rPr>
              <a:t> &lt;xs:restriction base="</a:t>
            </a:r>
            <a:r>
              <a:rPr b="0" i="1" lang="en-US" sz="2000" spc="-1" strike="noStrike">
                <a:solidFill>
                  <a:srgbClr val="3300ff"/>
                </a:solidFill>
                <a:latin typeface="Trebuchet MS"/>
              </a:rPr>
              <a:t>type</a:t>
            </a:r>
            <a:r>
              <a:rPr b="0" lang="en-US" sz="2000" spc="-1" strike="noStrike">
                <a:solidFill>
                  <a:srgbClr val="3300ff"/>
                </a:solidFill>
                <a:latin typeface="Trebuchet MS"/>
              </a:rPr>
              <a:t>"&gt;</a:t>
            </a:r>
            <a:br/>
            <a:r>
              <a:rPr b="0" lang="en-US" sz="2000" spc="-1" strike="noStrike">
                <a:solidFill>
                  <a:srgbClr val="3300ff"/>
                </a:solidFill>
                <a:latin typeface="Trebuchet MS"/>
              </a:rPr>
              <a:t>          </a:t>
            </a:r>
            <a:r>
              <a:rPr b="0" i="1" lang="en-US" sz="2000" spc="-1" strike="noStrike">
                <a:solidFill>
                  <a:srgbClr val="3300ff"/>
                </a:solidFill>
                <a:latin typeface="Trebuchet MS"/>
              </a:rPr>
              <a:t>... the restrictions ...</a:t>
            </a:r>
            <a:br/>
            <a:r>
              <a:rPr b="0" lang="en-US" sz="2000" spc="-1" strike="noStrike">
                <a:solidFill>
                  <a:srgbClr val="3300ff"/>
                </a:solidFill>
                <a:latin typeface="Trebuchet MS"/>
              </a:rPr>
              <a:t>     &lt;/xs:restriction&gt;</a:t>
            </a:r>
            <a:br/>
            <a:r>
              <a:rPr b="0" lang="en-US" sz="2000" spc="-1" strike="noStrike">
                <a:solidFill>
                  <a:srgbClr val="3300ff"/>
                </a:solidFill>
                <a:latin typeface="Trebuchet MS"/>
              </a:rPr>
              <a:t>&lt;/xs:element&gt;</a:t>
            </a:r>
            <a:endParaRPr b="0" lang="en-US" sz="2000" spc="-1" strike="noStrike">
              <a:latin typeface="Lato"/>
            </a:endParaRPr>
          </a:p>
          <a:p>
            <a:pPr marL="432000" indent="-324000">
              <a:lnSpc>
                <a:spcPct val="90000"/>
              </a:lnSpc>
              <a:spcBef>
                <a:spcPts val="697"/>
              </a:spcBef>
              <a:buClr>
                <a:srgbClr val="000000"/>
              </a:buClr>
              <a:buSzPct val="45000"/>
              <a:buFont typeface="Wingdings" charset="2"/>
              <a:buChar char=""/>
            </a:pPr>
            <a:r>
              <a:rPr b="0" lang="en-US" sz="2800" spc="-1" strike="noStrike">
                <a:latin typeface="Lato"/>
              </a:rPr>
              <a:t>For example:</a:t>
            </a:r>
            <a:endParaRPr b="0" lang="en-US" sz="28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solidFill>
                  <a:srgbClr val="3300ff"/>
                </a:solidFill>
                <a:latin typeface="Trebuchet MS"/>
              </a:rPr>
              <a:t>&lt;xs:element  name="age"&gt;</a:t>
            </a:r>
            <a:br/>
            <a:r>
              <a:rPr b="0" lang="en-US" sz="2000" spc="-1" strike="noStrike">
                <a:solidFill>
                  <a:srgbClr val="3300ff"/>
                </a:solidFill>
                <a:latin typeface="Trebuchet MS"/>
              </a:rPr>
              <a:t> </a:t>
            </a:r>
            <a:r>
              <a:rPr b="0" lang="en-US" sz="2400" spc="-1" strike="noStrike">
                <a:solidFill>
                  <a:srgbClr val="3300ff"/>
                </a:solidFill>
                <a:latin typeface="Lato"/>
              </a:rPr>
              <a:t>   </a:t>
            </a:r>
            <a:r>
              <a:rPr b="0" lang="en-US" sz="2000" spc="-1" strike="noStrike">
                <a:solidFill>
                  <a:srgbClr val="3300ff"/>
                </a:solidFill>
                <a:latin typeface="Trebuchet MS"/>
              </a:rPr>
              <a:t> &lt;xs:restriction base="xs:integer"&gt;</a:t>
            </a:r>
            <a:br/>
            <a:r>
              <a:rPr b="0" lang="en-US" sz="2000" spc="-1" strike="noStrike">
                <a:solidFill>
                  <a:srgbClr val="3300ff"/>
                </a:solidFill>
                <a:latin typeface="Trebuchet MS"/>
              </a:rPr>
              <a:t>          &lt;xs:minInclusive value="0"&gt;</a:t>
            </a:r>
            <a:br/>
            <a:r>
              <a:rPr b="0" lang="en-US" sz="2000" spc="-1" strike="noStrike">
                <a:solidFill>
                  <a:srgbClr val="3300ff"/>
                </a:solidFill>
                <a:latin typeface="Trebuchet MS"/>
              </a:rPr>
              <a:t>          &lt;xs:maxInclusive value="140"&gt;</a:t>
            </a:r>
            <a:br/>
            <a:r>
              <a:rPr b="0" lang="en-US" sz="2000" spc="-1" strike="noStrike">
                <a:solidFill>
                  <a:srgbClr val="3300ff"/>
                </a:solidFill>
                <a:latin typeface="Trebuchet MS"/>
              </a:rPr>
              <a:t>     &lt;/xs:restriction&gt;</a:t>
            </a:r>
            <a:br/>
            <a:r>
              <a:rPr b="0" lang="en-US" sz="2000" spc="-1" strike="noStrike">
                <a:solidFill>
                  <a:srgbClr val="3300ff"/>
                </a:solidFill>
                <a:latin typeface="Trebuchet MS"/>
              </a:rPr>
              <a:t>&lt;/xs:element&gt;</a:t>
            </a:r>
            <a:endParaRPr b="0" lang="en-US" sz="2000" spc="-1" strike="noStrike">
              <a:latin typeface="Lato"/>
            </a:endParaRPr>
          </a:p>
        </p:txBody>
      </p:sp>
    </p:spTree>
  </p:cSld>
  <mc:AlternateContent>
    <mc:Choice Requires="p14">
      <p:transition spd="slow" p14:dur="2000"/>
    </mc:Choice>
    <mc:Fallback>
      <p:transition spd="slow"/>
    </mc:Fallback>
  </mc:AlternateContent>
  <p:timing>
    <p:tnLst>
      <p:par>
        <p:cTn id="408" dur="indefinite" restart="never" nodeType="tmRoot">
          <p:childTnLst>
            <p:seq>
              <p:cTn id="409" dur="indefinite" nodeType="mainSeq">
                <p:childTnLst>
                  <p:par>
                    <p:cTn id="410" fill="hold">
                      <p:stCondLst>
                        <p:cond delay="indefinite"/>
                      </p:stCondLst>
                      <p:childTnLst>
                        <p:par>
                          <p:cTn id="411" fill="hold">
                            <p:stCondLst>
                              <p:cond delay="0"/>
                            </p:stCondLst>
                            <p:childTnLst>
                              <p:par>
                                <p:cTn id="412" nodeType="clickEffect" fill="hold" presetClass="entr" presetID="22" presetSubtype="8">
                                  <p:stCondLst>
                                    <p:cond delay="0"/>
                                  </p:stCondLst>
                                  <p:childTnLst>
                                    <p:set>
                                      <p:cBhvr>
                                        <p:cTn id="413" dur="1" fill="hold">
                                          <p:stCondLst>
                                            <p:cond delay="0"/>
                                          </p:stCondLst>
                                        </p:cTn>
                                        <p:tgtEl>
                                          <p:spTgt spid="1784">
                                            <p:txEl>
                                              <p:pRg st="0" end="0"/>
                                            </p:txEl>
                                          </p:spTgt>
                                        </p:tgtEl>
                                        <p:attrNameLst>
                                          <p:attrName>style.visibility</p:attrName>
                                        </p:attrNameLst>
                                      </p:cBhvr>
                                      <p:to>
                                        <p:strVal val="visible"/>
                                      </p:to>
                                    </p:set>
                                    <p:animEffect filter="wipe(left)" transition="in">
                                      <p:cBhvr additive="repl">
                                        <p:cTn id="414" dur="500"/>
                                        <p:tgtEl>
                                          <p:spTgt spid="1784">
                                            <p:txEl>
                                              <p:pRg st="0" end="0"/>
                                            </p:txEl>
                                          </p:spTgt>
                                        </p:tgtEl>
                                      </p:cBhvr>
                                    </p:animEffect>
                                  </p:childTnLst>
                                </p:cTn>
                              </p:par>
                            </p:childTnLst>
                          </p:cTn>
                        </p:par>
                      </p:childTnLst>
                    </p:cTn>
                  </p:par>
                  <p:par>
                    <p:cTn id="415" fill="hold">
                      <p:stCondLst>
                        <p:cond delay="indefinite"/>
                      </p:stCondLst>
                      <p:childTnLst>
                        <p:par>
                          <p:cTn id="416" fill="hold">
                            <p:stCondLst>
                              <p:cond delay="0"/>
                            </p:stCondLst>
                            <p:childTnLst>
                              <p:par>
                                <p:cTn id="417" nodeType="clickEffect" fill="hold" presetClass="entr" presetID="22" presetSubtype="8">
                                  <p:stCondLst>
                                    <p:cond delay="0"/>
                                  </p:stCondLst>
                                  <p:childTnLst>
                                    <p:set>
                                      <p:cBhvr>
                                        <p:cTn id="418" dur="1" fill="hold">
                                          <p:stCondLst>
                                            <p:cond delay="0"/>
                                          </p:stCondLst>
                                        </p:cTn>
                                        <p:tgtEl>
                                          <p:spTgt spid="1784">
                                            <p:txEl>
                                              <p:pRg st="1" end="1"/>
                                            </p:txEl>
                                          </p:spTgt>
                                        </p:tgtEl>
                                        <p:attrNameLst>
                                          <p:attrName>style.visibility</p:attrName>
                                        </p:attrNameLst>
                                      </p:cBhvr>
                                      <p:to>
                                        <p:strVal val="visible"/>
                                      </p:to>
                                    </p:set>
                                    <p:animEffect filter="wipe(left)" transition="in">
                                      <p:cBhvr additive="repl">
                                        <p:cTn id="419" dur="500"/>
                                        <p:tgtEl>
                                          <p:spTgt spid="1784">
                                            <p:txEl>
                                              <p:pRg st="1" end="1"/>
                                            </p:txEl>
                                          </p:spTgt>
                                        </p:tgtEl>
                                      </p:cBhvr>
                                    </p:animEffect>
                                  </p:childTnLst>
                                </p:cTn>
                              </p:par>
                            </p:childTnLst>
                          </p:cTn>
                        </p:par>
                      </p:childTnLst>
                    </p:cTn>
                  </p:par>
                  <p:par>
                    <p:cTn id="420" fill="hold">
                      <p:stCondLst>
                        <p:cond delay="indefinite"/>
                      </p:stCondLst>
                      <p:childTnLst>
                        <p:par>
                          <p:cTn id="421" fill="hold">
                            <p:stCondLst>
                              <p:cond delay="0"/>
                            </p:stCondLst>
                            <p:childTnLst>
                              <p:par>
                                <p:cTn id="422" nodeType="clickEffect" fill="hold" presetClass="entr" presetID="22" presetSubtype="8">
                                  <p:stCondLst>
                                    <p:cond delay="0"/>
                                  </p:stCondLst>
                                  <p:childTnLst>
                                    <p:set>
                                      <p:cBhvr>
                                        <p:cTn id="423" dur="1" fill="hold">
                                          <p:stCondLst>
                                            <p:cond delay="0"/>
                                          </p:stCondLst>
                                        </p:cTn>
                                        <p:tgtEl>
                                          <p:spTgt spid="1784">
                                            <p:txEl>
                                              <p:pRg st="2" end="2"/>
                                            </p:txEl>
                                          </p:spTgt>
                                        </p:tgtEl>
                                        <p:attrNameLst>
                                          <p:attrName>style.visibility</p:attrName>
                                        </p:attrNameLst>
                                      </p:cBhvr>
                                      <p:to>
                                        <p:strVal val="visible"/>
                                      </p:to>
                                    </p:set>
                                    <p:animEffect filter="wipe(left)" transition="in">
                                      <p:cBhvr additive="repl">
                                        <p:cTn id="424" dur="500"/>
                                        <p:tgtEl>
                                          <p:spTgt spid="1784">
                                            <p:txEl>
                                              <p:pRg st="2" end="2"/>
                                            </p:txEl>
                                          </p:spTgt>
                                        </p:tgtEl>
                                      </p:cBhvr>
                                    </p:animEffect>
                                  </p:childTnLst>
                                </p:cTn>
                              </p:par>
                            </p:childTnLst>
                          </p:cTn>
                        </p:par>
                      </p:childTnLst>
                    </p:cTn>
                  </p:par>
                  <p:par>
                    <p:cTn id="425" fill="hold">
                      <p:stCondLst>
                        <p:cond delay="indefinite"/>
                      </p:stCondLst>
                      <p:childTnLst>
                        <p:par>
                          <p:cTn id="426" fill="hold">
                            <p:stCondLst>
                              <p:cond delay="0"/>
                            </p:stCondLst>
                            <p:childTnLst>
                              <p:par>
                                <p:cTn id="427" nodeType="clickEffect" fill="hold" presetClass="entr" presetID="22" presetSubtype="8">
                                  <p:stCondLst>
                                    <p:cond delay="0"/>
                                  </p:stCondLst>
                                  <p:childTnLst>
                                    <p:set>
                                      <p:cBhvr>
                                        <p:cTn id="428" dur="1" fill="hold">
                                          <p:stCondLst>
                                            <p:cond delay="0"/>
                                          </p:stCondLst>
                                        </p:cTn>
                                        <p:tgtEl>
                                          <p:spTgt spid="1784">
                                            <p:txEl>
                                              <p:pRg st="3" end="3"/>
                                            </p:txEl>
                                          </p:spTgt>
                                        </p:tgtEl>
                                        <p:attrNameLst>
                                          <p:attrName>style.visibility</p:attrName>
                                        </p:attrNameLst>
                                      </p:cBhvr>
                                      <p:to>
                                        <p:strVal val="visible"/>
                                      </p:to>
                                    </p:set>
                                    <p:animEffect filter="wipe(left)" transition="in">
                                      <p:cBhvr additive="repl">
                                        <p:cTn id="429" dur="500"/>
                                        <p:tgtEl>
                                          <p:spTgt spid="1784">
                                            <p:txEl>
                                              <p:pRg st="3" end="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5"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Restrictions on numbers</a:t>
            </a:r>
            <a:endParaRPr b="1" lang="en-US" sz="4400" spc="-1" strike="noStrike">
              <a:latin typeface="Lato Black"/>
            </a:endParaRPr>
          </a:p>
        </p:txBody>
      </p:sp>
      <p:sp>
        <p:nvSpPr>
          <p:cNvPr id="1786" name="TextShape 2"/>
          <p:cNvSpPr txBox="1"/>
          <p:nvPr/>
        </p:nvSpPr>
        <p:spPr>
          <a:xfrm>
            <a:off x="419040" y="1511640"/>
            <a:ext cx="9448920" cy="5249880"/>
          </a:xfrm>
          <a:prstGeom prst="rect">
            <a:avLst/>
          </a:prstGeom>
          <a:noFill/>
          <a:ln>
            <a:noFill/>
          </a:ln>
        </p:spPr>
        <p:txBody>
          <a:bodyPr lIns="90000" rIns="90000" tIns="46800" bIns="46800">
            <a:normAutofit fontScale="88000"/>
          </a:bodyPr>
          <a:p>
            <a:pPr marL="432000" indent="-324000">
              <a:lnSpc>
                <a:spcPct val="130000"/>
              </a:lnSpc>
              <a:spcBef>
                <a:spcPts val="697"/>
              </a:spcBef>
              <a:buClr>
                <a:srgbClr val="000000"/>
              </a:buClr>
              <a:buSzPct val="45000"/>
              <a:buFont typeface="Wingdings" charset="2"/>
              <a:buChar char=""/>
            </a:pPr>
            <a:r>
              <a:rPr b="0" lang="en-US" sz="3200" spc="-1" strike="noStrike">
                <a:solidFill>
                  <a:srgbClr val="3300ff"/>
                </a:solidFill>
                <a:latin typeface="Trebuchet MS"/>
              </a:rPr>
              <a:t>minInclusive</a:t>
            </a:r>
            <a:r>
              <a:rPr b="0" lang="en-US" sz="3200" spc="-1" strike="noStrike">
                <a:latin typeface="Lato"/>
              </a:rPr>
              <a:t> -- number must be ≥ the given </a:t>
            </a:r>
            <a:r>
              <a:rPr b="1" i="1" lang="en-US" sz="3200" spc="-1" strike="noStrike">
                <a:solidFill>
                  <a:srgbClr val="3300ff"/>
                </a:solidFill>
                <a:latin typeface="Lato"/>
              </a:rPr>
              <a:t>value</a:t>
            </a:r>
            <a:r>
              <a:rPr b="0" i="1" lang="en-US" sz="3200" spc="-1" strike="noStrike">
                <a:solidFill>
                  <a:srgbClr val="ffff7f"/>
                </a:solidFill>
                <a:latin typeface="Trebuchet MS"/>
              </a:rPr>
              <a:t> </a:t>
            </a:r>
            <a:endParaRPr b="0" lang="en-US" sz="3200" spc="-1" strike="noStrike">
              <a:latin typeface="Lato"/>
            </a:endParaRPr>
          </a:p>
          <a:p>
            <a:pPr marL="432000" indent="-324000">
              <a:lnSpc>
                <a:spcPct val="130000"/>
              </a:lnSpc>
              <a:spcBef>
                <a:spcPts val="697"/>
              </a:spcBef>
              <a:buClr>
                <a:srgbClr val="000000"/>
              </a:buClr>
              <a:buSzPct val="45000"/>
              <a:buFont typeface="Wingdings" charset="2"/>
              <a:buChar char=""/>
            </a:pPr>
            <a:r>
              <a:rPr b="0" lang="en-US" sz="3200" spc="-1" strike="noStrike">
                <a:solidFill>
                  <a:srgbClr val="3300ff"/>
                </a:solidFill>
                <a:latin typeface="Trebuchet MS"/>
              </a:rPr>
              <a:t>minExclusive</a:t>
            </a:r>
            <a:r>
              <a:rPr b="0" lang="en-US" sz="3200" spc="-1" strike="noStrike">
                <a:latin typeface="Lato"/>
              </a:rPr>
              <a:t> -- number must be &gt; the given </a:t>
            </a:r>
            <a:r>
              <a:rPr b="1" i="1" lang="en-US" sz="3200" spc="-1" strike="noStrike">
                <a:solidFill>
                  <a:srgbClr val="3300ff"/>
                </a:solidFill>
                <a:latin typeface="Lato"/>
              </a:rPr>
              <a:t>value</a:t>
            </a:r>
            <a:r>
              <a:rPr b="0" i="1" lang="en-US" sz="3200" spc="-1" strike="noStrike">
                <a:solidFill>
                  <a:srgbClr val="ffff7f"/>
                </a:solidFill>
                <a:latin typeface="Trebuchet MS"/>
              </a:rPr>
              <a:t> </a:t>
            </a:r>
            <a:endParaRPr b="0" lang="en-US" sz="3200" spc="-1" strike="noStrike">
              <a:latin typeface="Lato"/>
            </a:endParaRPr>
          </a:p>
          <a:p>
            <a:pPr marL="432000" indent="-324000">
              <a:lnSpc>
                <a:spcPct val="130000"/>
              </a:lnSpc>
              <a:spcBef>
                <a:spcPts val="697"/>
              </a:spcBef>
              <a:buClr>
                <a:srgbClr val="000000"/>
              </a:buClr>
              <a:buSzPct val="45000"/>
              <a:buFont typeface="Wingdings" charset="2"/>
              <a:buChar char=""/>
            </a:pPr>
            <a:r>
              <a:rPr b="0" lang="en-US" sz="3200" spc="-1" strike="noStrike">
                <a:solidFill>
                  <a:srgbClr val="3300ff"/>
                </a:solidFill>
                <a:latin typeface="Trebuchet MS"/>
              </a:rPr>
              <a:t>maxInclusive</a:t>
            </a:r>
            <a:r>
              <a:rPr b="0" lang="en-US" sz="3200" spc="-1" strike="noStrike">
                <a:latin typeface="Lato"/>
              </a:rPr>
              <a:t> -- number must be ≤ the given </a:t>
            </a:r>
            <a:r>
              <a:rPr b="1" i="1" lang="en-US" sz="3200" spc="-1" strike="noStrike">
                <a:solidFill>
                  <a:srgbClr val="3300ff"/>
                </a:solidFill>
                <a:latin typeface="Lato"/>
              </a:rPr>
              <a:t>value</a:t>
            </a:r>
            <a:r>
              <a:rPr b="0" i="1" lang="en-US" sz="3200" spc="-1" strike="noStrike">
                <a:solidFill>
                  <a:srgbClr val="ffff7f"/>
                </a:solidFill>
                <a:latin typeface="Trebuchet MS"/>
              </a:rPr>
              <a:t> </a:t>
            </a:r>
            <a:endParaRPr b="0" lang="en-US" sz="3200" spc="-1" strike="noStrike">
              <a:latin typeface="Lato"/>
            </a:endParaRPr>
          </a:p>
          <a:p>
            <a:pPr marL="432000" indent="-324000">
              <a:lnSpc>
                <a:spcPct val="130000"/>
              </a:lnSpc>
              <a:spcBef>
                <a:spcPts val="697"/>
              </a:spcBef>
              <a:buClr>
                <a:srgbClr val="000000"/>
              </a:buClr>
              <a:buSzPct val="45000"/>
              <a:buFont typeface="Wingdings" charset="2"/>
              <a:buChar char=""/>
            </a:pPr>
            <a:r>
              <a:rPr b="0" lang="en-US" sz="3200" spc="-1" strike="noStrike">
                <a:solidFill>
                  <a:srgbClr val="3300ff"/>
                </a:solidFill>
                <a:latin typeface="Trebuchet MS"/>
              </a:rPr>
              <a:t>maxExclusive</a:t>
            </a:r>
            <a:r>
              <a:rPr b="0" lang="en-US" sz="3200" spc="-1" strike="noStrike">
                <a:latin typeface="Lato"/>
              </a:rPr>
              <a:t> -- number must be &lt; the given </a:t>
            </a:r>
            <a:r>
              <a:rPr b="1" i="1" lang="en-US" sz="3200" spc="-1" strike="noStrike">
                <a:solidFill>
                  <a:srgbClr val="3300ff"/>
                </a:solidFill>
                <a:latin typeface="Lato"/>
              </a:rPr>
              <a:t>value</a:t>
            </a:r>
            <a:r>
              <a:rPr b="0" i="1" lang="en-US" sz="3200" spc="-1" strike="noStrike">
                <a:solidFill>
                  <a:srgbClr val="ffff7f"/>
                </a:solidFill>
                <a:latin typeface="Trebuchet MS"/>
              </a:rPr>
              <a:t> </a:t>
            </a:r>
            <a:endParaRPr b="0" lang="en-US" sz="3200" spc="-1" strike="noStrike">
              <a:latin typeface="Lato"/>
            </a:endParaRPr>
          </a:p>
          <a:p>
            <a:pPr marL="432000" indent="-324000">
              <a:lnSpc>
                <a:spcPct val="130000"/>
              </a:lnSpc>
              <a:spcBef>
                <a:spcPts val="697"/>
              </a:spcBef>
              <a:buClr>
                <a:srgbClr val="000000"/>
              </a:buClr>
              <a:buSzPct val="45000"/>
              <a:buFont typeface="Wingdings" charset="2"/>
              <a:buChar char=""/>
            </a:pPr>
            <a:r>
              <a:rPr b="0" lang="en-US" sz="3200" spc="-1" strike="noStrike">
                <a:solidFill>
                  <a:srgbClr val="3300ff"/>
                </a:solidFill>
                <a:latin typeface="Trebuchet MS"/>
              </a:rPr>
              <a:t>totalDigits</a:t>
            </a:r>
            <a:r>
              <a:rPr b="0" lang="en-US" sz="3200" spc="-1" strike="noStrike">
                <a:latin typeface="Lato"/>
              </a:rPr>
              <a:t> -- number must have exactly </a:t>
            </a:r>
            <a:r>
              <a:rPr b="1" i="1" lang="en-US" sz="3200" spc="-1" strike="noStrike">
                <a:solidFill>
                  <a:srgbClr val="3300ff"/>
                </a:solidFill>
                <a:latin typeface="Lato"/>
              </a:rPr>
              <a:t>value</a:t>
            </a:r>
            <a:r>
              <a:rPr b="0" i="1" lang="en-US" sz="3200" spc="-1" strike="noStrike">
                <a:solidFill>
                  <a:srgbClr val="ffff7f"/>
                </a:solidFill>
                <a:latin typeface="Trebuchet MS"/>
              </a:rPr>
              <a:t> </a:t>
            </a:r>
            <a:r>
              <a:rPr b="0" lang="en-US" sz="3200" spc="-1" strike="noStrike">
                <a:latin typeface="Lato"/>
              </a:rPr>
              <a:t>digits</a:t>
            </a:r>
            <a:endParaRPr b="0" lang="en-US" sz="3200" spc="-1" strike="noStrike">
              <a:latin typeface="Lato"/>
            </a:endParaRPr>
          </a:p>
          <a:p>
            <a:pPr marL="432000" indent="-324000">
              <a:lnSpc>
                <a:spcPct val="130000"/>
              </a:lnSpc>
              <a:spcBef>
                <a:spcPts val="697"/>
              </a:spcBef>
              <a:buClr>
                <a:srgbClr val="000000"/>
              </a:buClr>
              <a:buSzPct val="45000"/>
              <a:buFont typeface="Wingdings" charset="2"/>
              <a:buChar char=""/>
            </a:pPr>
            <a:r>
              <a:rPr b="0" lang="en-US" sz="3200" spc="-1" strike="noStrike">
                <a:solidFill>
                  <a:srgbClr val="3300ff"/>
                </a:solidFill>
                <a:latin typeface="Trebuchet MS"/>
              </a:rPr>
              <a:t>fractionDigits</a:t>
            </a:r>
            <a:r>
              <a:rPr b="0" lang="en-US" sz="3200" spc="-1" strike="noStrike">
                <a:latin typeface="Lato"/>
              </a:rPr>
              <a:t> -- number must have no more than </a:t>
            </a:r>
            <a:r>
              <a:rPr b="1" i="1" lang="en-US" sz="3200" spc="-1" strike="noStrike">
                <a:solidFill>
                  <a:srgbClr val="3300ff"/>
                </a:solidFill>
                <a:latin typeface="Lato"/>
              </a:rPr>
              <a:t>value</a:t>
            </a:r>
            <a:r>
              <a:rPr b="0" i="1" lang="en-US" sz="3200" spc="-1" strike="noStrike">
                <a:solidFill>
                  <a:srgbClr val="ffff7f"/>
                </a:solidFill>
                <a:latin typeface="Trebuchet MS"/>
              </a:rPr>
              <a:t> </a:t>
            </a:r>
            <a:r>
              <a:rPr b="0" lang="en-US" sz="3200" spc="-1" strike="noStrike">
                <a:latin typeface="Lato"/>
              </a:rPr>
              <a:t>digits after the decimal point</a:t>
            </a:r>
            <a:endParaRPr b="0" lang="en-US" sz="3200" spc="-1" strike="noStrike">
              <a:latin typeface="Lato"/>
            </a:endParaRPr>
          </a:p>
        </p:txBody>
      </p:sp>
    </p:spTree>
  </p:cSld>
  <mc:AlternateContent>
    <mc:Choice Requires="p14">
      <p:transition spd="slow" p14:dur="2000"/>
    </mc:Choice>
    <mc:Fallback>
      <p:transition spd="slow"/>
    </mc:Fallback>
  </mc:AlternateContent>
  <p:timing>
    <p:tnLst>
      <p:par>
        <p:cTn id="430" dur="indefinite" restart="never" nodeType="tmRoot">
          <p:childTnLst>
            <p:seq>
              <p:cTn id="431" dur="indefinite" nodeType="mainSeq">
                <p:childTnLst>
                  <p:par>
                    <p:cTn id="432" fill="hold">
                      <p:stCondLst>
                        <p:cond delay="indefinite"/>
                      </p:stCondLst>
                      <p:childTnLst>
                        <p:par>
                          <p:cTn id="433" fill="hold">
                            <p:stCondLst>
                              <p:cond delay="0"/>
                            </p:stCondLst>
                            <p:childTnLst>
                              <p:par>
                                <p:cTn id="434" nodeType="clickEffect" fill="hold" presetClass="entr" presetID="22" presetSubtype="8">
                                  <p:stCondLst>
                                    <p:cond delay="0"/>
                                  </p:stCondLst>
                                  <p:childTnLst>
                                    <p:set>
                                      <p:cBhvr>
                                        <p:cTn id="435" dur="1" fill="hold">
                                          <p:stCondLst>
                                            <p:cond delay="0"/>
                                          </p:stCondLst>
                                        </p:cTn>
                                        <p:tgtEl>
                                          <p:spTgt spid="1786">
                                            <p:txEl>
                                              <p:pRg st="0" end="0"/>
                                            </p:txEl>
                                          </p:spTgt>
                                        </p:tgtEl>
                                        <p:attrNameLst>
                                          <p:attrName>style.visibility</p:attrName>
                                        </p:attrNameLst>
                                      </p:cBhvr>
                                      <p:to>
                                        <p:strVal val="visible"/>
                                      </p:to>
                                    </p:set>
                                    <p:animEffect filter="wipe(left)" transition="in">
                                      <p:cBhvr additive="repl">
                                        <p:cTn id="436" dur="500"/>
                                        <p:tgtEl>
                                          <p:spTgt spid="1786">
                                            <p:txEl>
                                              <p:pRg st="0" end="0"/>
                                            </p:txEl>
                                          </p:spTgt>
                                        </p:tgtEl>
                                      </p:cBhvr>
                                    </p:animEffec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22" presetSubtype="8">
                                  <p:stCondLst>
                                    <p:cond delay="0"/>
                                  </p:stCondLst>
                                  <p:childTnLst>
                                    <p:set>
                                      <p:cBhvr>
                                        <p:cTn id="440" dur="1" fill="hold">
                                          <p:stCondLst>
                                            <p:cond delay="0"/>
                                          </p:stCondLst>
                                        </p:cTn>
                                        <p:tgtEl>
                                          <p:spTgt spid="1786">
                                            <p:txEl>
                                              <p:pRg st="1" end="1"/>
                                            </p:txEl>
                                          </p:spTgt>
                                        </p:tgtEl>
                                        <p:attrNameLst>
                                          <p:attrName>style.visibility</p:attrName>
                                        </p:attrNameLst>
                                      </p:cBhvr>
                                      <p:to>
                                        <p:strVal val="visible"/>
                                      </p:to>
                                    </p:set>
                                    <p:animEffect filter="wipe(left)" transition="in">
                                      <p:cBhvr additive="repl">
                                        <p:cTn id="441" dur="500"/>
                                        <p:tgtEl>
                                          <p:spTgt spid="1786">
                                            <p:txEl>
                                              <p:pRg st="1" end="1"/>
                                            </p:txEl>
                                          </p:spTgt>
                                        </p:tgtEl>
                                      </p:cBhvr>
                                    </p:animEffect>
                                  </p:childTnLst>
                                </p:cTn>
                              </p:par>
                            </p:childTnLst>
                          </p:cTn>
                        </p:par>
                      </p:childTnLst>
                    </p:cTn>
                  </p:par>
                  <p:par>
                    <p:cTn id="442" fill="hold">
                      <p:stCondLst>
                        <p:cond delay="indefinite"/>
                      </p:stCondLst>
                      <p:childTnLst>
                        <p:par>
                          <p:cTn id="443" fill="hold">
                            <p:stCondLst>
                              <p:cond delay="0"/>
                            </p:stCondLst>
                            <p:childTnLst>
                              <p:par>
                                <p:cTn id="444" nodeType="clickEffect" fill="hold" presetClass="entr" presetID="22" presetSubtype="8">
                                  <p:stCondLst>
                                    <p:cond delay="0"/>
                                  </p:stCondLst>
                                  <p:childTnLst>
                                    <p:set>
                                      <p:cBhvr>
                                        <p:cTn id="445" dur="1" fill="hold">
                                          <p:stCondLst>
                                            <p:cond delay="0"/>
                                          </p:stCondLst>
                                        </p:cTn>
                                        <p:tgtEl>
                                          <p:spTgt spid="1786">
                                            <p:txEl>
                                              <p:pRg st="2" end="2"/>
                                            </p:txEl>
                                          </p:spTgt>
                                        </p:tgtEl>
                                        <p:attrNameLst>
                                          <p:attrName>style.visibility</p:attrName>
                                        </p:attrNameLst>
                                      </p:cBhvr>
                                      <p:to>
                                        <p:strVal val="visible"/>
                                      </p:to>
                                    </p:set>
                                    <p:animEffect filter="wipe(left)" transition="in">
                                      <p:cBhvr additive="repl">
                                        <p:cTn id="446" dur="500"/>
                                        <p:tgtEl>
                                          <p:spTgt spid="1786">
                                            <p:txEl>
                                              <p:pRg st="2" end="2"/>
                                            </p:txEl>
                                          </p:spTgt>
                                        </p:tgtEl>
                                      </p:cBhvr>
                                    </p:animEffect>
                                  </p:childTnLst>
                                </p:cTn>
                              </p:par>
                            </p:childTnLst>
                          </p:cTn>
                        </p:par>
                      </p:childTnLst>
                    </p:cTn>
                  </p:par>
                  <p:par>
                    <p:cTn id="447" fill="hold">
                      <p:stCondLst>
                        <p:cond delay="indefinite"/>
                      </p:stCondLst>
                      <p:childTnLst>
                        <p:par>
                          <p:cTn id="448" fill="hold">
                            <p:stCondLst>
                              <p:cond delay="0"/>
                            </p:stCondLst>
                            <p:childTnLst>
                              <p:par>
                                <p:cTn id="449" nodeType="clickEffect" fill="hold" presetClass="entr" presetID="22" presetSubtype="8">
                                  <p:stCondLst>
                                    <p:cond delay="0"/>
                                  </p:stCondLst>
                                  <p:childTnLst>
                                    <p:set>
                                      <p:cBhvr>
                                        <p:cTn id="450" dur="1" fill="hold">
                                          <p:stCondLst>
                                            <p:cond delay="0"/>
                                          </p:stCondLst>
                                        </p:cTn>
                                        <p:tgtEl>
                                          <p:spTgt spid="1786">
                                            <p:txEl>
                                              <p:pRg st="3" end="3"/>
                                            </p:txEl>
                                          </p:spTgt>
                                        </p:tgtEl>
                                        <p:attrNameLst>
                                          <p:attrName>style.visibility</p:attrName>
                                        </p:attrNameLst>
                                      </p:cBhvr>
                                      <p:to>
                                        <p:strVal val="visible"/>
                                      </p:to>
                                    </p:set>
                                    <p:animEffect filter="wipe(left)" transition="in">
                                      <p:cBhvr additive="repl">
                                        <p:cTn id="451" dur="500"/>
                                        <p:tgtEl>
                                          <p:spTgt spid="1786">
                                            <p:txEl>
                                              <p:pRg st="3" end="3"/>
                                            </p:txEl>
                                          </p:spTgt>
                                        </p:tgtEl>
                                      </p:cBhvr>
                                    </p:animEffect>
                                  </p:childTnLst>
                                </p:cTn>
                              </p:par>
                            </p:childTnLst>
                          </p:cTn>
                        </p:par>
                      </p:childTnLst>
                    </p:cTn>
                  </p:par>
                  <p:par>
                    <p:cTn id="452" fill="hold">
                      <p:stCondLst>
                        <p:cond delay="indefinite"/>
                      </p:stCondLst>
                      <p:childTnLst>
                        <p:par>
                          <p:cTn id="453" fill="hold">
                            <p:stCondLst>
                              <p:cond delay="0"/>
                            </p:stCondLst>
                            <p:childTnLst>
                              <p:par>
                                <p:cTn id="454" nodeType="clickEffect" fill="hold" presetClass="entr" presetID="22" presetSubtype="8">
                                  <p:stCondLst>
                                    <p:cond delay="0"/>
                                  </p:stCondLst>
                                  <p:childTnLst>
                                    <p:set>
                                      <p:cBhvr>
                                        <p:cTn id="455" dur="1" fill="hold">
                                          <p:stCondLst>
                                            <p:cond delay="0"/>
                                          </p:stCondLst>
                                        </p:cTn>
                                        <p:tgtEl>
                                          <p:spTgt spid="1786">
                                            <p:txEl>
                                              <p:pRg st="4" end="4"/>
                                            </p:txEl>
                                          </p:spTgt>
                                        </p:tgtEl>
                                        <p:attrNameLst>
                                          <p:attrName>style.visibility</p:attrName>
                                        </p:attrNameLst>
                                      </p:cBhvr>
                                      <p:to>
                                        <p:strVal val="visible"/>
                                      </p:to>
                                    </p:set>
                                    <p:animEffect filter="wipe(left)" transition="in">
                                      <p:cBhvr additive="repl">
                                        <p:cTn id="456" dur="500"/>
                                        <p:tgtEl>
                                          <p:spTgt spid="1786">
                                            <p:txEl>
                                              <p:pRg st="4" end="4"/>
                                            </p:txEl>
                                          </p:spTgt>
                                        </p:tgtEl>
                                      </p:cBhvr>
                                    </p:animEffect>
                                  </p:childTnLst>
                                </p:cTn>
                              </p:par>
                            </p:childTnLst>
                          </p:cTn>
                        </p:par>
                      </p:childTnLst>
                    </p:cTn>
                  </p:par>
                  <p:par>
                    <p:cTn id="457" fill="hold">
                      <p:stCondLst>
                        <p:cond delay="indefinite"/>
                      </p:stCondLst>
                      <p:childTnLst>
                        <p:par>
                          <p:cTn id="458" fill="hold">
                            <p:stCondLst>
                              <p:cond delay="0"/>
                            </p:stCondLst>
                            <p:childTnLst>
                              <p:par>
                                <p:cTn id="459" nodeType="clickEffect" fill="hold" presetClass="entr" presetID="22" presetSubtype="8">
                                  <p:stCondLst>
                                    <p:cond delay="0"/>
                                  </p:stCondLst>
                                  <p:childTnLst>
                                    <p:set>
                                      <p:cBhvr>
                                        <p:cTn id="460" dur="1" fill="hold">
                                          <p:stCondLst>
                                            <p:cond delay="0"/>
                                          </p:stCondLst>
                                        </p:cTn>
                                        <p:tgtEl>
                                          <p:spTgt spid="1786">
                                            <p:txEl>
                                              <p:pRg st="5" end="5"/>
                                            </p:txEl>
                                          </p:spTgt>
                                        </p:tgtEl>
                                        <p:attrNameLst>
                                          <p:attrName>style.visibility</p:attrName>
                                        </p:attrNameLst>
                                      </p:cBhvr>
                                      <p:to>
                                        <p:strVal val="visible"/>
                                      </p:to>
                                    </p:set>
                                    <p:animEffect filter="wipe(left)" transition="in">
                                      <p:cBhvr additive="repl">
                                        <p:cTn id="461" dur="500"/>
                                        <p:tgtEl>
                                          <p:spTgt spid="1786">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7" name="CustomShape 1"/>
          <p:cNvSpPr/>
          <p:nvPr/>
        </p:nvSpPr>
        <p:spPr>
          <a:xfrm>
            <a:off x="587520" y="2772360"/>
            <a:ext cx="8397000" cy="2436840"/>
          </a:xfrm>
          <a:custGeom>
            <a:avLst/>
            <a:gdLst/>
            <a:ahLst/>
            <a:rect l="0" t="0" r="r" b="b"/>
            <a:pathLst>
              <a:path w="23326" h="6771">
                <a:moveTo>
                  <a:pt x="1128" y="0"/>
                </a:moveTo>
                <a:cubicBezTo>
                  <a:pt x="564" y="0"/>
                  <a:pt x="0" y="564"/>
                  <a:pt x="0" y="1128"/>
                </a:cubicBezTo>
                <a:lnTo>
                  <a:pt x="0" y="5641"/>
                </a:lnTo>
                <a:cubicBezTo>
                  <a:pt x="0" y="6205"/>
                  <a:pt x="564" y="6770"/>
                  <a:pt x="1128" y="6770"/>
                </a:cubicBezTo>
                <a:lnTo>
                  <a:pt x="22197" y="6770"/>
                </a:lnTo>
                <a:cubicBezTo>
                  <a:pt x="22761" y="6770"/>
                  <a:pt x="23325" y="6205"/>
                  <a:pt x="23325" y="5641"/>
                </a:cubicBezTo>
                <a:lnTo>
                  <a:pt x="23325" y="1128"/>
                </a:lnTo>
                <a:cubicBezTo>
                  <a:pt x="23325" y="564"/>
                  <a:pt x="22761" y="0"/>
                  <a:pt x="22197" y="0"/>
                </a:cubicBezTo>
                <a:lnTo>
                  <a:pt x="1128" y="0"/>
                </a:lnTo>
              </a:path>
            </a:pathLst>
          </a:custGeom>
          <a:solidFill>
            <a:srgbClr val="ffff99"/>
          </a:solidFill>
          <a:ln w="9360">
            <a:solidFill>
              <a:srgbClr val="000000"/>
            </a:solidFill>
            <a:miter/>
          </a:ln>
        </p:spPr>
        <p:style>
          <a:lnRef idx="0"/>
          <a:fillRef idx="0"/>
          <a:effectRef idx="0"/>
          <a:fontRef idx="minor"/>
        </p:style>
      </p:sp>
      <p:sp>
        <p:nvSpPr>
          <p:cNvPr id="1788" name="TextShape 2"/>
          <p:cNvSpPr txBox="1"/>
          <p:nvPr/>
        </p:nvSpPr>
        <p:spPr>
          <a:xfrm>
            <a:off x="1267560" y="680040"/>
            <a:ext cx="858780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3000" spc="-1" strike="noStrike">
                <a:latin typeface="Lato Black"/>
              </a:rPr>
              <a:t>An XML Instance Document Example</a:t>
            </a:r>
            <a:endParaRPr b="1" lang="en-US" sz="3000" spc="-1" strike="noStrike">
              <a:latin typeface="Lato Black"/>
            </a:endParaRPr>
          </a:p>
        </p:txBody>
      </p:sp>
      <p:sp>
        <p:nvSpPr>
          <p:cNvPr id="1789" name="TextShape 3"/>
          <p:cNvSpPr txBox="1"/>
          <p:nvPr/>
        </p:nvSpPr>
        <p:spPr>
          <a:xfrm>
            <a:off x="839520" y="3024720"/>
            <a:ext cx="8565120" cy="4537440"/>
          </a:xfrm>
          <a:prstGeom prst="rect">
            <a:avLst/>
          </a:prstGeom>
          <a:noFill/>
          <a:ln>
            <a:noFill/>
          </a:ln>
        </p:spPr>
        <p:txBody>
          <a:bodyPr lIns="90000" rIns="90000" tIns="46800" bIns="46800">
            <a:normAutofit/>
          </a:bodyPr>
          <a:p>
            <a:pPr marL="342720" indent="-342720">
              <a:spcBef>
                <a:spcPts val="499"/>
              </a:spcBef>
            </a:pPr>
            <a:r>
              <a:rPr b="0" lang="en-US" sz="2000" spc="-1" strike="noStrike">
                <a:solidFill>
                  <a:srgbClr val="3333cc"/>
                </a:solidFill>
                <a:latin typeface="Lato"/>
                <a:ea typeface="Arial Unicode MS"/>
              </a:rPr>
              <a:t>&lt;</a:t>
            </a:r>
            <a:r>
              <a:rPr b="1" lang="en-US" sz="2000" spc="-1" strike="noStrike">
                <a:solidFill>
                  <a:srgbClr val="3333cc"/>
                </a:solidFill>
                <a:latin typeface="Lato"/>
                <a:ea typeface="Arial Unicode MS"/>
              </a:rPr>
              <a:t>book</a:t>
            </a:r>
            <a:r>
              <a:rPr b="0" lang="en-US" sz="2000" spc="-1" strike="noStrike">
                <a:solidFill>
                  <a:srgbClr val="3333cc"/>
                </a:solidFill>
                <a:latin typeface="Lato"/>
                <a:ea typeface="Arial Unicode MS"/>
              </a:rPr>
              <a:t> isbn="0836217462"&gt;</a:t>
            </a:r>
            <a:endParaRPr b="0" lang="en-US" sz="2000" spc="-1" strike="noStrike">
              <a:latin typeface="Lato"/>
            </a:endParaRPr>
          </a:p>
          <a:p>
            <a:pPr marL="342720" indent="-342720">
              <a:spcBef>
                <a:spcPts val="499"/>
              </a:spcBef>
            </a:pPr>
            <a:r>
              <a:rPr b="0" lang="en-US" sz="2000" spc="-1" strike="noStrike">
                <a:solidFill>
                  <a:srgbClr val="3333cc"/>
                </a:solidFill>
                <a:latin typeface="Lato"/>
                <a:ea typeface="Arial Unicode MS"/>
              </a:rPr>
              <a:t>       </a:t>
            </a:r>
            <a:r>
              <a:rPr b="1" lang="en-US" sz="2000" spc="-1" strike="noStrike">
                <a:latin typeface="Lato"/>
                <a:ea typeface="Arial Unicode MS"/>
              </a:rPr>
              <a:t>&lt;title&gt;</a:t>
            </a:r>
            <a:r>
              <a:rPr b="0" lang="en-US" sz="2000" spc="-1" strike="noStrike">
                <a:solidFill>
                  <a:srgbClr val="3333cc"/>
                </a:solidFill>
                <a:latin typeface="Lato"/>
                <a:ea typeface="Arial Unicode MS"/>
              </a:rPr>
              <a:t> Being a Dog Is a Full-Time Job</a:t>
            </a:r>
            <a:r>
              <a:rPr b="1" lang="en-US" sz="2000" spc="-1" strike="noStrike">
                <a:latin typeface="Lato"/>
                <a:ea typeface="Arial Unicode MS"/>
              </a:rPr>
              <a:t>&lt;/title&gt;</a:t>
            </a:r>
            <a:r>
              <a:rPr b="0" lang="en-US" sz="2000" spc="-1" strike="noStrike">
                <a:solidFill>
                  <a:srgbClr val="3333cc"/>
                </a:solidFill>
                <a:latin typeface="Lato"/>
                <a:ea typeface="Arial Unicode MS"/>
              </a:rPr>
              <a:t> </a:t>
            </a:r>
            <a:endParaRPr b="0" lang="en-US" sz="2000" spc="-1" strike="noStrike">
              <a:latin typeface="Lato"/>
            </a:endParaRPr>
          </a:p>
          <a:p>
            <a:pPr marL="342720" indent="-342720">
              <a:spcBef>
                <a:spcPts val="499"/>
              </a:spcBef>
            </a:pPr>
            <a:r>
              <a:rPr b="0" lang="en-US" sz="2000" spc="-1" strike="noStrike">
                <a:solidFill>
                  <a:srgbClr val="3333cc"/>
                </a:solidFill>
                <a:latin typeface="Lato"/>
                <a:ea typeface="Arial Unicode MS"/>
              </a:rPr>
              <a:t>       </a:t>
            </a:r>
            <a:r>
              <a:rPr b="1" lang="en-US" sz="2000" spc="-1" strike="noStrike">
                <a:latin typeface="Lato"/>
                <a:ea typeface="Arial Unicode MS"/>
              </a:rPr>
              <a:t>&lt;</a:t>
            </a:r>
            <a:r>
              <a:rPr b="1" lang="en-US" sz="2000" spc="-1" strike="noStrike">
                <a:solidFill>
                  <a:srgbClr val="ff66cc"/>
                </a:solidFill>
                <a:latin typeface="Lato"/>
                <a:ea typeface="Arial Unicode MS"/>
              </a:rPr>
              <a:t>author</a:t>
            </a:r>
            <a:r>
              <a:rPr b="0" lang="en-US" sz="2000" spc="-1" strike="noStrike">
                <a:solidFill>
                  <a:srgbClr val="3333cc"/>
                </a:solidFill>
                <a:latin typeface="Lato"/>
                <a:ea typeface="Arial Unicode MS"/>
              </a:rPr>
              <a:t>&gt;Charles M. Schulz</a:t>
            </a:r>
            <a:r>
              <a:rPr b="1" lang="en-US" sz="2000" spc="-1" strike="noStrike">
                <a:latin typeface="Lato"/>
                <a:ea typeface="Arial Unicode MS"/>
              </a:rPr>
              <a:t>&lt;/</a:t>
            </a:r>
            <a:r>
              <a:rPr b="1" lang="en-US" sz="2000" spc="-1" strike="noStrike">
                <a:solidFill>
                  <a:srgbClr val="ff66cc"/>
                </a:solidFill>
                <a:latin typeface="Lato"/>
                <a:ea typeface="Arial Unicode MS"/>
              </a:rPr>
              <a:t>author</a:t>
            </a:r>
            <a:r>
              <a:rPr b="0" lang="en-US" sz="2000" spc="-1" strike="noStrike">
                <a:solidFill>
                  <a:srgbClr val="3333cc"/>
                </a:solidFill>
                <a:latin typeface="Lato"/>
                <a:ea typeface="Arial Unicode MS"/>
              </a:rPr>
              <a:t>&gt;        </a:t>
            </a:r>
            <a:endParaRPr b="0" lang="en-US" sz="2000" spc="-1" strike="noStrike">
              <a:latin typeface="Lato"/>
            </a:endParaRPr>
          </a:p>
          <a:p>
            <a:pPr marL="342720" indent="-342720">
              <a:spcBef>
                <a:spcPts val="499"/>
              </a:spcBef>
            </a:pPr>
            <a:r>
              <a:rPr b="1" lang="en-US" sz="2000" spc="-1" strike="noStrike">
                <a:solidFill>
                  <a:srgbClr val="3333cc"/>
                </a:solidFill>
                <a:latin typeface="Lato"/>
                <a:ea typeface="Arial Unicode MS"/>
              </a:rPr>
              <a:t>       </a:t>
            </a:r>
            <a:r>
              <a:rPr b="1" lang="en-US" sz="2000" spc="-1" strike="noStrike">
                <a:solidFill>
                  <a:srgbClr val="3333cc"/>
                </a:solidFill>
                <a:latin typeface="Lato"/>
                <a:ea typeface="Arial Unicode MS"/>
              </a:rPr>
              <a:t>&lt;</a:t>
            </a:r>
            <a:r>
              <a:rPr b="1" lang="en-US" sz="2000" spc="-1" strike="noStrike">
                <a:latin typeface="Lato"/>
                <a:ea typeface="Arial Unicode MS"/>
              </a:rPr>
              <a:t>qualification</a:t>
            </a:r>
            <a:r>
              <a:rPr b="0" lang="en-US" sz="2000" spc="-1" strike="noStrike">
                <a:solidFill>
                  <a:srgbClr val="3333cc"/>
                </a:solidFill>
                <a:latin typeface="Lato"/>
                <a:ea typeface="Arial Unicode MS"/>
              </a:rPr>
              <a:t>&gt;    extroverted beagle  </a:t>
            </a:r>
            <a:r>
              <a:rPr b="1" lang="en-US" sz="2000" spc="-1" strike="noStrike">
                <a:latin typeface="Lato"/>
                <a:ea typeface="Arial Unicode MS"/>
              </a:rPr>
              <a:t>&lt;/qualification</a:t>
            </a:r>
            <a:r>
              <a:rPr b="0" lang="en-US" sz="2000" spc="-1" strike="noStrike">
                <a:solidFill>
                  <a:srgbClr val="3333cc"/>
                </a:solidFill>
                <a:latin typeface="Lato"/>
                <a:ea typeface="Arial Unicode MS"/>
              </a:rPr>
              <a:t>&gt; </a:t>
            </a:r>
            <a:endParaRPr b="0" lang="en-US" sz="2000" spc="-1" strike="noStrike">
              <a:latin typeface="Lato"/>
            </a:endParaRPr>
          </a:p>
          <a:p>
            <a:pPr marL="342720" indent="-342720">
              <a:spcBef>
                <a:spcPts val="499"/>
              </a:spcBef>
            </a:pPr>
            <a:r>
              <a:rPr b="1" lang="en-US" sz="2000" spc="-1" strike="noStrike">
                <a:solidFill>
                  <a:srgbClr val="3333cc"/>
                </a:solidFill>
                <a:latin typeface="Lato"/>
                <a:ea typeface="Arial Unicode MS"/>
              </a:rPr>
              <a:t>&lt;/book</a:t>
            </a:r>
            <a:r>
              <a:rPr b="0" lang="en-US" sz="2000" spc="-1" strike="noStrike">
                <a:solidFill>
                  <a:srgbClr val="3333cc"/>
                </a:solidFill>
                <a:latin typeface="Lato"/>
                <a:ea typeface="Arial Unicode MS"/>
              </a:rPr>
              <a:t>&gt;</a:t>
            </a:r>
            <a:r>
              <a:rPr b="0" lang="en-US" sz="2000" spc="-1" strike="noStrike">
                <a:solidFill>
                  <a:srgbClr val="3333cc"/>
                </a:solidFill>
                <a:latin typeface="Lato"/>
              </a:rPr>
              <a:t> </a:t>
            </a:r>
            <a:r>
              <a:rPr b="0" lang="en-US" sz="2000" spc="-1" strike="noStrike">
                <a:solidFill>
                  <a:srgbClr val="3333cc"/>
                </a:solidFill>
                <a:latin typeface="Lato"/>
                <a:ea typeface="Times New Roman"/>
              </a:rPr>
              <a:t> </a:t>
            </a:r>
            <a:endParaRPr b="0" lang="en-US" sz="2000" spc="-1" strike="noStrike">
              <a:latin typeface="Lato"/>
            </a:endParaRPr>
          </a:p>
          <a:p>
            <a:pPr marL="432000" indent="-324000">
              <a:spcBef>
                <a:spcPts val="499"/>
              </a:spcBef>
              <a:buClr>
                <a:srgbClr val="000000"/>
              </a:buClr>
              <a:buSzPct val="45000"/>
              <a:buFont typeface="Wingdings" charset="2"/>
              <a:buChar char=""/>
            </a:pPr>
            <a:endParaRPr b="0" lang="en-US" sz="2000" spc="-1" strike="noStrike">
              <a:latin typeface="Lato"/>
            </a:endParaRPr>
          </a:p>
        </p:txBody>
      </p:sp>
    </p:spTree>
  </p:cSld>
  <p:transition spd="med">
    <p:wipe dir="r"/>
  </p:transition>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0"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Restrictions on strings</a:t>
            </a:r>
            <a:endParaRPr b="1" lang="en-US" sz="4400" spc="-1" strike="noStrike">
              <a:latin typeface="Lato Black"/>
            </a:endParaRPr>
          </a:p>
        </p:txBody>
      </p:sp>
      <p:sp>
        <p:nvSpPr>
          <p:cNvPr id="1791" name="TextShape 2"/>
          <p:cNvSpPr txBox="1"/>
          <p:nvPr/>
        </p:nvSpPr>
        <p:spPr>
          <a:xfrm>
            <a:off x="419040" y="1511640"/>
            <a:ext cx="9448920" cy="5249880"/>
          </a:xfrm>
          <a:prstGeom prst="rect">
            <a:avLst/>
          </a:prstGeom>
          <a:noFill/>
          <a:ln>
            <a:noFill/>
          </a:ln>
        </p:spPr>
        <p:txBody>
          <a:bodyPr lIns="90000" rIns="90000" tIns="46800" bIns="46800">
            <a:normAutofit/>
          </a:bodyPr>
          <a:p>
            <a:pPr marL="432000" indent="-324000">
              <a:lnSpc>
                <a:spcPct val="90000"/>
              </a:lnSpc>
              <a:spcBef>
                <a:spcPts val="598"/>
              </a:spcBef>
              <a:buClr>
                <a:srgbClr val="000000"/>
              </a:buClr>
              <a:buSzPct val="45000"/>
              <a:buFont typeface="Wingdings" charset="2"/>
              <a:buChar char=""/>
            </a:pPr>
            <a:r>
              <a:rPr b="0" lang="en-US" sz="2400" spc="-1" strike="noStrike">
                <a:solidFill>
                  <a:srgbClr val="3300ff"/>
                </a:solidFill>
                <a:latin typeface="Trebuchet MS"/>
              </a:rPr>
              <a:t>length</a:t>
            </a:r>
            <a:r>
              <a:rPr b="0" lang="en-US" sz="2400" spc="-1" strike="noStrike">
                <a:latin typeface="Lato"/>
              </a:rPr>
              <a:t> -- the string must contain exactly </a:t>
            </a:r>
            <a:r>
              <a:rPr b="1" i="1" lang="en-US" sz="2400" spc="-1" strike="noStrike">
                <a:solidFill>
                  <a:srgbClr val="3300ff"/>
                </a:solidFill>
                <a:latin typeface="Lato"/>
              </a:rPr>
              <a:t>value</a:t>
            </a:r>
            <a:r>
              <a:rPr b="0" i="1" lang="en-US" sz="2400" spc="-1" strike="noStrike">
                <a:solidFill>
                  <a:srgbClr val="ffff7f"/>
                </a:solidFill>
                <a:latin typeface="Trebuchet MS"/>
              </a:rPr>
              <a:t> </a:t>
            </a:r>
            <a:r>
              <a:rPr b="0" lang="en-US" sz="2400" spc="-1" strike="noStrike">
                <a:latin typeface="Lato"/>
              </a:rPr>
              <a:t>characters </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solidFill>
                  <a:srgbClr val="3300ff"/>
                </a:solidFill>
                <a:latin typeface="Trebuchet MS"/>
              </a:rPr>
              <a:t>minLength</a:t>
            </a:r>
            <a:r>
              <a:rPr b="0" lang="en-US" sz="2400" spc="-1" strike="noStrike">
                <a:latin typeface="Lato"/>
              </a:rPr>
              <a:t> -- the string must contain at least </a:t>
            </a:r>
            <a:r>
              <a:rPr b="1" i="1" lang="en-US" sz="2400" spc="-1" strike="noStrike">
                <a:solidFill>
                  <a:srgbClr val="3300ff"/>
                </a:solidFill>
                <a:latin typeface="Lato"/>
              </a:rPr>
              <a:t>value</a:t>
            </a:r>
            <a:r>
              <a:rPr b="0" i="1" lang="en-US" sz="2400" spc="-1" strike="noStrike">
                <a:solidFill>
                  <a:srgbClr val="ffff7f"/>
                </a:solidFill>
                <a:latin typeface="Trebuchet MS"/>
              </a:rPr>
              <a:t> </a:t>
            </a:r>
            <a:r>
              <a:rPr b="0" lang="en-US" sz="2400" spc="-1" strike="noStrike">
                <a:latin typeface="Lato"/>
              </a:rPr>
              <a:t>characters</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solidFill>
                  <a:srgbClr val="3300ff"/>
                </a:solidFill>
                <a:latin typeface="Trebuchet MS"/>
              </a:rPr>
              <a:t>maxLength</a:t>
            </a:r>
            <a:r>
              <a:rPr b="0" lang="en-US" sz="2400" spc="-1" strike="noStrike">
                <a:latin typeface="Lato"/>
              </a:rPr>
              <a:t> -- the string must contain no more than </a:t>
            </a:r>
            <a:r>
              <a:rPr b="1" i="1" lang="en-US" sz="2400" spc="-1" strike="noStrike">
                <a:solidFill>
                  <a:srgbClr val="3300ff"/>
                </a:solidFill>
                <a:latin typeface="Lato"/>
              </a:rPr>
              <a:t>value</a:t>
            </a:r>
            <a:r>
              <a:rPr b="0" i="1" lang="en-US" sz="2400" spc="-1" strike="noStrike">
                <a:solidFill>
                  <a:srgbClr val="ffff7f"/>
                </a:solidFill>
                <a:latin typeface="Trebuchet MS"/>
              </a:rPr>
              <a:t> </a:t>
            </a:r>
            <a:r>
              <a:rPr b="0" lang="en-US" sz="2400" spc="-1" strike="noStrike">
                <a:latin typeface="Lato"/>
              </a:rPr>
              <a:t>characters</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solidFill>
                  <a:srgbClr val="3300ff"/>
                </a:solidFill>
                <a:latin typeface="Trebuchet MS"/>
              </a:rPr>
              <a:t>pattern</a:t>
            </a:r>
            <a:r>
              <a:rPr b="0" lang="en-US" sz="2400" spc="-1" strike="noStrike">
                <a:latin typeface="Lato"/>
              </a:rPr>
              <a:t> -- the </a:t>
            </a:r>
            <a:r>
              <a:rPr b="1" i="1" lang="en-US" sz="2400" spc="-1" strike="noStrike">
                <a:solidFill>
                  <a:srgbClr val="3300ff"/>
                </a:solidFill>
                <a:latin typeface="Lato"/>
              </a:rPr>
              <a:t>value</a:t>
            </a:r>
            <a:r>
              <a:rPr b="0" i="1" lang="en-US" sz="2400" spc="-1" strike="noStrike">
                <a:solidFill>
                  <a:srgbClr val="ffff7f"/>
                </a:solidFill>
                <a:latin typeface="Trebuchet MS"/>
              </a:rPr>
              <a:t> </a:t>
            </a:r>
            <a:r>
              <a:rPr b="0" lang="en-US" sz="2400" spc="-1" strike="noStrike">
                <a:latin typeface="Lato"/>
              </a:rPr>
              <a:t>is a regular expression that the string must match</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solidFill>
                  <a:srgbClr val="3300ff"/>
                </a:solidFill>
                <a:latin typeface="Trebuchet MS"/>
              </a:rPr>
              <a:t>whiteSpace</a:t>
            </a:r>
            <a:r>
              <a:rPr b="0" lang="en-US" sz="2400" spc="-1" strike="noStrike">
                <a:latin typeface="Lato"/>
              </a:rPr>
              <a:t> -- not really a “restriction”--tells what to do with whitespace</a:t>
            </a:r>
            <a:endParaRPr b="0" lang="en-US" sz="24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800" spc="-1" strike="noStrike">
                <a:solidFill>
                  <a:srgbClr val="3300ff"/>
                </a:solidFill>
                <a:latin typeface="Trebuchet MS"/>
              </a:rPr>
              <a:t>value="preserve"</a:t>
            </a:r>
            <a:r>
              <a:rPr b="0" lang="en-US" sz="2000" spc="-1" strike="noStrike">
                <a:latin typeface="Lato"/>
              </a:rPr>
              <a:t>     Keep all whitespace</a:t>
            </a:r>
            <a:endParaRPr b="0" lang="en-US" sz="20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800" spc="-1" strike="noStrike">
                <a:solidFill>
                  <a:srgbClr val="3300ff"/>
                </a:solidFill>
                <a:latin typeface="Trebuchet MS"/>
              </a:rPr>
              <a:t>value="replace"</a:t>
            </a:r>
            <a:r>
              <a:rPr b="0" lang="en-US" sz="2000" spc="-1" strike="noStrike">
                <a:latin typeface="Lato"/>
              </a:rPr>
              <a:t>       Change all whitespace characters to spaces</a:t>
            </a:r>
            <a:endParaRPr b="0" lang="en-US" sz="20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800" spc="-1" strike="noStrike">
                <a:solidFill>
                  <a:srgbClr val="3300ff"/>
                </a:solidFill>
                <a:latin typeface="Trebuchet MS"/>
              </a:rPr>
              <a:t>value="collapse"</a:t>
            </a:r>
            <a:r>
              <a:rPr b="0" lang="en-US" sz="2000" spc="-1" strike="noStrike">
                <a:latin typeface="Lato"/>
              </a:rPr>
              <a:t>      Remove leading and trailing whitespace, and</a:t>
            </a:r>
            <a:br/>
            <a:r>
              <a:rPr b="0" lang="en-US" sz="2000" spc="-1" strike="noStrike">
                <a:latin typeface="Lato"/>
              </a:rPr>
              <a:t>                          replace all sequences of whitespace with a single space</a:t>
            </a:r>
            <a:endParaRPr b="0" lang="en-US" sz="2000" spc="-1" strike="noStrike">
              <a:latin typeface="Lato"/>
            </a:endParaRPr>
          </a:p>
        </p:txBody>
      </p:sp>
    </p:spTree>
  </p:cSld>
  <mc:AlternateContent>
    <mc:Choice Requires="p14">
      <p:transition spd="slow" p14:dur="2000"/>
    </mc:Choice>
    <mc:Fallback>
      <p:transition spd="slow"/>
    </mc:Fallback>
  </mc:AlternateContent>
  <p:timing>
    <p:tnLst>
      <p:par>
        <p:cTn id="462" dur="indefinite" restart="never" nodeType="tmRoot">
          <p:childTnLst>
            <p:seq>
              <p:cTn id="463" dur="indefinite" nodeType="mainSeq">
                <p:childTnLst>
                  <p:par>
                    <p:cTn id="464" fill="hold">
                      <p:stCondLst>
                        <p:cond delay="indefinite"/>
                      </p:stCondLst>
                      <p:childTnLst>
                        <p:par>
                          <p:cTn id="465" fill="hold">
                            <p:stCondLst>
                              <p:cond delay="0"/>
                            </p:stCondLst>
                            <p:childTnLst>
                              <p:par>
                                <p:cTn id="466" nodeType="clickEffect" fill="hold" presetClass="entr" presetID="22" presetSubtype="8">
                                  <p:stCondLst>
                                    <p:cond delay="0"/>
                                  </p:stCondLst>
                                  <p:childTnLst>
                                    <p:set>
                                      <p:cBhvr>
                                        <p:cTn id="467" dur="1" fill="hold">
                                          <p:stCondLst>
                                            <p:cond delay="0"/>
                                          </p:stCondLst>
                                        </p:cTn>
                                        <p:tgtEl>
                                          <p:spTgt spid="1791">
                                            <p:txEl>
                                              <p:pRg st="0" end="0"/>
                                            </p:txEl>
                                          </p:spTgt>
                                        </p:tgtEl>
                                        <p:attrNameLst>
                                          <p:attrName>style.visibility</p:attrName>
                                        </p:attrNameLst>
                                      </p:cBhvr>
                                      <p:to>
                                        <p:strVal val="visible"/>
                                      </p:to>
                                    </p:set>
                                    <p:animEffect filter="wipe(left)" transition="in">
                                      <p:cBhvr additive="repl">
                                        <p:cTn id="468" dur="500"/>
                                        <p:tgtEl>
                                          <p:spTgt spid="1791">
                                            <p:txEl>
                                              <p:pRg st="0" end="0"/>
                                            </p:txEl>
                                          </p:spTgt>
                                        </p:tgtEl>
                                      </p:cBhvr>
                                    </p:animEffec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22" presetSubtype="8">
                                  <p:stCondLst>
                                    <p:cond delay="0"/>
                                  </p:stCondLst>
                                  <p:childTnLst>
                                    <p:set>
                                      <p:cBhvr>
                                        <p:cTn id="472" dur="1" fill="hold">
                                          <p:stCondLst>
                                            <p:cond delay="0"/>
                                          </p:stCondLst>
                                        </p:cTn>
                                        <p:tgtEl>
                                          <p:spTgt spid="1791">
                                            <p:txEl>
                                              <p:pRg st="1" end="1"/>
                                            </p:txEl>
                                          </p:spTgt>
                                        </p:tgtEl>
                                        <p:attrNameLst>
                                          <p:attrName>style.visibility</p:attrName>
                                        </p:attrNameLst>
                                      </p:cBhvr>
                                      <p:to>
                                        <p:strVal val="visible"/>
                                      </p:to>
                                    </p:set>
                                    <p:animEffect filter="wipe(left)" transition="in">
                                      <p:cBhvr additive="repl">
                                        <p:cTn id="473" dur="500"/>
                                        <p:tgtEl>
                                          <p:spTgt spid="1791">
                                            <p:txEl>
                                              <p:pRg st="1" end="1"/>
                                            </p:txEl>
                                          </p:spTgt>
                                        </p:tgtEl>
                                      </p:cBhvr>
                                    </p:animEffect>
                                  </p:childTnLst>
                                </p:cTn>
                              </p:par>
                            </p:childTnLst>
                          </p:cTn>
                        </p:par>
                      </p:childTnLst>
                    </p:cTn>
                  </p:par>
                  <p:par>
                    <p:cTn id="474" fill="hold">
                      <p:stCondLst>
                        <p:cond delay="indefinite"/>
                      </p:stCondLst>
                      <p:childTnLst>
                        <p:par>
                          <p:cTn id="475" fill="hold">
                            <p:stCondLst>
                              <p:cond delay="0"/>
                            </p:stCondLst>
                            <p:childTnLst>
                              <p:par>
                                <p:cTn id="476" nodeType="clickEffect" fill="hold" presetClass="entr" presetID="22" presetSubtype="8">
                                  <p:stCondLst>
                                    <p:cond delay="0"/>
                                  </p:stCondLst>
                                  <p:childTnLst>
                                    <p:set>
                                      <p:cBhvr>
                                        <p:cTn id="477" dur="1" fill="hold">
                                          <p:stCondLst>
                                            <p:cond delay="0"/>
                                          </p:stCondLst>
                                        </p:cTn>
                                        <p:tgtEl>
                                          <p:spTgt spid="1791">
                                            <p:txEl>
                                              <p:pRg st="2" end="2"/>
                                            </p:txEl>
                                          </p:spTgt>
                                        </p:tgtEl>
                                        <p:attrNameLst>
                                          <p:attrName>style.visibility</p:attrName>
                                        </p:attrNameLst>
                                      </p:cBhvr>
                                      <p:to>
                                        <p:strVal val="visible"/>
                                      </p:to>
                                    </p:set>
                                    <p:animEffect filter="wipe(left)" transition="in">
                                      <p:cBhvr additive="repl">
                                        <p:cTn id="478" dur="500"/>
                                        <p:tgtEl>
                                          <p:spTgt spid="1791">
                                            <p:txEl>
                                              <p:pRg st="2" end="2"/>
                                            </p:txEl>
                                          </p:spTgt>
                                        </p:tgtEl>
                                      </p:cBhvr>
                                    </p:animEffect>
                                  </p:childTnLst>
                                </p:cTn>
                              </p:par>
                            </p:childTnLst>
                          </p:cTn>
                        </p:par>
                      </p:childTnLst>
                    </p:cTn>
                  </p:par>
                  <p:par>
                    <p:cTn id="479" fill="hold">
                      <p:stCondLst>
                        <p:cond delay="indefinite"/>
                      </p:stCondLst>
                      <p:childTnLst>
                        <p:par>
                          <p:cTn id="480" fill="hold">
                            <p:stCondLst>
                              <p:cond delay="0"/>
                            </p:stCondLst>
                            <p:childTnLst>
                              <p:par>
                                <p:cTn id="481" nodeType="clickEffect" fill="hold" presetClass="entr" presetID="22" presetSubtype="8">
                                  <p:stCondLst>
                                    <p:cond delay="0"/>
                                  </p:stCondLst>
                                  <p:childTnLst>
                                    <p:set>
                                      <p:cBhvr>
                                        <p:cTn id="482" dur="1" fill="hold">
                                          <p:stCondLst>
                                            <p:cond delay="0"/>
                                          </p:stCondLst>
                                        </p:cTn>
                                        <p:tgtEl>
                                          <p:spTgt spid="1791">
                                            <p:txEl>
                                              <p:pRg st="3" end="3"/>
                                            </p:txEl>
                                          </p:spTgt>
                                        </p:tgtEl>
                                        <p:attrNameLst>
                                          <p:attrName>style.visibility</p:attrName>
                                        </p:attrNameLst>
                                      </p:cBhvr>
                                      <p:to>
                                        <p:strVal val="visible"/>
                                      </p:to>
                                    </p:set>
                                    <p:animEffect filter="wipe(left)" transition="in">
                                      <p:cBhvr additive="repl">
                                        <p:cTn id="483" dur="500"/>
                                        <p:tgtEl>
                                          <p:spTgt spid="1791">
                                            <p:txEl>
                                              <p:pRg st="3" end="3"/>
                                            </p:txEl>
                                          </p:spTgt>
                                        </p:tgtEl>
                                      </p:cBhvr>
                                    </p:animEffect>
                                  </p:childTnLst>
                                </p:cTn>
                              </p:par>
                            </p:childTnLst>
                          </p:cTn>
                        </p:par>
                      </p:childTnLst>
                    </p:cTn>
                  </p:par>
                  <p:par>
                    <p:cTn id="484" fill="hold">
                      <p:stCondLst>
                        <p:cond delay="indefinite"/>
                      </p:stCondLst>
                      <p:childTnLst>
                        <p:par>
                          <p:cTn id="485" fill="hold">
                            <p:stCondLst>
                              <p:cond delay="0"/>
                            </p:stCondLst>
                            <p:childTnLst>
                              <p:par>
                                <p:cTn id="486" nodeType="clickEffect" fill="hold" presetClass="entr" presetID="22" presetSubtype="8">
                                  <p:stCondLst>
                                    <p:cond delay="0"/>
                                  </p:stCondLst>
                                  <p:childTnLst>
                                    <p:set>
                                      <p:cBhvr>
                                        <p:cTn id="487" dur="1" fill="hold">
                                          <p:stCondLst>
                                            <p:cond delay="0"/>
                                          </p:stCondLst>
                                        </p:cTn>
                                        <p:tgtEl>
                                          <p:spTgt spid="1791">
                                            <p:txEl>
                                              <p:pRg st="4" end="4"/>
                                            </p:txEl>
                                          </p:spTgt>
                                        </p:tgtEl>
                                        <p:attrNameLst>
                                          <p:attrName>style.visibility</p:attrName>
                                        </p:attrNameLst>
                                      </p:cBhvr>
                                      <p:to>
                                        <p:strVal val="visible"/>
                                      </p:to>
                                    </p:set>
                                    <p:animEffect filter="wipe(left)" transition="in">
                                      <p:cBhvr additive="repl">
                                        <p:cTn id="488" dur="500"/>
                                        <p:tgtEl>
                                          <p:spTgt spid="1791">
                                            <p:txEl>
                                              <p:pRg st="4" end="4"/>
                                            </p:txEl>
                                          </p:spTgt>
                                        </p:tgtEl>
                                      </p:cBhvr>
                                    </p:animEffect>
                                  </p:childTnLst>
                                </p:cTn>
                              </p:par>
                            </p:childTnLst>
                          </p:cTn>
                        </p:par>
                      </p:childTnLst>
                    </p:cTn>
                  </p:par>
                  <p:par>
                    <p:cTn id="489" fill="hold">
                      <p:stCondLst>
                        <p:cond delay="indefinite"/>
                      </p:stCondLst>
                      <p:childTnLst>
                        <p:par>
                          <p:cTn id="490" fill="hold">
                            <p:stCondLst>
                              <p:cond delay="0"/>
                            </p:stCondLst>
                            <p:childTnLst>
                              <p:par>
                                <p:cTn id="491" nodeType="clickEffect" fill="hold" presetClass="entr" presetID="22" presetSubtype="8">
                                  <p:stCondLst>
                                    <p:cond delay="0"/>
                                  </p:stCondLst>
                                  <p:childTnLst>
                                    <p:set>
                                      <p:cBhvr>
                                        <p:cTn id="492" dur="1" fill="hold">
                                          <p:stCondLst>
                                            <p:cond delay="0"/>
                                          </p:stCondLst>
                                        </p:cTn>
                                        <p:tgtEl>
                                          <p:spTgt spid="1791">
                                            <p:txEl>
                                              <p:pRg st="5" end="5"/>
                                            </p:txEl>
                                          </p:spTgt>
                                        </p:tgtEl>
                                        <p:attrNameLst>
                                          <p:attrName>style.visibility</p:attrName>
                                        </p:attrNameLst>
                                      </p:cBhvr>
                                      <p:to>
                                        <p:strVal val="visible"/>
                                      </p:to>
                                    </p:set>
                                    <p:animEffect filter="wipe(left)" transition="in">
                                      <p:cBhvr additive="repl">
                                        <p:cTn id="493" dur="500"/>
                                        <p:tgtEl>
                                          <p:spTgt spid="1791">
                                            <p:txEl>
                                              <p:pRg st="5" end="5"/>
                                            </p:txEl>
                                          </p:spTgt>
                                        </p:tgtEl>
                                      </p:cBhvr>
                                    </p:animEffect>
                                  </p:childTnLst>
                                </p:cTn>
                              </p:par>
                            </p:childTnLst>
                          </p:cTn>
                        </p:par>
                      </p:childTnLst>
                    </p:cTn>
                  </p:par>
                  <p:par>
                    <p:cTn id="494" fill="hold">
                      <p:stCondLst>
                        <p:cond delay="indefinite"/>
                      </p:stCondLst>
                      <p:childTnLst>
                        <p:par>
                          <p:cTn id="495" fill="hold">
                            <p:stCondLst>
                              <p:cond delay="0"/>
                            </p:stCondLst>
                            <p:childTnLst>
                              <p:par>
                                <p:cTn id="496" nodeType="clickEffect" fill="hold" presetClass="entr" presetID="22" presetSubtype="8">
                                  <p:stCondLst>
                                    <p:cond delay="0"/>
                                  </p:stCondLst>
                                  <p:childTnLst>
                                    <p:set>
                                      <p:cBhvr>
                                        <p:cTn id="497" dur="1" fill="hold">
                                          <p:stCondLst>
                                            <p:cond delay="0"/>
                                          </p:stCondLst>
                                        </p:cTn>
                                        <p:tgtEl>
                                          <p:spTgt spid="1791">
                                            <p:txEl>
                                              <p:pRg st="6" end="6"/>
                                            </p:txEl>
                                          </p:spTgt>
                                        </p:tgtEl>
                                        <p:attrNameLst>
                                          <p:attrName>style.visibility</p:attrName>
                                        </p:attrNameLst>
                                      </p:cBhvr>
                                      <p:to>
                                        <p:strVal val="visible"/>
                                      </p:to>
                                    </p:set>
                                    <p:animEffect filter="wipe(left)" transition="in">
                                      <p:cBhvr additive="repl">
                                        <p:cTn id="498" dur="500"/>
                                        <p:tgtEl>
                                          <p:spTgt spid="1791">
                                            <p:txEl>
                                              <p:pRg st="6" end="6"/>
                                            </p:txEl>
                                          </p:spTgt>
                                        </p:tgtEl>
                                      </p:cBhvr>
                                    </p:animEffect>
                                  </p:childTnLst>
                                </p:cTn>
                              </p:par>
                            </p:childTnLst>
                          </p:cTn>
                        </p:par>
                      </p:childTnLst>
                    </p:cTn>
                  </p:par>
                  <p:par>
                    <p:cTn id="499" fill="hold">
                      <p:stCondLst>
                        <p:cond delay="indefinite"/>
                      </p:stCondLst>
                      <p:childTnLst>
                        <p:par>
                          <p:cTn id="500" fill="hold">
                            <p:stCondLst>
                              <p:cond delay="0"/>
                            </p:stCondLst>
                            <p:childTnLst>
                              <p:par>
                                <p:cTn id="501" nodeType="clickEffect" fill="hold" presetClass="entr" presetID="22" presetSubtype="8">
                                  <p:stCondLst>
                                    <p:cond delay="0"/>
                                  </p:stCondLst>
                                  <p:childTnLst>
                                    <p:set>
                                      <p:cBhvr>
                                        <p:cTn id="502" dur="1" fill="hold">
                                          <p:stCondLst>
                                            <p:cond delay="0"/>
                                          </p:stCondLst>
                                        </p:cTn>
                                        <p:tgtEl>
                                          <p:spTgt spid="1791">
                                            <p:txEl>
                                              <p:pRg st="7" end="7"/>
                                            </p:txEl>
                                          </p:spTgt>
                                        </p:tgtEl>
                                        <p:attrNameLst>
                                          <p:attrName>style.visibility</p:attrName>
                                        </p:attrNameLst>
                                      </p:cBhvr>
                                      <p:to>
                                        <p:strVal val="visible"/>
                                      </p:to>
                                    </p:set>
                                    <p:animEffect filter="wipe(left)" transition="in">
                                      <p:cBhvr additive="repl">
                                        <p:cTn id="503" dur="500"/>
                                        <p:tgtEl>
                                          <p:spTgt spid="1791">
                                            <p:txEl>
                                              <p:pRg st="7" end="7"/>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2"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Enumeration</a:t>
            </a:r>
            <a:endParaRPr b="1" lang="en-US" sz="4400" spc="-1" strike="noStrike">
              <a:latin typeface="Lato Black"/>
            </a:endParaRPr>
          </a:p>
        </p:txBody>
      </p:sp>
      <p:sp>
        <p:nvSpPr>
          <p:cNvPr id="1793" name="TextShape 2"/>
          <p:cNvSpPr txBox="1"/>
          <p:nvPr/>
        </p:nvSpPr>
        <p:spPr>
          <a:xfrm>
            <a:off x="755640" y="1587240"/>
            <a:ext cx="8565120" cy="5099040"/>
          </a:xfrm>
          <a:prstGeom prst="rect">
            <a:avLst/>
          </a:prstGeom>
          <a:noFill/>
          <a:ln>
            <a:noFill/>
          </a:ln>
        </p:spPr>
        <p:txBody>
          <a:bodyPr lIns="90000" rIns="90000" tIns="46800" bIns="46800">
            <a:normAutofit/>
          </a:bodyPr>
          <a:p>
            <a:pPr marL="432000" indent="-324000">
              <a:lnSpc>
                <a:spcPct val="90000"/>
              </a:lnSpc>
              <a:spcBef>
                <a:spcPts val="598"/>
              </a:spcBef>
              <a:buClr>
                <a:srgbClr val="000000"/>
              </a:buClr>
              <a:buSzPct val="45000"/>
              <a:buFont typeface="Wingdings" charset="2"/>
              <a:buChar char=""/>
            </a:pPr>
            <a:r>
              <a:rPr b="0" lang="en-US" sz="2400" spc="-1" strike="noStrike">
                <a:latin typeface="Lato"/>
              </a:rPr>
              <a:t>An enumeration restricts the value to be one of a fixed set of values</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latin typeface="Lato"/>
              </a:rPr>
              <a:t>Example:</a:t>
            </a:r>
            <a:endParaRPr b="0" lang="en-US" sz="24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solidFill>
                  <a:srgbClr val="3300ff"/>
                </a:solidFill>
                <a:latin typeface="Trebuchet MS"/>
              </a:rPr>
              <a:t>&lt;xs:element name="season"&gt;</a:t>
            </a:r>
            <a:br/>
            <a:r>
              <a:rPr b="0" lang="en-US" sz="2000" spc="-1" strike="noStrike">
                <a:solidFill>
                  <a:srgbClr val="3300ff"/>
                </a:solidFill>
                <a:latin typeface="Trebuchet MS"/>
              </a:rPr>
              <a:t>     &lt;xs:simpleType&gt;</a:t>
            </a:r>
            <a:br/>
            <a:r>
              <a:rPr b="0" lang="en-US" sz="2000" spc="-1" strike="noStrike">
                <a:solidFill>
                  <a:srgbClr val="3300ff"/>
                </a:solidFill>
                <a:latin typeface="Trebuchet MS"/>
              </a:rPr>
              <a:t>          &lt;xs:restriction  base="xs:string"&gt;</a:t>
            </a:r>
            <a:br/>
            <a:r>
              <a:rPr b="0" lang="en-US" sz="2000" spc="-1" strike="noStrike">
                <a:solidFill>
                  <a:srgbClr val="3300ff"/>
                </a:solidFill>
                <a:latin typeface="Trebuchet MS"/>
              </a:rPr>
              <a:t>               &lt;xs:enumeration value="Spring"/&gt;</a:t>
            </a:r>
            <a:br/>
            <a:r>
              <a:rPr b="0" lang="en-US" sz="2000" spc="-1" strike="noStrike">
                <a:solidFill>
                  <a:srgbClr val="3300ff"/>
                </a:solidFill>
                <a:latin typeface="Trebuchet MS"/>
              </a:rPr>
              <a:t>               &lt;xs:enumeration value="Summer"/&gt;</a:t>
            </a:r>
            <a:br/>
            <a:r>
              <a:rPr b="0" lang="en-US" sz="2000" spc="-1" strike="noStrike">
                <a:solidFill>
                  <a:srgbClr val="3300ff"/>
                </a:solidFill>
                <a:latin typeface="Trebuchet MS"/>
              </a:rPr>
              <a:t>               &lt;xs:enumeration value="Autumn"/&gt;</a:t>
            </a:r>
            <a:br/>
            <a:r>
              <a:rPr b="0" lang="en-US" sz="2000" spc="-1" strike="noStrike">
                <a:solidFill>
                  <a:srgbClr val="3300ff"/>
                </a:solidFill>
                <a:latin typeface="Trebuchet MS"/>
              </a:rPr>
              <a:t>               &lt;xs:enumeration value="Fall"/&gt;</a:t>
            </a:r>
            <a:br/>
            <a:r>
              <a:rPr b="0" lang="en-US" sz="2000" spc="-1" strike="noStrike">
                <a:solidFill>
                  <a:srgbClr val="3300ff"/>
                </a:solidFill>
                <a:latin typeface="Trebuchet MS"/>
              </a:rPr>
              <a:t>               &lt;xs:enumeration value="Winter"/&gt;</a:t>
            </a:r>
            <a:br/>
            <a:r>
              <a:rPr b="0" lang="en-US" sz="2000" spc="-1" strike="noStrike">
                <a:solidFill>
                  <a:srgbClr val="3300ff"/>
                </a:solidFill>
                <a:latin typeface="Trebuchet MS"/>
              </a:rPr>
              <a:t>          &lt;/xs:restriction&gt;</a:t>
            </a:r>
            <a:br/>
            <a:r>
              <a:rPr b="0" lang="en-US" sz="2000" spc="-1" strike="noStrike">
                <a:solidFill>
                  <a:srgbClr val="3300ff"/>
                </a:solidFill>
                <a:latin typeface="Trebuchet MS"/>
              </a:rPr>
              <a:t>     &lt;/xs:simpleType&gt;</a:t>
            </a:r>
            <a:br/>
            <a:r>
              <a:rPr b="0" lang="en-US" sz="2000" spc="-1" strike="noStrike">
                <a:solidFill>
                  <a:srgbClr val="3300ff"/>
                </a:solidFill>
                <a:latin typeface="Trebuchet MS"/>
              </a:rPr>
              <a:t>&lt;/xs:element&gt;</a:t>
            </a:r>
            <a:endParaRPr b="0" lang="en-US" sz="2000" spc="-1" strike="noStrike">
              <a:latin typeface="Lato"/>
            </a:endParaRPr>
          </a:p>
        </p:txBody>
      </p:sp>
    </p:spTree>
  </p:cSld>
  <mc:AlternateContent>
    <mc:Choice Requires="p14">
      <p:transition spd="slow" p14:dur="2000"/>
    </mc:Choice>
    <mc:Fallback>
      <p:transition spd="slow"/>
    </mc:Fallback>
  </mc:AlternateContent>
  <p:timing>
    <p:tnLst>
      <p:par>
        <p:cTn id="504" dur="indefinite" restart="never" nodeType="tmRoot">
          <p:childTnLst>
            <p:seq>
              <p:cTn id="505" dur="indefinite" nodeType="mainSeq">
                <p:childTnLst>
                  <p:par>
                    <p:cTn id="506" fill="hold">
                      <p:stCondLst>
                        <p:cond delay="indefinite"/>
                      </p:stCondLst>
                      <p:childTnLst>
                        <p:par>
                          <p:cTn id="507" fill="hold">
                            <p:stCondLst>
                              <p:cond delay="0"/>
                            </p:stCondLst>
                            <p:childTnLst>
                              <p:par>
                                <p:cTn id="508" nodeType="clickEffect" fill="hold" presetClass="entr" presetID="22" presetSubtype="8">
                                  <p:stCondLst>
                                    <p:cond delay="0"/>
                                  </p:stCondLst>
                                  <p:childTnLst>
                                    <p:set>
                                      <p:cBhvr>
                                        <p:cTn id="509" dur="1" fill="hold">
                                          <p:stCondLst>
                                            <p:cond delay="0"/>
                                          </p:stCondLst>
                                        </p:cTn>
                                        <p:tgtEl>
                                          <p:spTgt spid="1793">
                                            <p:txEl>
                                              <p:pRg st="0" end="0"/>
                                            </p:txEl>
                                          </p:spTgt>
                                        </p:tgtEl>
                                        <p:attrNameLst>
                                          <p:attrName>style.visibility</p:attrName>
                                        </p:attrNameLst>
                                      </p:cBhvr>
                                      <p:to>
                                        <p:strVal val="visible"/>
                                      </p:to>
                                    </p:set>
                                    <p:animEffect filter="wipe(left)" transition="in">
                                      <p:cBhvr additive="repl">
                                        <p:cTn id="510" dur="500"/>
                                        <p:tgtEl>
                                          <p:spTgt spid="1793">
                                            <p:txEl>
                                              <p:pRg st="0" end="0"/>
                                            </p:txEl>
                                          </p:spTgt>
                                        </p:tgtEl>
                                      </p:cBhvr>
                                    </p:animEffect>
                                  </p:childTnLst>
                                </p:cTn>
                              </p:par>
                            </p:childTnLst>
                          </p:cTn>
                        </p:par>
                      </p:childTnLst>
                    </p:cTn>
                  </p:par>
                  <p:par>
                    <p:cTn id="511" fill="hold">
                      <p:stCondLst>
                        <p:cond delay="indefinite"/>
                      </p:stCondLst>
                      <p:childTnLst>
                        <p:par>
                          <p:cTn id="512" fill="hold">
                            <p:stCondLst>
                              <p:cond delay="0"/>
                            </p:stCondLst>
                            <p:childTnLst>
                              <p:par>
                                <p:cTn id="513" nodeType="clickEffect" fill="hold" presetClass="entr" presetID="22" presetSubtype="8">
                                  <p:stCondLst>
                                    <p:cond delay="0"/>
                                  </p:stCondLst>
                                  <p:childTnLst>
                                    <p:set>
                                      <p:cBhvr>
                                        <p:cTn id="514" dur="1" fill="hold">
                                          <p:stCondLst>
                                            <p:cond delay="0"/>
                                          </p:stCondLst>
                                        </p:cTn>
                                        <p:tgtEl>
                                          <p:spTgt spid="1793">
                                            <p:txEl>
                                              <p:pRg st="1" end="1"/>
                                            </p:txEl>
                                          </p:spTgt>
                                        </p:tgtEl>
                                        <p:attrNameLst>
                                          <p:attrName>style.visibility</p:attrName>
                                        </p:attrNameLst>
                                      </p:cBhvr>
                                      <p:to>
                                        <p:strVal val="visible"/>
                                      </p:to>
                                    </p:set>
                                    <p:animEffect filter="wipe(left)" transition="in">
                                      <p:cBhvr additive="repl">
                                        <p:cTn id="515" dur="500"/>
                                        <p:tgtEl>
                                          <p:spTgt spid="1793">
                                            <p:txEl>
                                              <p:pRg st="1" end="1"/>
                                            </p:txEl>
                                          </p:spTgt>
                                        </p:tgtEl>
                                      </p:cBhvr>
                                    </p:animEffect>
                                  </p:childTnLst>
                                </p:cTn>
                              </p:par>
                            </p:childTnLst>
                          </p:cTn>
                        </p:par>
                      </p:childTnLst>
                    </p:cTn>
                  </p:par>
                  <p:par>
                    <p:cTn id="516" fill="hold">
                      <p:stCondLst>
                        <p:cond delay="indefinite"/>
                      </p:stCondLst>
                      <p:childTnLst>
                        <p:par>
                          <p:cTn id="517" fill="hold">
                            <p:stCondLst>
                              <p:cond delay="0"/>
                            </p:stCondLst>
                            <p:childTnLst>
                              <p:par>
                                <p:cTn id="518" nodeType="clickEffect" fill="hold" presetClass="entr" presetID="22" presetSubtype="8">
                                  <p:stCondLst>
                                    <p:cond delay="0"/>
                                  </p:stCondLst>
                                  <p:childTnLst>
                                    <p:set>
                                      <p:cBhvr>
                                        <p:cTn id="519" dur="1" fill="hold">
                                          <p:stCondLst>
                                            <p:cond delay="0"/>
                                          </p:stCondLst>
                                        </p:cTn>
                                        <p:tgtEl>
                                          <p:spTgt spid="1793">
                                            <p:txEl>
                                              <p:pRg st="2" end="2"/>
                                            </p:txEl>
                                          </p:spTgt>
                                        </p:tgtEl>
                                        <p:attrNameLst>
                                          <p:attrName>style.visibility</p:attrName>
                                        </p:attrNameLst>
                                      </p:cBhvr>
                                      <p:to>
                                        <p:strVal val="visible"/>
                                      </p:to>
                                    </p:set>
                                    <p:animEffect filter="wipe(left)" transition="in">
                                      <p:cBhvr additive="repl">
                                        <p:cTn id="520" dur="500"/>
                                        <p:tgtEl>
                                          <p:spTgt spid="1793">
                                            <p:txEl>
                                              <p:pRg st="2" end="2"/>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4" name="TextShape 1"/>
          <p:cNvSpPr txBox="1"/>
          <p:nvPr/>
        </p:nvSpPr>
        <p:spPr>
          <a:xfrm>
            <a:off x="1342800" y="419400"/>
            <a:ext cx="8587800" cy="7387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Complex elements</a:t>
            </a:r>
            <a:endParaRPr b="1" lang="en-US" sz="4400" spc="-1" strike="noStrike">
              <a:latin typeface="Lato Black"/>
            </a:endParaRPr>
          </a:p>
        </p:txBody>
      </p:sp>
      <p:sp>
        <p:nvSpPr>
          <p:cNvPr id="1795" name="TextShape 2"/>
          <p:cNvSpPr txBox="1"/>
          <p:nvPr/>
        </p:nvSpPr>
        <p:spPr>
          <a:xfrm>
            <a:off x="754920" y="1428120"/>
            <a:ext cx="8732880" cy="6134040"/>
          </a:xfrm>
          <a:prstGeom prst="rect">
            <a:avLst/>
          </a:prstGeom>
          <a:noFill/>
          <a:ln>
            <a:noFill/>
          </a:ln>
        </p:spPr>
        <p:txBody>
          <a:bodyPr lIns="90000" rIns="90000" tIns="46800" bIns="46800">
            <a:normAutofit/>
          </a:bodyPr>
          <a:p>
            <a:pPr marL="432000" indent="-324000">
              <a:spcBef>
                <a:spcPts val="448"/>
              </a:spcBef>
              <a:buClr>
                <a:srgbClr val="000000"/>
              </a:buClr>
              <a:buSzPct val="45000"/>
              <a:buFont typeface="Wingdings" charset="2"/>
              <a:buChar char=""/>
            </a:pPr>
            <a:r>
              <a:rPr b="0" lang="en-US" sz="2400" spc="-1" strike="noStrike">
                <a:latin typeface="Lato"/>
              </a:rPr>
              <a:t>A complex element is defined as</a:t>
            </a:r>
            <a:br/>
            <a:r>
              <a:rPr b="0" lang="en-US" sz="1800" spc="-1" strike="noStrike">
                <a:latin typeface="Lato"/>
              </a:rPr>
              <a:t>   </a:t>
            </a:r>
            <a:r>
              <a:rPr b="0" lang="en-US" sz="1800" spc="-1" strike="noStrike">
                <a:solidFill>
                  <a:srgbClr val="3300ff"/>
                </a:solidFill>
                <a:latin typeface="Lato"/>
              </a:rPr>
              <a:t> </a:t>
            </a:r>
            <a:r>
              <a:rPr b="0" lang="en-US" sz="1800" spc="-1" strike="noStrike">
                <a:solidFill>
                  <a:srgbClr val="3300ff"/>
                </a:solidFill>
                <a:latin typeface="Trebuchet MS"/>
              </a:rPr>
              <a:t>&lt;xs:element   name="</a:t>
            </a:r>
            <a:r>
              <a:rPr b="0" i="1" lang="en-US" sz="1800" spc="-1" strike="noStrike">
                <a:solidFill>
                  <a:srgbClr val="3300ff"/>
                </a:solidFill>
                <a:latin typeface="Trebuchet MS"/>
              </a:rPr>
              <a:t>name</a:t>
            </a:r>
            <a:r>
              <a:rPr b="0" lang="en-US" sz="1800" spc="-1" strike="noStrike">
                <a:solidFill>
                  <a:srgbClr val="3300ff"/>
                </a:solidFill>
                <a:latin typeface="Trebuchet MS"/>
              </a:rPr>
              <a:t>"&gt;</a:t>
            </a:r>
            <a:br/>
            <a:r>
              <a:rPr b="0" lang="en-US" sz="1800" spc="-1" strike="noStrike">
                <a:solidFill>
                  <a:srgbClr val="3300ff"/>
                </a:solidFill>
                <a:latin typeface="Trebuchet MS"/>
              </a:rPr>
              <a:t>        &lt;xs:complexType&gt;</a:t>
            </a:r>
            <a:br/>
            <a:r>
              <a:rPr b="0" lang="en-US" sz="1800" spc="-1" strike="noStrike">
                <a:solidFill>
                  <a:srgbClr val="3300ff"/>
                </a:solidFill>
                <a:latin typeface="Trebuchet MS"/>
              </a:rPr>
              <a:t>             </a:t>
            </a:r>
            <a:r>
              <a:rPr b="0" i="1" lang="en-US" sz="1800" spc="-1" strike="noStrike">
                <a:solidFill>
                  <a:srgbClr val="3300ff"/>
                </a:solidFill>
                <a:latin typeface="Trebuchet MS"/>
              </a:rPr>
              <a:t>... information about the complex type...</a:t>
            </a:r>
            <a:br/>
            <a:r>
              <a:rPr b="0" lang="en-US" sz="1800" spc="-1" strike="noStrike">
                <a:solidFill>
                  <a:srgbClr val="3300ff"/>
                </a:solidFill>
                <a:latin typeface="Trebuchet MS"/>
              </a:rPr>
              <a:t>        &lt;/xs:complexType&gt;</a:t>
            </a:r>
            <a:br/>
            <a:r>
              <a:rPr b="0" lang="en-US" sz="1800" spc="-1" strike="noStrike">
                <a:solidFill>
                  <a:srgbClr val="3300ff"/>
                </a:solidFill>
                <a:latin typeface="Trebuchet MS"/>
              </a:rPr>
              <a:t>   &lt;/xs:element&gt;</a:t>
            </a:r>
            <a:endParaRPr b="0" lang="en-US" sz="1800" spc="-1" strike="noStrike">
              <a:latin typeface="Lato"/>
            </a:endParaRPr>
          </a:p>
          <a:p>
            <a:pPr marL="432000" indent="-324000">
              <a:spcBef>
                <a:spcPts val="448"/>
              </a:spcBef>
              <a:buClr>
                <a:srgbClr val="000000"/>
              </a:buClr>
              <a:buSzPct val="45000"/>
              <a:buFont typeface="Wingdings" charset="2"/>
              <a:buChar char=""/>
            </a:pPr>
            <a:r>
              <a:rPr b="0" lang="en-US" sz="2400" spc="-1" strike="noStrike">
                <a:latin typeface="Lato"/>
              </a:rPr>
              <a:t>Example:</a:t>
            </a:r>
            <a:br/>
            <a:r>
              <a:rPr b="0" lang="en-US" sz="1800" spc="-1" strike="noStrike">
                <a:solidFill>
                  <a:srgbClr val="3300ff"/>
                </a:solidFill>
                <a:latin typeface="Lato"/>
              </a:rPr>
              <a:t>    </a:t>
            </a:r>
            <a:r>
              <a:rPr b="0" lang="en-US" sz="1800" spc="-1" strike="noStrike">
                <a:solidFill>
                  <a:srgbClr val="3300ff"/>
                </a:solidFill>
                <a:latin typeface="Trebuchet MS"/>
              </a:rPr>
              <a:t>&lt;xs:element   name="person"&gt;</a:t>
            </a:r>
            <a:br/>
            <a:r>
              <a:rPr b="0" lang="en-US" sz="1800" spc="-1" strike="noStrike">
                <a:solidFill>
                  <a:srgbClr val="3300ff"/>
                </a:solidFill>
                <a:latin typeface="Trebuchet MS"/>
              </a:rPr>
              <a:t>        &lt;xs:complexType&gt;</a:t>
            </a:r>
            <a:br/>
            <a:r>
              <a:rPr b="0" lang="en-US" sz="1800" spc="-1" strike="noStrike">
                <a:solidFill>
                  <a:srgbClr val="3300ff"/>
                </a:solidFill>
                <a:latin typeface="Trebuchet MS"/>
              </a:rPr>
              <a:t>             &lt;xs:sequence&gt;</a:t>
            </a:r>
            <a:br/>
            <a:r>
              <a:rPr b="0" lang="en-US" sz="1800" spc="-1" strike="noStrike">
                <a:solidFill>
                  <a:srgbClr val="3300ff"/>
                </a:solidFill>
                <a:latin typeface="Trebuchet MS"/>
              </a:rPr>
              <a:t>                  &lt;xs:element  name="firstName"  type="xs:string" /&gt;</a:t>
            </a:r>
            <a:br/>
            <a:r>
              <a:rPr b="0" lang="en-US" sz="1800" spc="-1" strike="noStrike">
                <a:solidFill>
                  <a:srgbClr val="3300ff"/>
                </a:solidFill>
                <a:latin typeface="Trebuchet MS"/>
              </a:rPr>
              <a:t>                  &lt;xs:element  name="lastName"  type="xs:string" /&gt;</a:t>
            </a:r>
            <a:br/>
            <a:r>
              <a:rPr b="0" lang="en-US" sz="1800" spc="-1" strike="noStrike">
                <a:solidFill>
                  <a:srgbClr val="3300ff"/>
                </a:solidFill>
                <a:latin typeface="Trebuchet MS"/>
              </a:rPr>
              <a:t>             &lt;/xs:sequence&gt;</a:t>
            </a:r>
            <a:br/>
            <a:r>
              <a:rPr b="0" lang="en-US" sz="1800" spc="-1" strike="noStrike">
                <a:solidFill>
                  <a:srgbClr val="3300ff"/>
                </a:solidFill>
                <a:latin typeface="Trebuchet MS"/>
              </a:rPr>
              <a:t>        &lt;/xs:complexType&gt;</a:t>
            </a:r>
            <a:br/>
            <a:r>
              <a:rPr b="0" lang="en-US" sz="1800" spc="-1" strike="noStrike">
                <a:solidFill>
                  <a:srgbClr val="3300ff"/>
                </a:solidFill>
                <a:latin typeface="Trebuchet MS"/>
              </a:rPr>
              <a:t>   &lt;/xs:element&gt;</a:t>
            </a:r>
            <a:endParaRPr b="0" lang="en-US" sz="1800" spc="-1" strike="noStrike">
              <a:latin typeface="Lato"/>
            </a:endParaRPr>
          </a:p>
          <a:p>
            <a:pPr marL="432000" indent="-324000">
              <a:lnSpc>
                <a:spcPct val="100000"/>
              </a:lnSpc>
              <a:spcBef>
                <a:spcPts val="598"/>
              </a:spcBef>
              <a:buClr>
                <a:srgbClr val="000000"/>
              </a:buClr>
              <a:buSzPct val="45000"/>
              <a:buFont typeface="Wingdings" charset="2"/>
              <a:buChar char=""/>
            </a:pPr>
            <a:r>
              <a:rPr b="0" lang="en-US" sz="2400" spc="-1" strike="noStrike">
                <a:solidFill>
                  <a:srgbClr val="3300ff"/>
                </a:solidFill>
                <a:latin typeface="Trebuchet MS"/>
              </a:rPr>
              <a:t>&lt;xs:sequence&gt;</a:t>
            </a:r>
            <a:r>
              <a:rPr b="0" lang="en-US" sz="2400" spc="-1" strike="noStrike">
                <a:latin typeface="Lato"/>
              </a:rPr>
              <a:t> says that elements must occur in this order</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Remember that attributes are always simple types</a:t>
            </a:r>
            <a:endParaRPr b="0" lang="en-US" sz="2400" spc="-1" strike="noStrike">
              <a:latin typeface="Lato"/>
            </a:endParaRPr>
          </a:p>
        </p:txBody>
      </p:sp>
    </p:spTree>
  </p:cSld>
  <mc:AlternateContent>
    <mc:Choice Requires="p14">
      <p:transition spd="slow" p14:dur="2000"/>
    </mc:Choice>
    <mc:Fallback>
      <p:transition spd="slow"/>
    </mc:Fallback>
  </mc:AlternateContent>
  <p:timing>
    <p:tnLst>
      <p:par>
        <p:cTn id="521" dur="indefinite" restart="never" nodeType="tmRoot">
          <p:childTnLst>
            <p:seq>
              <p:cTn id="522" dur="indefinite" nodeType="mainSeq">
                <p:childTnLst>
                  <p:par>
                    <p:cTn id="523" fill="hold">
                      <p:stCondLst>
                        <p:cond delay="indefinite"/>
                      </p:stCondLst>
                      <p:childTnLst>
                        <p:par>
                          <p:cTn id="524" fill="hold">
                            <p:stCondLst>
                              <p:cond delay="0"/>
                            </p:stCondLst>
                            <p:childTnLst>
                              <p:par>
                                <p:cTn id="525" nodeType="clickEffect" fill="hold" presetClass="entr" presetID="22" presetSubtype="8">
                                  <p:stCondLst>
                                    <p:cond delay="0"/>
                                  </p:stCondLst>
                                  <p:childTnLst>
                                    <p:set>
                                      <p:cBhvr>
                                        <p:cTn id="526" dur="1" fill="hold">
                                          <p:stCondLst>
                                            <p:cond delay="0"/>
                                          </p:stCondLst>
                                        </p:cTn>
                                        <p:tgtEl>
                                          <p:spTgt spid="1795">
                                            <p:txEl>
                                              <p:pRg st="0" end="0"/>
                                            </p:txEl>
                                          </p:spTgt>
                                        </p:tgtEl>
                                        <p:attrNameLst>
                                          <p:attrName>style.visibility</p:attrName>
                                        </p:attrNameLst>
                                      </p:cBhvr>
                                      <p:to>
                                        <p:strVal val="visible"/>
                                      </p:to>
                                    </p:set>
                                    <p:animEffect filter="wipe(left)" transition="in">
                                      <p:cBhvr additive="repl">
                                        <p:cTn id="527" dur="500"/>
                                        <p:tgtEl>
                                          <p:spTgt spid="1795">
                                            <p:txEl>
                                              <p:pRg st="0" end="0"/>
                                            </p:txEl>
                                          </p:spTgt>
                                        </p:tgtEl>
                                      </p:cBhvr>
                                    </p:animEffect>
                                  </p:childTnLst>
                                </p:cTn>
                              </p:par>
                            </p:childTnLst>
                          </p:cTn>
                        </p:par>
                      </p:childTnLst>
                    </p:cTn>
                  </p:par>
                  <p:par>
                    <p:cTn id="528" fill="hold">
                      <p:stCondLst>
                        <p:cond delay="indefinite"/>
                      </p:stCondLst>
                      <p:childTnLst>
                        <p:par>
                          <p:cTn id="529" fill="hold">
                            <p:stCondLst>
                              <p:cond delay="0"/>
                            </p:stCondLst>
                            <p:childTnLst>
                              <p:par>
                                <p:cTn id="530" nodeType="clickEffect" fill="hold" presetClass="entr" presetID="22" presetSubtype="8">
                                  <p:stCondLst>
                                    <p:cond delay="0"/>
                                  </p:stCondLst>
                                  <p:childTnLst>
                                    <p:set>
                                      <p:cBhvr>
                                        <p:cTn id="531" dur="1" fill="hold">
                                          <p:stCondLst>
                                            <p:cond delay="0"/>
                                          </p:stCondLst>
                                        </p:cTn>
                                        <p:tgtEl>
                                          <p:spTgt spid="1795">
                                            <p:txEl>
                                              <p:pRg st="1" end="1"/>
                                            </p:txEl>
                                          </p:spTgt>
                                        </p:tgtEl>
                                        <p:attrNameLst>
                                          <p:attrName>style.visibility</p:attrName>
                                        </p:attrNameLst>
                                      </p:cBhvr>
                                      <p:to>
                                        <p:strVal val="visible"/>
                                      </p:to>
                                    </p:set>
                                    <p:animEffect filter="wipe(left)" transition="in">
                                      <p:cBhvr additive="repl">
                                        <p:cTn id="532" dur="500"/>
                                        <p:tgtEl>
                                          <p:spTgt spid="1795">
                                            <p:txEl>
                                              <p:pRg st="1" end="1"/>
                                            </p:txEl>
                                          </p:spTgt>
                                        </p:tgtEl>
                                      </p:cBhvr>
                                    </p:animEffect>
                                  </p:childTnLst>
                                </p:cTn>
                              </p:par>
                            </p:childTnLst>
                          </p:cTn>
                        </p:par>
                      </p:childTnLst>
                    </p:cTn>
                  </p:par>
                  <p:par>
                    <p:cTn id="533" fill="hold">
                      <p:stCondLst>
                        <p:cond delay="indefinite"/>
                      </p:stCondLst>
                      <p:childTnLst>
                        <p:par>
                          <p:cTn id="534" fill="hold">
                            <p:stCondLst>
                              <p:cond delay="0"/>
                            </p:stCondLst>
                            <p:childTnLst>
                              <p:par>
                                <p:cTn id="535" nodeType="clickEffect" fill="hold" presetClass="entr" presetID="22" presetSubtype="8">
                                  <p:stCondLst>
                                    <p:cond delay="0"/>
                                  </p:stCondLst>
                                  <p:childTnLst>
                                    <p:set>
                                      <p:cBhvr>
                                        <p:cTn id="536" dur="1" fill="hold">
                                          <p:stCondLst>
                                            <p:cond delay="0"/>
                                          </p:stCondLst>
                                        </p:cTn>
                                        <p:tgtEl>
                                          <p:spTgt spid="1795">
                                            <p:txEl>
                                              <p:pRg st="2" end="2"/>
                                            </p:txEl>
                                          </p:spTgt>
                                        </p:tgtEl>
                                        <p:attrNameLst>
                                          <p:attrName>style.visibility</p:attrName>
                                        </p:attrNameLst>
                                      </p:cBhvr>
                                      <p:to>
                                        <p:strVal val="visible"/>
                                      </p:to>
                                    </p:set>
                                    <p:animEffect filter="wipe(left)" transition="in">
                                      <p:cBhvr additive="repl">
                                        <p:cTn id="537" dur="500"/>
                                        <p:tgtEl>
                                          <p:spTgt spid="1795">
                                            <p:txEl>
                                              <p:pRg st="2" end="2"/>
                                            </p:txEl>
                                          </p:spTgt>
                                        </p:tgtEl>
                                      </p:cBhvr>
                                    </p:animEffect>
                                  </p:childTnLst>
                                </p:cTn>
                              </p:par>
                            </p:childTnLst>
                          </p:cTn>
                        </p:par>
                      </p:childTnLst>
                    </p:cTn>
                  </p:par>
                  <p:par>
                    <p:cTn id="538" fill="hold">
                      <p:stCondLst>
                        <p:cond delay="indefinite"/>
                      </p:stCondLst>
                      <p:childTnLst>
                        <p:par>
                          <p:cTn id="539" fill="hold">
                            <p:stCondLst>
                              <p:cond delay="0"/>
                            </p:stCondLst>
                            <p:childTnLst>
                              <p:par>
                                <p:cTn id="540" nodeType="clickEffect" fill="hold" presetClass="entr" presetID="22" presetSubtype="8">
                                  <p:stCondLst>
                                    <p:cond delay="0"/>
                                  </p:stCondLst>
                                  <p:childTnLst>
                                    <p:set>
                                      <p:cBhvr>
                                        <p:cTn id="541" dur="1" fill="hold">
                                          <p:stCondLst>
                                            <p:cond delay="0"/>
                                          </p:stCondLst>
                                        </p:cTn>
                                        <p:tgtEl>
                                          <p:spTgt spid="1795">
                                            <p:txEl>
                                              <p:pRg st="3" end="3"/>
                                            </p:txEl>
                                          </p:spTgt>
                                        </p:tgtEl>
                                        <p:attrNameLst>
                                          <p:attrName>style.visibility</p:attrName>
                                        </p:attrNameLst>
                                      </p:cBhvr>
                                      <p:to>
                                        <p:strVal val="visible"/>
                                      </p:to>
                                    </p:set>
                                    <p:animEffect filter="wipe(left)" transition="in">
                                      <p:cBhvr additive="repl">
                                        <p:cTn id="542" dur="500"/>
                                        <p:tgtEl>
                                          <p:spTgt spid="1795">
                                            <p:txEl>
                                              <p:pRg st="3" end="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6"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Global and local definitions</a:t>
            </a:r>
            <a:endParaRPr b="1" lang="en-US" sz="4400" spc="-1" strike="noStrike">
              <a:latin typeface="Lato Black"/>
            </a:endParaRPr>
          </a:p>
        </p:txBody>
      </p:sp>
      <p:sp>
        <p:nvSpPr>
          <p:cNvPr id="1797" name="TextShape 2"/>
          <p:cNvSpPr txBox="1"/>
          <p:nvPr/>
        </p:nvSpPr>
        <p:spPr>
          <a:xfrm>
            <a:off x="755640" y="1587240"/>
            <a:ext cx="8565120" cy="4946760"/>
          </a:xfrm>
          <a:prstGeom prst="rect">
            <a:avLst/>
          </a:prstGeom>
          <a:noFill/>
          <a:ln>
            <a:noFill/>
          </a:ln>
        </p:spPr>
        <p:txBody>
          <a:bodyPr lIns="90000" rIns="90000" tIns="46800" bIns="46800">
            <a:normAutofit/>
          </a:bodyPr>
          <a:p>
            <a:pPr marL="432000" indent="-324000">
              <a:lnSpc>
                <a:spcPct val="90000"/>
              </a:lnSpc>
              <a:spcBef>
                <a:spcPts val="499"/>
              </a:spcBef>
              <a:buClr>
                <a:srgbClr val="000000"/>
              </a:buClr>
              <a:buSzPct val="45000"/>
              <a:buFont typeface="Wingdings" charset="2"/>
              <a:buChar char=""/>
            </a:pPr>
            <a:r>
              <a:rPr b="0" lang="en-US" sz="2000" spc="-1" strike="noStrike">
                <a:latin typeface="Lato"/>
              </a:rPr>
              <a:t>Elements declared at the “top level” of a </a:t>
            </a:r>
            <a:r>
              <a:rPr b="0" lang="en-US" sz="2000" spc="-1" strike="noStrike">
                <a:solidFill>
                  <a:srgbClr val="3300ff"/>
                </a:solidFill>
                <a:latin typeface="Trebuchet MS"/>
              </a:rPr>
              <a:t>&lt;schema&gt;</a:t>
            </a:r>
            <a:r>
              <a:rPr b="0" lang="en-US" sz="2000" spc="-1" strike="noStrike">
                <a:solidFill>
                  <a:srgbClr val="3300ff"/>
                </a:solidFill>
                <a:latin typeface="Lato"/>
              </a:rPr>
              <a:t> </a:t>
            </a:r>
            <a:r>
              <a:rPr b="0" lang="en-US" sz="2000" spc="-1" strike="noStrike">
                <a:latin typeface="Lato"/>
              </a:rPr>
              <a:t>are available for use throughout the schema</a:t>
            </a:r>
            <a:endParaRPr b="0" lang="en-US" sz="2000" spc="-1" strike="noStrike">
              <a:latin typeface="Lato"/>
            </a:endParaRPr>
          </a:p>
          <a:p>
            <a:pPr marL="432000" indent="-324000">
              <a:lnSpc>
                <a:spcPct val="90000"/>
              </a:lnSpc>
              <a:spcBef>
                <a:spcPts val="499"/>
              </a:spcBef>
              <a:buClr>
                <a:srgbClr val="000000"/>
              </a:buClr>
              <a:buSzPct val="45000"/>
              <a:buFont typeface="Wingdings" charset="2"/>
              <a:buChar char=""/>
            </a:pPr>
            <a:r>
              <a:rPr b="0" lang="en-US" sz="2000" spc="-1" strike="noStrike">
                <a:latin typeface="Lato"/>
              </a:rPr>
              <a:t>Elements declared within a </a:t>
            </a:r>
            <a:r>
              <a:rPr b="0" lang="en-US" sz="2000" spc="-1" strike="noStrike">
                <a:solidFill>
                  <a:srgbClr val="3300ff"/>
                </a:solidFill>
                <a:latin typeface="Trebuchet MS"/>
              </a:rPr>
              <a:t>xs:complexType</a:t>
            </a:r>
            <a:r>
              <a:rPr b="0" lang="en-US" sz="2000" spc="-1" strike="noStrike">
                <a:latin typeface="Lato"/>
              </a:rPr>
              <a:t> are local to that type</a:t>
            </a:r>
            <a:endParaRPr b="0" lang="en-US" sz="2000" spc="-1" strike="noStrike">
              <a:latin typeface="Lato"/>
            </a:endParaRPr>
          </a:p>
          <a:p>
            <a:pPr marL="432000" indent="-324000">
              <a:lnSpc>
                <a:spcPct val="90000"/>
              </a:lnSpc>
              <a:spcBef>
                <a:spcPts val="499"/>
              </a:spcBef>
              <a:buClr>
                <a:srgbClr val="000000"/>
              </a:buClr>
              <a:buSzPct val="45000"/>
              <a:buFont typeface="Wingdings" charset="2"/>
              <a:buChar char=""/>
            </a:pPr>
            <a:r>
              <a:rPr b="0" lang="en-US" sz="2000" spc="-1" strike="noStrike">
                <a:latin typeface="Lato"/>
              </a:rPr>
              <a:t>Thus, in</a:t>
            </a:r>
            <a:br/>
            <a:r>
              <a:rPr b="0" lang="en-US" sz="2000" spc="-1" strike="noStrike">
                <a:latin typeface="Lato"/>
              </a:rPr>
              <a:t>    </a:t>
            </a:r>
            <a:r>
              <a:rPr b="0" lang="en-US" sz="2000" spc="-1" strike="noStrike">
                <a:solidFill>
                  <a:srgbClr val="3300ff"/>
                </a:solidFill>
                <a:latin typeface="Trebuchet MS"/>
              </a:rPr>
              <a:t>&lt;xs:element   name="person"&gt;</a:t>
            </a:r>
            <a:br/>
            <a:r>
              <a:rPr b="0" lang="en-US" sz="2000" spc="-1" strike="noStrike">
                <a:solidFill>
                  <a:srgbClr val="3300ff"/>
                </a:solidFill>
                <a:latin typeface="Trebuchet MS"/>
              </a:rPr>
              <a:t>        &lt;xs:complexType&gt;</a:t>
            </a:r>
            <a:br/>
            <a:r>
              <a:rPr b="0" lang="en-US" sz="2000" spc="-1" strike="noStrike">
                <a:solidFill>
                  <a:srgbClr val="3300ff"/>
                </a:solidFill>
                <a:latin typeface="Trebuchet MS"/>
              </a:rPr>
              <a:t>             &lt;xs:sequence&gt;</a:t>
            </a:r>
            <a:br/>
            <a:r>
              <a:rPr b="0" lang="en-US" sz="2000" spc="-1" strike="noStrike">
                <a:solidFill>
                  <a:srgbClr val="3300ff"/>
                </a:solidFill>
                <a:latin typeface="Trebuchet MS"/>
              </a:rPr>
              <a:t>                  &lt;xs:element  name="firstName"  type="xs:string" /&gt;</a:t>
            </a:r>
            <a:br/>
            <a:r>
              <a:rPr b="0" lang="en-US" sz="2000" spc="-1" strike="noStrike">
                <a:solidFill>
                  <a:srgbClr val="3300ff"/>
                </a:solidFill>
                <a:latin typeface="Trebuchet MS"/>
              </a:rPr>
              <a:t>                  &lt;xs:element  name="lastName"  type="xs:string" /&gt;</a:t>
            </a:r>
            <a:br/>
            <a:r>
              <a:rPr b="0" lang="en-US" sz="2000" spc="-1" strike="noStrike">
                <a:solidFill>
                  <a:srgbClr val="3300ff"/>
                </a:solidFill>
                <a:latin typeface="Trebuchet MS"/>
              </a:rPr>
              <a:t>             &lt;/xs:sequence&gt;</a:t>
            </a:r>
            <a:br/>
            <a:r>
              <a:rPr b="0" lang="en-US" sz="2000" spc="-1" strike="noStrike">
                <a:solidFill>
                  <a:srgbClr val="3300ff"/>
                </a:solidFill>
                <a:latin typeface="Trebuchet MS"/>
              </a:rPr>
              <a:t>        &lt;/xs:complexType&gt;</a:t>
            </a:r>
            <a:br/>
            <a:r>
              <a:rPr b="0" lang="en-US" sz="2000" spc="-1" strike="noStrike">
                <a:solidFill>
                  <a:srgbClr val="3300ff"/>
                </a:solidFill>
                <a:latin typeface="Trebuchet MS"/>
              </a:rPr>
              <a:t>   &lt;/xs:element&gt;</a:t>
            </a:r>
            <a:br/>
            <a:r>
              <a:rPr b="0" lang="en-US" sz="2000" spc="-1" strike="noStrike">
                <a:latin typeface="Lato"/>
              </a:rPr>
              <a:t>the elements </a:t>
            </a:r>
            <a:r>
              <a:rPr b="0" lang="en-US" sz="2000" spc="-1" strike="noStrike">
                <a:solidFill>
                  <a:srgbClr val="3300ff"/>
                </a:solidFill>
                <a:latin typeface="Trebuchet MS"/>
              </a:rPr>
              <a:t>firstName</a:t>
            </a:r>
            <a:r>
              <a:rPr b="0" lang="en-US" sz="2000" spc="-1" strike="noStrike">
                <a:latin typeface="Lato"/>
              </a:rPr>
              <a:t> and </a:t>
            </a:r>
            <a:r>
              <a:rPr b="0" lang="en-US" sz="2000" spc="-1" strike="noStrike">
                <a:solidFill>
                  <a:srgbClr val="3300ff"/>
                </a:solidFill>
                <a:latin typeface="Trebuchet MS"/>
              </a:rPr>
              <a:t>lastName</a:t>
            </a:r>
            <a:r>
              <a:rPr b="0" lang="en-US" sz="2000" spc="-1" strike="noStrike">
                <a:latin typeface="Lato"/>
              </a:rPr>
              <a:t> are only locally declared</a:t>
            </a:r>
            <a:endParaRPr b="0" lang="en-US" sz="2000" spc="-1" strike="noStrike">
              <a:latin typeface="Lato"/>
            </a:endParaRPr>
          </a:p>
          <a:p>
            <a:pPr marL="432000" indent="-324000">
              <a:lnSpc>
                <a:spcPct val="90000"/>
              </a:lnSpc>
              <a:spcBef>
                <a:spcPts val="499"/>
              </a:spcBef>
              <a:buClr>
                <a:srgbClr val="000000"/>
              </a:buClr>
              <a:buSzPct val="45000"/>
              <a:buFont typeface="Wingdings" charset="2"/>
              <a:buChar char=""/>
            </a:pPr>
            <a:r>
              <a:rPr b="0" lang="en-US" sz="2000" spc="-1" strike="noStrike">
                <a:latin typeface="Lato"/>
              </a:rPr>
              <a:t>The order of declarations at the “top level” of a </a:t>
            </a:r>
            <a:r>
              <a:rPr b="0" lang="en-US" sz="2000" spc="-1" strike="noStrike">
                <a:solidFill>
                  <a:srgbClr val="3300ff"/>
                </a:solidFill>
                <a:latin typeface="Trebuchet MS"/>
              </a:rPr>
              <a:t>&lt;schema&gt;</a:t>
            </a:r>
            <a:r>
              <a:rPr b="0" lang="en-US" sz="2000" spc="-1" strike="noStrike">
                <a:latin typeface="Lato"/>
              </a:rPr>
              <a:t> </a:t>
            </a:r>
            <a:r>
              <a:rPr b="0" i="1" lang="en-US" sz="2000" spc="-1" strike="noStrike">
                <a:latin typeface="Lato"/>
              </a:rPr>
              <a:t>do not</a:t>
            </a:r>
            <a:r>
              <a:rPr b="0" lang="en-US" sz="2000" spc="-1" strike="noStrike">
                <a:latin typeface="Lato"/>
              </a:rPr>
              <a:t> specify the order in the XML data document</a:t>
            </a:r>
            <a:endParaRPr b="0" lang="en-US" sz="2000" spc="-1" strike="noStrike">
              <a:latin typeface="Lato"/>
            </a:endParaRPr>
          </a:p>
        </p:txBody>
      </p:sp>
    </p:spTree>
  </p:cSld>
  <mc:AlternateContent>
    <mc:Choice Requires="p14">
      <p:transition spd="slow" p14:dur="2000"/>
    </mc:Choice>
    <mc:Fallback>
      <p:transition spd="slow"/>
    </mc:Fallback>
  </mc:AlternateContent>
  <p:timing>
    <p:tnLst>
      <p:par>
        <p:cTn id="543" dur="indefinite" restart="never" nodeType="tmRoot">
          <p:childTnLst>
            <p:seq>
              <p:cTn id="544" dur="indefinite" nodeType="mainSeq">
                <p:childTnLst>
                  <p:par>
                    <p:cTn id="545" fill="hold">
                      <p:stCondLst>
                        <p:cond delay="indefinite"/>
                      </p:stCondLst>
                      <p:childTnLst>
                        <p:par>
                          <p:cTn id="546" fill="hold">
                            <p:stCondLst>
                              <p:cond delay="0"/>
                            </p:stCondLst>
                            <p:childTnLst>
                              <p:par>
                                <p:cTn id="547" nodeType="clickEffect" fill="hold" presetClass="entr" presetID="22" presetSubtype="8">
                                  <p:stCondLst>
                                    <p:cond delay="0"/>
                                  </p:stCondLst>
                                  <p:childTnLst>
                                    <p:set>
                                      <p:cBhvr>
                                        <p:cTn id="548" dur="1" fill="hold">
                                          <p:stCondLst>
                                            <p:cond delay="0"/>
                                          </p:stCondLst>
                                        </p:cTn>
                                        <p:tgtEl>
                                          <p:spTgt spid="1797">
                                            <p:txEl>
                                              <p:pRg st="0" end="0"/>
                                            </p:txEl>
                                          </p:spTgt>
                                        </p:tgtEl>
                                        <p:attrNameLst>
                                          <p:attrName>style.visibility</p:attrName>
                                        </p:attrNameLst>
                                      </p:cBhvr>
                                      <p:to>
                                        <p:strVal val="visible"/>
                                      </p:to>
                                    </p:set>
                                    <p:animEffect filter="wipe(left)" transition="in">
                                      <p:cBhvr additive="repl">
                                        <p:cTn id="549" dur="500"/>
                                        <p:tgtEl>
                                          <p:spTgt spid="1797">
                                            <p:txEl>
                                              <p:pRg st="0" end="0"/>
                                            </p:txEl>
                                          </p:spTgt>
                                        </p:tgtEl>
                                      </p:cBhvr>
                                    </p:animEffect>
                                  </p:childTnLst>
                                </p:cTn>
                              </p:par>
                            </p:childTnLst>
                          </p:cTn>
                        </p:par>
                      </p:childTnLst>
                    </p:cTn>
                  </p:par>
                  <p:par>
                    <p:cTn id="550" fill="hold">
                      <p:stCondLst>
                        <p:cond delay="indefinite"/>
                      </p:stCondLst>
                      <p:childTnLst>
                        <p:par>
                          <p:cTn id="551" fill="hold">
                            <p:stCondLst>
                              <p:cond delay="0"/>
                            </p:stCondLst>
                            <p:childTnLst>
                              <p:par>
                                <p:cTn id="552" nodeType="clickEffect" fill="hold" presetClass="entr" presetID="22" presetSubtype="8">
                                  <p:stCondLst>
                                    <p:cond delay="0"/>
                                  </p:stCondLst>
                                  <p:childTnLst>
                                    <p:set>
                                      <p:cBhvr>
                                        <p:cTn id="553" dur="1" fill="hold">
                                          <p:stCondLst>
                                            <p:cond delay="0"/>
                                          </p:stCondLst>
                                        </p:cTn>
                                        <p:tgtEl>
                                          <p:spTgt spid="1797">
                                            <p:txEl>
                                              <p:pRg st="1" end="1"/>
                                            </p:txEl>
                                          </p:spTgt>
                                        </p:tgtEl>
                                        <p:attrNameLst>
                                          <p:attrName>style.visibility</p:attrName>
                                        </p:attrNameLst>
                                      </p:cBhvr>
                                      <p:to>
                                        <p:strVal val="visible"/>
                                      </p:to>
                                    </p:set>
                                    <p:animEffect filter="wipe(left)" transition="in">
                                      <p:cBhvr additive="repl">
                                        <p:cTn id="554" dur="500"/>
                                        <p:tgtEl>
                                          <p:spTgt spid="1797">
                                            <p:txEl>
                                              <p:pRg st="1" end="1"/>
                                            </p:txEl>
                                          </p:spTgt>
                                        </p:tgtEl>
                                      </p:cBhvr>
                                    </p:animEffect>
                                  </p:childTnLst>
                                </p:cTn>
                              </p:par>
                            </p:childTnLst>
                          </p:cTn>
                        </p:par>
                      </p:childTnLst>
                    </p:cTn>
                  </p:par>
                  <p:par>
                    <p:cTn id="555" fill="hold">
                      <p:stCondLst>
                        <p:cond delay="indefinite"/>
                      </p:stCondLst>
                      <p:childTnLst>
                        <p:par>
                          <p:cTn id="556" fill="hold">
                            <p:stCondLst>
                              <p:cond delay="0"/>
                            </p:stCondLst>
                            <p:childTnLst>
                              <p:par>
                                <p:cTn id="557" nodeType="clickEffect" fill="hold" presetClass="entr" presetID="22" presetSubtype="8">
                                  <p:stCondLst>
                                    <p:cond delay="0"/>
                                  </p:stCondLst>
                                  <p:childTnLst>
                                    <p:set>
                                      <p:cBhvr>
                                        <p:cTn id="558" dur="1" fill="hold">
                                          <p:stCondLst>
                                            <p:cond delay="0"/>
                                          </p:stCondLst>
                                        </p:cTn>
                                        <p:tgtEl>
                                          <p:spTgt spid="1797">
                                            <p:txEl>
                                              <p:pRg st="2" end="2"/>
                                            </p:txEl>
                                          </p:spTgt>
                                        </p:tgtEl>
                                        <p:attrNameLst>
                                          <p:attrName>style.visibility</p:attrName>
                                        </p:attrNameLst>
                                      </p:cBhvr>
                                      <p:to>
                                        <p:strVal val="visible"/>
                                      </p:to>
                                    </p:set>
                                    <p:animEffect filter="wipe(left)" transition="in">
                                      <p:cBhvr additive="repl">
                                        <p:cTn id="559" dur="500"/>
                                        <p:tgtEl>
                                          <p:spTgt spid="1797">
                                            <p:txEl>
                                              <p:pRg st="2" end="2"/>
                                            </p:txEl>
                                          </p:spTgt>
                                        </p:tgtEl>
                                      </p:cBhvr>
                                    </p:animEffect>
                                  </p:childTnLst>
                                </p:cTn>
                              </p:par>
                            </p:childTnLst>
                          </p:cTn>
                        </p:par>
                      </p:childTnLst>
                    </p:cTn>
                  </p:par>
                  <p:par>
                    <p:cTn id="560" fill="hold">
                      <p:stCondLst>
                        <p:cond delay="indefinite"/>
                      </p:stCondLst>
                      <p:childTnLst>
                        <p:par>
                          <p:cTn id="561" fill="hold">
                            <p:stCondLst>
                              <p:cond delay="0"/>
                            </p:stCondLst>
                            <p:childTnLst>
                              <p:par>
                                <p:cTn id="562" nodeType="clickEffect" fill="hold" presetClass="entr" presetID="22" presetSubtype="8">
                                  <p:stCondLst>
                                    <p:cond delay="0"/>
                                  </p:stCondLst>
                                  <p:childTnLst>
                                    <p:set>
                                      <p:cBhvr>
                                        <p:cTn id="563" dur="1" fill="hold">
                                          <p:stCondLst>
                                            <p:cond delay="0"/>
                                          </p:stCondLst>
                                        </p:cTn>
                                        <p:tgtEl>
                                          <p:spTgt spid="1797">
                                            <p:txEl>
                                              <p:pRg st="3" end="3"/>
                                            </p:txEl>
                                          </p:spTgt>
                                        </p:tgtEl>
                                        <p:attrNameLst>
                                          <p:attrName>style.visibility</p:attrName>
                                        </p:attrNameLst>
                                      </p:cBhvr>
                                      <p:to>
                                        <p:strVal val="visible"/>
                                      </p:to>
                                    </p:set>
                                    <p:animEffect filter="wipe(left)" transition="in">
                                      <p:cBhvr additive="repl">
                                        <p:cTn id="564" dur="500"/>
                                        <p:tgtEl>
                                          <p:spTgt spid="1797">
                                            <p:txEl>
                                              <p:pRg st="3" end="3"/>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CustomShape 1"/>
          <p:cNvSpPr/>
          <p:nvPr/>
        </p:nvSpPr>
        <p:spPr>
          <a:xfrm>
            <a:off x="0" y="6074640"/>
            <a:ext cx="10076760" cy="822960"/>
          </a:xfrm>
          <a:prstGeom prst="rect">
            <a:avLst/>
          </a:prstGeom>
          <a:solidFill>
            <a:srgbClr val="dee6ef"/>
          </a:solidFill>
          <a:ln>
            <a:noFill/>
          </a:ln>
        </p:spPr>
        <p:style>
          <a:lnRef idx="0"/>
          <a:fillRef idx="0"/>
          <a:effectRef idx="0"/>
          <a:fontRef idx="minor"/>
        </p:style>
      </p:sp>
      <p:sp>
        <p:nvSpPr>
          <p:cNvPr id="1088" name="TextShape 2"/>
          <p:cNvSpPr txBox="1"/>
          <p:nvPr/>
        </p:nvSpPr>
        <p:spPr>
          <a:xfrm>
            <a:off x="91080" y="6074640"/>
            <a:ext cx="9689400" cy="823320"/>
          </a:xfrm>
          <a:prstGeom prst="rect">
            <a:avLst/>
          </a:prstGeom>
          <a:noFill/>
          <a:ln>
            <a:noFill/>
          </a:ln>
        </p:spPr>
        <p:txBody>
          <a:bodyPr lIns="0" rIns="0" tIns="0" bIns="0" anchor="ctr">
            <a:spAutoFit/>
          </a:bodyPr>
          <a:p>
            <a:pPr algn="ctr"/>
            <a:r>
              <a:rPr b="1" lang="en-US" sz="4400" spc="-1" strike="noStrike">
                <a:latin typeface="Lato Black"/>
              </a:rPr>
              <a:t>Persiapan Permodelan Data</a:t>
            </a:r>
            <a:endParaRPr b="1" lang="en-US" sz="4400" spc="-1" strike="noStrike">
              <a:latin typeface="Lato Black"/>
            </a:endParaRPr>
          </a:p>
        </p:txBody>
      </p:sp>
      <p:pic>
        <p:nvPicPr>
          <p:cNvPr id="1089" name="" descr=""/>
          <p:cNvPicPr/>
          <p:nvPr/>
        </p:nvPicPr>
        <p:blipFill>
          <a:blip r:embed="rId1"/>
          <a:stretch/>
        </p:blipFill>
        <p:spPr>
          <a:xfrm>
            <a:off x="1237680" y="1009080"/>
            <a:ext cx="7617240" cy="4763520"/>
          </a:xfrm>
          <a:prstGeom prst="rect">
            <a:avLst/>
          </a:prstGeom>
          <a:ln>
            <a:noFill/>
          </a:ln>
        </p:spPr>
      </p:pic>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8"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Declaration and use</a:t>
            </a:r>
            <a:endParaRPr b="1" lang="en-US" sz="4400" spc="-1" strike="noStrike">
              <a:latin typeface="Lato Black"/>
            </a:endParaRPr>
          </a:p>
        </p:txBody>
      </p:sp>
      <p:sp>
        <p:nvSpPr>
          <p:cNvPr id="1799" name="TextShape 2"/>
          <p:cNvSpPr txBox="1"/>
          <p:nvPr/>
        </p:nvSpPr>
        <p:spPr>
          <a:xfrm>
            <a:off x="419040" y="1511640"/>
            <a:ext cx="9448920" cy="5249880"/>
          </a:xfrm>
          <a:prstGeom prst="rect">
            <a:avLst/>
          </a:prstGeom>
          <a:noFill/>
          <a:ln>
            <a:noFill/>
          </a:ln>
        </p:spPr>
        <p:txBody>
          <a:bodyPr lIns="90000" rIns="90000" tIns="46800" bIns="46800">
            <a:normAutofit/>
          </a:bodyPr>
          <a:p>
            <a:pPr marL="432000" indent="-324000">
              <a:spcBef>
                <a:spcPts val="799"/>
              </a:spcBef>
              <a:buClr>
                <a:srgbClr val="000000"/>
              </a:buClr>
              <a:buSzPct val="45000"/>
              <a:buFont typeface="Wingdings" charset="2"/>
              <a:buChar char=""/>
            </a:pPr>
            <a:r>
              <a:rPr b="0" lang="en-US" sz="3200" spc="-1" strike="noStrike">
                <a:latin typeface="Lato"/>
              </a:rPr>
              <a:t>So far we’ve been talking about how to </a:t>
            </a:r>
            <a:r>
              <a:rPr b="0" i="1" lang="en-US" sz="3200" spc="-1" strike="noStrike">
                <a:latin typeface="Lato"/>
              </a:rPr>
              <a:t>declare</a:t>
            </a:r>
            <a:r>
              <a:rPr b="0" lang="en-US" sz="3200" spc="-1" strike="noStrike">
                <a:latin typeface="Lato"/>
              </a:rPr>
              <a:t> types, not how to </a:t>
            </a:r>
            <a:r>
              <a:rPr b="0" i="1" lang="en-US" sz="3200" spc="-1" strike="noStrike">
                <a:latin typeface="Lato"/>
              </a:rPr>
              <a:t>use</a:t>
            </a:r>
            <a:r>
              <a:rPr b="0" lang="en-US" sz="3200" spc="-1" strike="noStrike">
                <a:latin typeface="Lato"/>
              </a:rPr>
              <a:t> them</a:t>
            </a:r>
            <a:endParaRPr b="0" lang="en-US" sz="32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To </a:t>
            </a:r>
            <a:r>
              <a:rPr b="0" i="1" lang="en-US" sz="3200" spc="-1" strike="noStrike">
                <a:latin typeface="Lato"/>
              </a:rPr>
              <a:t>use</a:t>
            </a:r>
            <a:r>
              <a:rPr b="0" lang="en-US" sz="3200" spc="-1" strike="noStrike">
                <a:latin typeface="Lato"/>
              </a:rPr>
              <a:t> a type we have declared, use it as the value of</a:t>
            </a:r>
            <a:r>
              <a:rPr b="0" lang="en-US" sz="3200" spc="-1" strike="noStrike">
                <a:solidFill>
                  <a:srgbClr val="ffff7f"/>
                </a:solidFill>
                <a:latin typeface="Trebuchet MS"/>
              </a:rPr>
              <a:t> </a:t>
            </a:r>
            <a:r>
              <a:rPr b="0" lang="en-US" sz="3200" spc="-1" strike="noStrike">
                <a:solidFill>
                  <a:srgbClr val="3300ff"/>
                </a:solidFill>
                <a:latin typeface="Trebuchet MS"/>
              </a:rPr>
              <a:t>type="..."</a:t>
            </a:r>
            <a:endParaRPr b="0" lang="en-US" sz="32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Examples:</a:t>
            </a:r>
            <a:endParaRPr b="0" lang="en-US" sz="2800" spc="-1" strike="noStrike">
              <a:latin typeface="Lato"/>
            </a:endParaRPr>
          </a:p>
          <a:p>
            <a:pPr lvl="2" marL="1296000" indent="-288000">
              <a:lnSpc>
                <a:spcPct val="100000"/>
              </a:lnSpc>
              <a:spcBef>
                <a:spcPts val="598"/>
              </a:spcBef>
              <a:buClr>
                <a:srgbClr val="000000"/>
              </a:buClr>
              <a:buSzPct val="75000"/>
              <a:buFont typeface="Symbol" charset="2"/>
              <a:buChar char=""/>
            </a:pPr>
            <a:r>
              <a:rPr b="0" lang="en-US" sz="2400" spc="-1" strike="noStrike">
                <a:solidFill>
                  <a:srgbClr val="3300ff"/>
                </a:solidFill>
                <a:latin typeface="Trebuchet MS"/>
              </a:rPr>
              <a:t>&lt;xs:element name="student" type="person"/&gt;</a:t>
            </a:r>
            <a:endParaRPr b="0" lang="en-US" sz="2400" spc="-1" strike="noStrike">
              <a:latin typeface="Lato"/>
            </a:endParaRPr>
          </a:p>
          <a:p>
            <a:pPr lvl="2" marL="1296000" indent="-288000">
              <a:lnSpc>
                <a:spcPct val="100000"/>
              </a:lnSpc>
              <a:spcBef>
                <a:spcPts val="598"/>
              </a:spcBef>
              <a:buClr>
                <a:srgbClr val="000000"/>
              </a:buClr>
              <a:buSzPct val="75000"/>
              <a:buFont typeface="Symbol" charset="2"/>
              <a:buChar char=""/>
            </a:pPr>
            <a:r>
              <a:rPr b="0" lang="en-US" sz="2400" spc="-1" strike="noStrike">
                <a:solidFill>
                  <a:srgbClr val="3300ff"/>
                </a:solidFill>
                <a:latin typeface="Trebuchet MS"/>
              </a:rPr>
              <a:t>&lt;xs:element name="professor" type="person"/&gt;</a:t>
            </a:r>
            <a:endParaRPr b="0" lang="en-US" sz="24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Scope is important: you cannot use a type if is local to some other type</a:t>
            </a:r>
            <a:endParaRPr b="0" lang="en-US" sz="2800" spc="-1" strike="noStrike">
              <a:latin typeface="Lato"/>
            </a:endParaRPr>
          </a:p>
        </p:txBody>
      </p:sp>
    </p:spTree>
  </p:cSld>
  <mc:AlternateContent>
    <mc:Choice Requires="p14">
      <p:transition spd="slow" p14:dur="2000"/>
    </mc:Choice>
    <mc:Fallback>
      <p:transition spd="slow"/>
    </mc:Fallback>
  </mc:AlternateContent>
  <p:timing>
    <p:tnLst>
      <p:par>
        <p:cTn id="565" dur="indefinite" restart="never" nodeType="tmRoot">
          <p:childTnLst>
            <p:seq>
              <p:cTn id="566" dur="indefinite" nodeType="mainSeq">
                <p:childTnLst>
                  <p:par>
                    <p:cTn id="567" fill="hold">
                      <p:stCondLst>
                        <p:cond delay="indefinite"/>
                      </p:stCondLst>
                      <p:childTnLst>
                        <p:par>
                          <p:cTn id="568" fill="hold">
                            <p:stCondLst>
                              <p:cond delay="0"/>
                            </p:stCondLst>
                            <p:childTnLst>
                              <p:par>
                                <p:cTn id="569" nodeType="clickEffect" fill="hold" presetClass="entr" presetID="22" presetSubtype="8">
                                  <p:stCondLst>
                                    <p:cond delay="0"/>
                                  </p:stCondLst>
                                  <p:childTnLst>
                                    <p:set>
                                      <p:cBhvr>
                                        <p:cTn id="570" dur="1" fill="hold">
                                          <p:stCondLst>
                                            <p:cond delay="0"/>
                                          </p:stCondLst>
                                        </p:cTn>
                                        <p:tgtEl>
                                          <p:spTgt spid="1799">
                                            <p:txEl>
                                              <p:pRg st="0" end="0"/>
                                            </p:txEl>
                                          </p:spTgt>
                                        </p:tgtEl>
                                        <p:attrNameLst>
                                          <p:attrName>style.visibility</p:attrName>
                                        </p:attrNameLst>
                                      </p:cBhvr>
                                      <p:to>
                                        <p:strVal val="visible"/>
                                      </p:to>
                                    </p:set>
                                    <p:animEffect filter="wipe(left)" transition="in">
                                      <p:cBhvr additive="repl">
                                        <p:cTn id="571" dur="500"/>
                                        <p:tgtEl>
                                          <p:spTgt spid="1799">
                                            <p:txEl>
                                              <p:pRg st="0" end="0"/>
                                            </p:txEl>
                                          </p:spTgt>
                                        </p:tgtEl>
                                      </p:cBhvr>
                                    </p:animEffect>
                                  </p:childTnLst>
                                </p:cTn>
                              </p:par>
                            </p:childTnLst>
                          </p:cTn>
                        </p:par>
                      </p:childTnLst>
                    </p:cTn>
                  </p:par>
                  <p:par>
                    <p:cTn id="572" fill="hold">
                      <p:stCondLst>
                        <p:cond delay="indefinite"/>
                      </p:stCondLst>
                      <p:childTnLst>
                        <p:par>
                          <p:cTn id="573" fill="hold">
                            <p:stCondLst>
                              <p:cond delay="0"/>
                            </p:stCondLst>
                            <p:childTnLst>
                              <p:par>
                                <p:cTn id="574" nodeType="clickEffect" fill="hold" presetClass="entr" presetID="22" presetSubtype="8">
                                  <p:stCondLst>
                                    <p:cond delay="0"/>
                                  </p:stCondLst>
                                  <p:childTnLst>
                                    <p:set>
                                      <p:cBhvr>
                                        <p:cTn id="575" dur="1" fill="hold">
                                          <p:stCondLst>
                                            <p:cond delay="0"/>
                                          </p:stCondLst>
                                        </p:cTn>
                                        <p:tgtEl>
                                          <p:spTgt spid="1799">
                                            <p:txEl>
                                              <p:pRg st="1" end="1"/>
                                            </p:txEl>
                                          </p:spTgt>
                                        </p:tgtEl>
                                        <p:attrNameLst>
                                          <p:attrName>style.visibility</p:attrName>
                                        </p:attrNameLst>
                                      </p:cBhvr>
                                      <p:to>
                                        <p:strVal val="visible"/>
                                      </p:to>
                                    </p:set>
                                    <p:animEffect filter="wipe(left)" transition="in">
                                      <p:cBhvr additive="repl">
                                        <p:cTn id="576" dur="500"/>
                                        <p:tgtEl>
                                          <p:spTgt spid="1799">
                                            <p:txEl>
                                              <p:pRg st="1" end="1"/>
                                            </p:txEl>
                                          </p:spTgt>
                                        </p:tgtEl>
                                      </p:cBhvr>
                                    </p:animEffect>
                                  </p:childTnLst>
                                </p:cTn>
                              </p:par>
                            </p:childTnLst>
                          </p:cTn>
                        </p:par>
                      </p:childTnLst>
                    </p:cTn>
                  </p:par>
                  <p:par>
                    <p:cTn id="577" fill="hold">
                      <p:stCondLst>
                        <p:cond delay="indefinite"/>
                      </p:stCondLst>
                      <p:childTnLst>
                        <p:par>
                          <p:cTn id="578" fill="hold">
                            <p:stCondLst>
                              <p:cond delay="0"/>
                            </p:stCondLst>
                            <p:childTnLst>
                              <p:par>
                                <p:cTn id="579" nodeType="clickEffect" fill="hold" presetClass="entr" presetID="22" presetSubtype="8">
                                  <p:stCondLst>
                                    <p:cond delay="0"/>
                                  </p:stCondLst>
                                  <p:childTnLst>
                                    <p:set>
                                      <p:cBhvr>
                                        <p:cTn id="580" dur="1" fill="hold">
                                          <p:stCondLst>
                                            <p:cond delay="0"/>
                                          </p:stCondLst>
                                        </p:cTn>
                                        <p:tgtEl>
                                          <p:spTgt spid="1799">
                                            <p:txEl>
                                              <p:pRg st="2" end="2"/>
                                            </p:txEl>
                                          </p:spTgt>
                                        </p:tgtEl>
                                        <p:attrNameLst>
                                          <p:attrName>style.visibility</p:attrName>
                                        </p:attrNameLst>
                                      </p:cBhvr>
                                      <p:to>
                                        <p:strVal val="visible"/>
                                      </p:to>
                                    </p:set>
                                    <p:animEffect filter="wipe(left)" transition="in">
                                      <p:cBhvr additive="repl">
                                        <p:cTn id="581" dur="500"/>
                                        <p:tgtEl>
                                          <p:spTgt spid="1799">
                                            <p:txEl>
                                              <p:pRg st="2" end="2"/>
                                            </p:txEl>
                                          </p:spTgt>
                                        </p:tgtEl>
                                      </p:cBhvr>
                                    </p:animEffect>
                                  </p:childTnLst>
                                </p:cTn>
                              </p:par>
                            </p:childTnLst>
                          </p:cTn>
                        </p:par>
                      </p:childTnLst>
                    </p:cTn>
                  </p:par>
                  <p:par>
                    <p:cTn id="582" fill="hold">
                      <p:stCondLst>
                        <p:cond delay="indefinite"/>
                      </p:stCondLst>
                      <p:childTnLst>
                        <p:par>
                          <p:cTn id="583" fill="hold">
                            <p:stCondLst>
                              <p:cond delay="0"/>
                            </p:stCondLst>
                            <p:childTnLst>
                              <p:par>
                                <p:cTn id="584" nodeType="clickEffect" fill="hold" presetClass="entr" presetID="22" presetSubtype="8">
                                  <p:stCondLst>
                                    <p:cond delay="0"/>
                                  </p:stCondLst>
                                  <p:childTnLst>
                                    <p:set>
                                      <p:cBhvr>
                                        <p:cTn id="585" dur="1" fill="hold">
                                          <p:stCondLst>
                                            <p:cond delay="0"/>
                                          </p:stCondLst>
                                        </p:cTn>
                                        <p:tgtEl>
                                          <p:spTgt spid="1799">
                                            <p:txEl>
                                              <p:pRg st="3" end="3"/>
                                            </p:txEl>
                                          </p:spTgt>
                                        </p:tgtEl>
                                        <p:attrNameLst>
                                          <p:attrName>style.visibility</p:attrName>
                                        </p:attrNameLst>
                                      </p:cBhvr>
                                      <p:to>
                                        <p:strVal val="visible"/>
                                      </p:to>
                                    </p:set>
                                    <p:animEffect filter="wipe(left)" transition="in">
                                      <p:cBhvr additive="repl">
                                        <p:cTn id="586" dur="500"/>
                                        <p:tgtEl>
                                          <p:spTgt spid="1799">
                                            <p:txEl>
                                              <p:pRg st="3" end="3"/>
                                            </p:txEl>
                                          </p:spTgt>
                                        </p:tgtEl>
                                      </p:cBhvr>
                                    </p:animEffect>
                                  </p:childTnLst>
                                </p:cTn>
                              </p:par>
                            </p:childTnLst>
                          </p:cTn>
                        </p:par>
                      </p:childTnLst>
                    </p:cTn>
                  </p:par>
                  <p:par>
                    <p:cTn id="587" fill="hold">
                      <p:stCondLst>
                        <p:cond delay="indefinite"/>
                      </p:stCondLst>
                      <p:childTnLst>
                        <p:par>
                          <p:cTn id="588" fill="hold">
                            <p:stCondLst>
                              <p:cond delay="0"/>
                            </p:stCondLst>
                            <p:childTnLst>
                              <p:par>
                                <p:cTn id="589" nodeType="clickEffect" fill="hold" presetClass="entr" presetID="22" presetSubtype="8">
                                  <p:stCondLst>
                                    <p:cond delay="0"/>
                                  </p:stCondLst>
                                  <p:childTnLst>
                                    <p:set>
                                      <p:cBhvr>
                                        <p:cTn id="590" dur="1" fill="hold">
                                          <p:stCondLst>
                                            <p:cond delay="0"/>
                                          </p:stCondLst>
                                        </p:cTn>
                                        <p:tgtEl>
                                          <p:spTgt spid="1799">
                                            <p:txEl>
                                              <p:pRg st="4" end="4"/>
                                            </p:txEl>
                                          </p:spTgt>
                                        </p:tgtEl>
                                        <p:attrNameLst>
                                          <p:attrName>style.visibility</p:attrName>
                                        </p:attrNameLst>
                                      </p:cBhvr>
                                      <p:to>
                                        <p:strVal val="visible"/>
                                      </p:to>
                                    </p:set>
                                    <p:animEffect filter="wipe(left)" transition="in">
                                      <p:cBhvr additive="repl">
                                        <p:cTn id="591" dur="500"/>
                                        <p:tgtEl>
                                          <p:spTgt spid="1799">
                                            <p:txEl>
                                              <p:pRg st="4" end="4"/>
                                            </p:txEl>
                                          </p:spTgt>
                                        </p:tgtEl>
                                      </p:cBhvr>
                                    </p:animEffect>
                                  </p:childTnLst>
                                </p:cTn>
                              </p:par>
                            </p:childTnLst>
                          </p:cTn>
                        </p:par>
                      </p:childTnLst>
                    </p:cTn>
                  </p:par>
                  <p:par>
                    <p:cTn id="592" fill="hold">
                      <p:stCondLst>
                        <p:cond delay="indefinite"/>
                      </p:stCondLst>
                      <p:childTnLst>
                        <p:par>
                          <p:cTn id="593" fill="hold">
                            <p:stCondLst>
                              <p:cond delay="0"/>
                            </p:stCondLst>
                            <p:childTnLst>
                              <p:par>
                                <p:cTn id="594" nodeType="clickEffect" fill="hold" presetClass="entr" presetID="22" presetSubtype="8">
                                  <p:stCondLst>
                                    <p:cond delay="0"/>
                                  </p:stCondLst>
                                  <p:childTnLst>
                                    <p:set>
                                      <p:cBhvr>
                                        <p:cTn id="595" dur="1" fill="hold">
                                          <p:stCondLst>
                                            <p:cond delay="0"/>
                                          </p:stCondLst>
                                        </p:cTn>
                                        <p:tgtEl>
                                          <p:spTgt spid="1799">
                                            <p:txEl>
                                              <p:pRg st="5" end="5"/>
                                            </p:txEl>
                                          </p:spTgt>
                                        </p:tgtEl>
                                        <p:attrNameLst>
                                          <p:attrName>style.visibility</p:attrName>
                                        </p:attrNameLst>
                                      </p:cBhvr>
                                      <p:to>
                                        <p:strVal val="visible"/>
                                      </p:to>
                                    </p:set>
                                    <p:animEffect filter="wipe(left)" transition="in">
                                      <p:cBhvr additive="repl">
                                        <p:cTn id="596" dur="500"/>
                                        <p:tgtEl>
                                          <p:spTgt spid="1799">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0" name="TextShape 1"/>
          <p:cNvSpPr txBox="1"/>
          <p:nvPr/>
        </p:nvSpPr>
        <p:spPr>
          <a:xfrm>
            <a:off x="1427040" y="252000"/>
            <a:ext cx="8503920" cy="924120"/>
          </a:xfrm>
          <a:prstGeom prst="rect">
            <a:avLst/>
          </a:prstGeom>
          <a:noFill/>
          <a:ln>
            <a:noFill/>
          </a:ln>
        </p:spPr>
        <p:txBody>
          <a:bodyPr lIns="90000" rIns="90000" tIns="46800" bIns="46800" anchor="b">
            <a:noAutofit/>
          </a:bodyPr>
          <a:p>
            <a:pPr algn="ctr">
              <a:lnSpc>
                <a:spcPct val="100000"/>
              </a:lnSpc>
            </a:pPr>
            <a:r>
              <a:rPr b="1" lang="en-US" sz="4400" spc="-1" strike="noStrike">
                <a:solidFill>
                  <a:srgbClr val="000000"/>
                </a:solidFill>
                <a:latin typeface="Trebuchet MS"/>
              </a:rPr>
              <a:t>xs:sequence</a:t>
            </a:r>
            <a:endParaRPr b="1" lang="en-US" sz="4400" spc="-1" strike="noStrike">
              <a:latin typeface="Lato Black"/>
            </a:endParaRPr>
          </a:p>
        </p:txBody>
      </p:sp>
      <p:sp>
        <p:nvSpPr>
          <p:cNvPr id="1801" name="TextShape 2"/>
          <p:cNvSpPr txBox="1"/>
          <p:nvPr/>
        </p:nvSpPr>
        <p:spPr>
          <a:xfrm>
            <a:off x="419040" y="1511640"/>
            <a:ext cx="9448920" cy="5249880"/>
          </a:xfrm>
          <a:prstGeom prst="rect">
            <a:avLst/>
          </a:prstGeom>
          <a:noFill/>
          <a:ln>
            <a:noFill/>
          </a:ln>
        </p:spPr>
        <p:txBody>
          <a:bodyPr lIns="90000" rIns="90000" tIns="46800" bIns="46800">
            <a:normAutofit/>
          </a:bodyPr>
          <a:p>
            <a:pPr marL="432000" indent="-324000">
              <a:lnSpc>
                <a:spcPct val="90000"/>
              </a:lnSpc>
              <a:spcBef>
                <a:spcPts val="799"/>
              </a:spcBef>
              <a:buClr>
                <a:srgbClr val="000000"/>
              </a:buClr>
              <a:buSzPct val="45000"/>
              <a:buFont typeface="Wingdings" charset="2"/>
              <a:buChar char=""/>
            </a:pPr>
            <a:r>
              <a:rPr b="0" lang="en-US" sz="3200" spc="-1" strike="noStrike">
                <a:latin typeface="Lato"/>
              </a:rPr>
              <a:t>We’ve already seen an example of a complex type whose elements must occur in a specific order:</a:t>
            </a:r>
            <a:endParaRPr b="0" lang="en-US" sz="32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solidFill>
                  <a:srgbClr val="3300ff"/>
                </a:solidFill>
                <a:latin typeface="Trebuchet MS"/>
              </a:rPr>
              <a:t>&lt;xs:element   name="person"&gt;</a:t>
            </a:r>
            <a:br/>
            <a:r>
              <a:rPr b="0" lang="en-US" sz="2400" spc="-1" strike="noStrike">
                <a:solidFill>
                  <a:srgbClr val="3300ff"/>
                </a:solidFill>
                <a:latin typeface="Trebuchet MS"/>
              </a:rPr>
              <a:t>    &lt;xs:complexType&gt;</a:t>
            </a:r>
            <a:br/>
            <a:r>
              <a:rPr b="0" lang="en-US" sz="2400" spc="-1" strike="noStrike">
                <a:solidFill>
                  <a:srgbClr val="3300ff"/>
                </a:solidFill>
                <a:latin typeface="Trebuchet MS"/>
              </a:rPr>
              <a:t>       </a:t>
            </a:r>
            <a:r>
              <a:rPr b="0" lang="en-US" sz="2400" spc="-1" strike="noStrike">
                <a:solidFill>
                  <a:srgbClr val="ff0000"/>
                </a:solidFill>
                <a:latin typeface="Trebuchet MS"/>
              </a:rPr>
              <a:t>&lt;xs:sequence&gt;</a:t>
            </a:r>
            <a:br/>
            <a:r>
              <a:rPr b="0" lang="en-US" sz="2400" spc="-1" strike="noStrike">
                <a:solidFill>
                  <a:srgbClr val="3300ff"/>
                </a:solidFill>
                <a:latin typeface="Trebuchet MS"/>
              </a:rPr>
              <a:t>          &lt;xs:element  name="firstName"  type="xs:string" /&gt;</a:t>
            </a:r>
            <a:br/>
            <a:r>
              <a:rPr b="0" lang="en-US" sz="2400" spc="-1" strike="noStrike">
                <a:solidFill>
                  <a:srgbClr val="3300ff"/>
                </a:solidFill>
                <a:latin typeface="Trebuchet MS"/>
              </a:rPr>
              <a:t>          &lt;xs:element  name="lastName"  type="xs:string" /&gt;</a:t>
            </a:r>
            <a:br/>
            <a:r>
              <a:rPr b="0" lang="en-US" sz="2400" spc="-1" strike="noStrike">
                <a:solidFill>
                  <a:srgbClr val="3300ff"/>
                </a:solidFill>
                <a:latin typeface="Trebuchet MS"/>
              </a:rPr>
              <a:t>   </a:t>
            </a:r>
            <a:r>
              <a:rPr b="0" lang="en-US" sz="2400" spc="-1" strike="noStrike">
                <a:solidFill>
                  <a:srgbClr val="0098cb"/>
                </a:solidFill>
                <a:latin typeface="Trebuchet MS"/>
              </a:rPr>
              <a:t>   </a:t>
            </a:r>
            <a:r>
              <a:rPr b="0" lang="en-US" sz="2400" spc="-1" strike="noStrike">
                <a:solidFill>
                  <a:srgbClr val="ff0000"/>
                </a:solidFill>
                <a:latin typeface="Trebuchet MS"/>
              </a:rPr>
              <a:t> &lt;/xs:sequence&gt;</a:t>
            </a:r>
            <a:br/>
            <a:r>
              <a:rPr b="0" lang="en-US" sz="2400" spc="-1" strike="noStrike">
                <a:solidFill>
                  <a:srgbClr val="3300ff"/>
                </a:solidFill>
                <a:latin typeface="Trebuchet MS"/>
              </a:rPr>
              <a:t>    &lt;/xs:complexType&gt;</a:t>
            </a:r>
            <a:br/>
            <a:r>
              <a:rPr b="0" lang="en-US" sz="2400" spc="-1" strike="noStrike">
                <a:solidFill>
                  <a:srgbClr val="3300ff"/>
                </a:solidFill>
                <a:latin typeface="Trebuchet MS"/>
              </a:rPr>
              <a:t> &lt;/xs:element&gt;</a:t>
            </a:r>
            <a:br/>
            <a:r>
              <a:rPr b="0" lang="en-US" sz="2400" spc="-1" strike="noStrike">
                <a:solidFill>
                  <a:srgbClr val="3300ff"/>
                </a:solidFill>
                <a:latin typeface="Trebuchet MS"/>
              </a:rPr>
              <a:t> </a:t>
            </a:r>
            <a:endParaRPr b="0" lang="en-US" sz="2400" spc="-1" strike="noStrike">
              <a:latin typeface="Lato"/>
            </a:endParaRPr>
          </a:p>
        </p:txBody>
      </p:sp>
    </p:spTree>
  </p:cSld>
  <mc:AlternateContent>
    <mc:Choice Requires="p14">
      <p:transition spd="slow" p14:dur="2000"/>
    </mc:Choice>
    <mc:Fallback>
      <p:transition spd="slow"/>
    </mc:Fallback>
  </mc:AlternateContent>
  <p:timing>
    <p:tnLst>
      <p:par>
        <p:cTn id="597" dur="indefinite" restart="never" nodeType="tmRoot">
          <p:childTnLst>
            <p:seq>
              <p:cTn id="598" dur="indefinite" nodeType="mainSeq">
                <p:childTnLst>
                  <p:par>
                    <p:cTn id="599" fill="hold">
                      <p:stCondLst>
                        <p:cond delay="indefinite"/>
                      </p:stCondLst>
                      <p:childTnLst>
                        <p:par>
                          <p:cTn id="600" fill="hold">
                            <p:stCondLst>
                              <p:cond delay="0"/>
                            </p:stCondLst>
                            <p:childTnLst>
                              <p:par>
                                <p:cTn id="601" nodeType="clickEffect" fill="hold" presetClass="entr" presetID="22" presetSubtype="8">
                                  <p:stCondLst>
                                    <p:cond delay="0"/>
                                  </p:stCondLst>
                                  <p:childTnLst>
                                    <p:set>
                                      <p:cBhvr>
                                        <p:cTn id="602" dur="1" fill="hold">
                                          <p:stCondLst>
                                            <p:cond delay="0"/>
                                          </p:stCondLst>
                                        </p:cTn>
                                        <p:tgtEl>
                                          <p:spTgt spid="1801">
                                            <p:txEl>
                                              <p:pRg st="0" end="0"/>
                                            </p:txEl>
                                          </p:spTgt>
                                        </p:tgtEl>
                                        <p:attrNameLst>
                                          <p:attrName>style.visibility</p:attrName>
                                        </p:attrNameLst>
                                      </p:cBhvr>
                                      <p:to>
                                        <p:strVal val="visible"/>
                                      </p:to>
                                    </p:set>
                                    <p:animEffect filter="wipe(left)" transition="in">
                                      <p:cBhvr additive="repl">
                                        <p:cTn id="603" dur="500"/>
                                        <p:tgtEl>
                                          <p:spTgt spid="1801">
                                            <p:txEl>
                                              <p:pRg st="0" end="0"/>
                                            </p:txEl>
                                          </p:spTgt>
                                        </p:tgtEl>
                                      </p:cBhvr>
                                    </p:animEffect>
                                  </p:childTnLst>
                                </p:cTn>
                              </p:par>
                            </p:childTnLst>
                          </p:cTn>
                        </p:par>
                      </p:childTnLst>
                    </p:cTn>
                  </p:par>
                  <p:par>
                    <p:cTn id="604" fill="hold">
                      <p:stCondLst>
                        <p:cond delay="indefinite"/>
                      </p:stCondLst>
                      <p:childTnLst>
                        <p:par>
                          <p:cTn id="605" fill="hold">
                            <p:stCondLst>
                              <p:cond delay="0"/>
                            </p:stCondLst>
                            <p:childTnLst>
                              <p:par>
                                <p:cTn id="606" nodeType="clickEffect" fill="hold" presetClass="entr" presetID="22" presetSubtype="8">
                                  <p:stCondLst>
                                    <p:cond delay="0"/>
                                  </p:stCondLst>
                                  <p:childTnLst>
                                    <p:set>
                                      <p:cBhvr>
                                        <p:cTn id="607" dur="1" fill="hold">
                                          <p:stCondLst>
                                            <p:cond delay="0"/>
                                          </p:stCondLst>
                                        </p:cTn>
                                        <p:tgtEl>
                                          <p:spTgt spid="1801">
                                            <p:txEl>
                                              <p:pRg st="1" end="1"/>
                                            </p:txEl>
                                          </p:spTgt>
                                        </p:tgtEl>
                                        <p:attrNameLst>
                                          <p:attrName>style.visibility</p:attrName>
                                        </p:attrNameLst>
                                      </p:cBhvr>
                                      <p:to>
                                        <p:strVal val="visible"/>
                                      </p:to>
                                    </p:set>
                                    <p:animEffect filter="wipe(left)" transition="in">
                                      <p:cBhvr additive="repl">
                                        <p:cTn id="608" dur="500"/>
                                        <p:tgtEl>
                                          <p:spTgt spid="1801">
                                            <p:txEl>
                                              <p:pRg st="1" end="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2" name="TextShape 1"/>
          <p:cNvSpPr txBox="1"/>
          <p:nvPr/>
        </p:nvSpPr>
        <p:spPr>
          <a:xfrm>
            <a:off x="1342800" y="252000"/>
            <a:ext cx="8587800" cy="924120"/>
          </a:xfrm>
          <a:prstGeom prst="rect">
            <a:avLst/>
          </a:prstGeom>
          <a:noFill/>
          <a:ln>
            <a:noFill/>
          </a:ln>
        </p:spPr>
        <p:txBody>
          <a:bodyPr lIns="90000" rIns="90000" tIns="46800" bIns="46800" anchor="b">
            <a:noAutofit/>
          </a:bodyPr>
          <a:p>
            <a:pPr algn="ctr">
              <a:lnSpc>
                <a:spcPct val="100000"/>
              </a:lnSpc>
            </a:pPr>
            <a:r>
              <a:rPr b="1" lang="en-US" sz="4400" spc="-1" strike="noStrike">
                <a:solidFill>
                  <a:srgbClr val="000000"/>
                </a:solidFill>
                <a:latin typeface="Trebuchet MS"/>
              </a:rPr>
              <a:t>xs:all</a:t>
            </a:r>
            <a:endParaRPr b="1" lang="en-US" sz="4400" spc="-1" strike="noStrike">
              <a:latin typeface="Lato Black"/>
            </a:endParaRPr>
          </a:p>
        </p:txBody>
      </p:sp>
      <p:sp>
        <p:nvSpPr>
          <p:cNvPr id="1803" name="TextShape 2"/>
          <p:cNvSpPr txBox="1"/>
          <p:nvPr/>
        </p:nvSpPr>
        <p:spPr>
          <a:xfrm>
            <a:off x="419040" y="1511640"/>
            <a:ext cx="9448920" cy="5249880"/>
          </a:xfrm>
          <a:prstGeom prst="rect">
            <a:avLst/>
          </a:prstGeom>
          <a:noFill/>
          <a:ln>
            <a:noFill/>
          </a:ln>
        </p:spPr>
        <p:txBody>
          <a:bodyPr lIns="90000" rIns="90000" tIns="46800" bIns="46800">
            <a:normAutofit/>
          </a:bodyPr>
          <a:p>
            <a:pPr marL="432000" indent="-324000">
              <a:lnSpc>
                <a:spcPct val="90000"/>
              </a:lnSpc>
              <a:spcBef>
                <a:spcPts val="697"/>
              </a:spcBef>
              <a:buClr>
                <a:srgbClr val="000000"/>
              </a:buClr>
              <a:buSzPct val="45000"/>
              <a:buFont typeface="Wingdings" charset="2"/>
              <a:buChar char=""/>
            </a:pPr>
            <a:r>
              <a:rPr b="0" lang="en-US" sz="2800" spc="-1" strike="noStrike">
                <a:solidFill>
                  <a:srgbClr val="3300ff"/>
                </a:solidFill>
                <a:latin typeface="Trebuchet MS"/>
              </a:rPr>
              <a:t>xs:all</a:t>
            </a:r>
            <a:r>
              <a:rPr b="0" lang="en-US" sz="2800" spc="-1" strike="noStrike">
                <a:latin typeface="Lato"/>
              </a:rPr>
              <a:t> allows elements to appear in any order</a:t>
            </a:r>
            <a:endParaRPr b="0" lang="en-US" sz="2800" spc="-1" strike="noStrike">
              <a:latin typeface="Lato"/>
            </a:endParaRPr>
          </a:p>
          <a:p>
            <a:pPr marL="432000" indent="-324000">
              <a:lnSpc>
                <a:spcPct val="90000"/>
              </a:lnSpc>
              <a:spcBef>
                <a:spcPts val="499"/>
              </a:spcBef>
              <a:buClr>
                <a:srgbClr val="000000"/>
              </a:buClr>
              <a:buSzPct val="45000"/>
              <a:buFont typeface="Wingdings" charset="2"/>
              <a:buChar char=""/>
            </a:pPr>
            <a:r>
              <a:rPr b="0" lang="en-US" sz="2000" spc="-1" strike="noStrike">
                <a:solidFill>
                  <a:srgbClr val="3300ff"/>
                </a:solidFill>
                <a:latin typeface="Trebuchet MS"/>
              </a:rPr>
              <a:t>&lt;xs:element   name="person"&gt;</a:t>
            </a:r>
            <a:br/>
            <a:r>
              <a:rPr b="0" lang="en-US" sz="2000" spc="-1" strike="noStrike">
                <a:solidFill>
                  <a:srgbClr val="3300ff"/>
                </a:solidFill>
                <a:latin typeface="Trebuchet MS"/>
              </a:rPr>
              <a:t>    &lt;xs:complexType&gt;</a:t>
            </a:r>
            <a:br/>
            <a:r>
              <a:rPr b="0" lang="en-US" sz="2000" spc="-1" strike="noStrike">
                <a:solidFill>
                  <a:srgbClr val="3300ff"/>
                </a:solidFill>
                <a:latin typeface="Trebuchet MS"/>
              </a:rPr>
              <a:t>    </a:t>
            </a:r>
            <a:r>
              <a:rPr b="0" lang="en-US" sz="2000" spc="-1" strike="noStrike">
                <a:solidFill>
                  <a:srgbClr val="0098cb"/>
                </a:solidFill>
                <a:latin typeface="Trebuchet MS"/>
              </a:rPr>
              <a:t>    </a:t>
            </a:r>
            <a:r>
              <a:rPr b="0" lang="en-US" sz="2000" spc="-1" strike="noStrike">
                <a:solidFill>
                  <a:srgbClr val="ff0000"/>
                </a:solidFill>
                <a:latin typeface="Trebuchet MS"/>
              </a:rPr>
              <a:t> &lt;xs:all&gt;</a:t>
            </a:r>
            <a:br/>
            <a:r>
              <a:rPr b="0" lang="en-US" sz="2000" spc="-1" strike="noStrike">
                <a:solidFill>
                  <a:srgbClr val="3300ff"/>
                </a:solidFill>
                <a:latin typeface="Trebuchet MS"/>
              </a:rPr>
              <a:t>              &lt;xs:element  name="firstName"  type="xs:string" /&gt;</a:t>
            </a:r>
            <a:br/>
            <a:r>
              <a:rPr b="0" lang="en-US" sz="2000" spc="-1" strike="noStrike">
                <a:solidFill>
                  <a:srgbClr val="3300ff"/>
                </a:solidFill>
                <a:latin typeface="Trebuchet MS"/>
              </a:rPr>
              <a:t>              &lt;xs:element  name="lastName"  type="xs:string" /&gt;</a:t>
            </a:r>
            <a:br/>
            <a:r>
              <a:rPr b="0" lang="en-US" sz="2000" spc="-1" strike="noStrike">
                <a:solidFill>
                  <a:srgbClr val="3300ff"/>
                </a:solidFill>
                <a:latin typeface="Trebuchet MS"/>
              </a:rPr>
              <a:t>       </a:t>
            </a:r>
            <a:r>
              <a:rPr b="0" lang="en-US" sz="2000" spc="-1" strike="noStrike">
                <a:solidFill>
                  <a:srgbClr val="0098cb"/>
                </a:solidFill>
                <a:latin typeface="Trebuchet MS"/>
              </a:rPr>
              <a:t> </a:t>
            </a:r>
            <a:r>
              <a:rPr b="0" lang="en-US" sz="2000" spc="-1" strike="noStrike">
                <a:solidFill>
                  <a:srgbClr val="ff0000"/>
                </a:solidFill>
                <a:latin typeface="Trebuchet MS"/>
              </a:rPr>
              <a:t> &lt;/xs:all&gt;</a:t>
            </a:r>
            <a:br/>
            <a:r>
              <a:rPr b="0" lang="en-US" sz="2000" spc="-1" strike="noStrike">
                <a:solidFill>
                  <a:srgbClr val="3300ff"/>
                </a:solidFill>
                <a:latin typeface="Trebuchet MS"/>
              </a:rPr>
              <a:t>    &lt;/xs:complexType&gt;</a:t>
            </a:r>
            <a:br/>
            <a:r>
              <a:rPr b="0" lang="en-US" sz="2000" spc="-1" strike="noStrike">
                <a:solidFill>
                  <a:srgbClr val="3300ff"/>
                </a:solidFill>
                <a:latin typeface="Trebuchet MS"/>
              </a:rPr>
              <a:t> &lt;/xs:element&gt;</a:t>
            </a:r>
            <a:endParaRPr b="0" lang="en-US" sz="2000" spc="-1" strike="noStrike">
              <a:latin typeface="Lato"/>
            </a:endParaRPr>
          </a:p>
          <a:p>
            <a:pPr marL="432000" indent="-324000">
              <a:lnSpc>
                <a:spcPct val="90000"/>
              </a:lnSpc>
              <a:spcBef>
                <a:spcPts val="697"/>
              </a:spcBef>
              <a:buClr>
                <a:srgbClr val="000000"/>
              </a:buClr>
              <a:buSzPct val="45000"/>
              <a:buFont typeface="Wingdings" charset="2"/>
              <a:buChar char=""/>
            </a:pPr>
            <a:r>
              <a:rPr b="0" lang="en-US" sz="2800" spc="-1" strike="noStrike">
                <a:latin typeface="Lato"/>
              </a:rPr>
              <a:t>Despite the name, the members of an </a:t>
            </a:r>
            <a:r>
              <a:rPr b="0" lang="en-US" sz="2800" spc="-1" strike="noStrike">
                <a:solidFill>
                  <a:srgbClr val="3300ff"/>
                </a:solidFill>
                <a:latin typeface="Trebuchet MS"/>
              </a:rPr>
              <a:t>xs:all</a:t>
            </a:r>
            <a:r>
              <a:rPr b="0" lang="en-US" sz="2800" spc="-1" strike="noStrike">
                <a:latin typeface="Lato"/>
              </a:rPr>
              <a:t> group can occur once or not at all</a:t>
            </a:r>
            <a:endParaRPr b="0" lang="en-US" sz="2800" spc="-1" strike="noStrike">
              <a:latin typeface="Lato"/>
            </a:endParaRPr>
          </a:p>
          <a:p>
            <a:pPr marL="432000" indent="-324000">
              <a:lnSpc>
                <a:spcPct val="90000"/>
              </a:lnSpc>
              <a:spcBef>
                <a:spcPts val="697"/>
              </a:spcBef>
              <a:buClr>
                <a:srgbClr val="000000"/>
              </a:buClr>
              <a:buSzPct val="45000"/>
              <a:buFont typeface="Wingdings" charset="2"/>
              <a:buChar char=""/>
            </a:pPr>
            <a:r>
              <a:rPr b="0" lang="en-US" sz="2800" spc="-1" strike="noStrike">
                <a:latin typeface="Lato"/>
              </a:rPr>
              <a:t>You can use</a:t>
            </a:r>
            <a:r>
              <a:rPr b="0" lang="en-US" sz="2000" spc="-1" strike="noStrike">
                <a:solidFill>
                  <a:srgbClr val="ffff7f"/>
                </a:solidFill>
                <a:latin typeface="Trebuchet MS"/>
              </a:rPr>
              <a:t> </a:t>
            </a:r>
            <a:r>
              <a:rPr b="0" lang="en-US" sz="2000" spc="-1" strike="noStrike">
                <a:solidFill>
                  <a:srgbClr val="3300ff"/>
                </a:solidFill>
                <a:latin typeface="Trebuchet MS"/>
              </a:rPr>
              <a:t>minOccurs="0"</a:t>
            </a:r>
            <a:r>
              <a:rPr b="0" lang="en-US" sz="2000" spc="-1" strike="noStrike">
                <a:solidFill>
                  <a:srgbClr val="ffff7f"/>
                </a:solidFill>
                <a:latin typeface="Trebuchet MS"/>
              </a:rPr>
              <a:t> </a:t>
            </a:r>
            <a:r>
              <a:rPr b="0" lang="en-US" sz="2800" spc="-1" strike="noStrike">
                <a:latin typeface="Lato"/>
              </a:rPr>
              <a:t>to specify that an element is optional (default value is </a:t>
            </a:r>
            <a:r>
              <a:rPr b="0" lang="en-US" sz="2800" spc="-1" strike="noStrike">
                <a:solidFill>
                  <a:srgbClr val="3300ff"/>
                </a:solidFill>
                <a:latin typeface="Trebuchet MS"/>
              </a:rPr>
              <a:t>1</a:t>
            </a:r>
            <a:r>
              <a:rPr b="0" lang="en-US" sz="2800" spc="-1" strike="noStrike">
                <a:latin typeface="Lato"/>
              </a:rPr>
              <a:t>)</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In this context, </a:t>
            </a:r>
            <a:r>
              <a:rPr b="0" lang="en-US" sz="2400" spc="-1" strike="noStrike">
                <a:solidFill>
                  <a:srgbClr val="3300ff"/>
                </a:solidFill>
                <a:latin typeface="Trebuchet MS"/>
              </a:rPr>
              <a:t>maxOccurs</a:t>
            </a:r>
            <a:r>
              <a:rPr b="0" lang="en-US" sz="2400" spc="-1" strike="noStrike">
                <a:solidFill>
                  <a:srgbClr val="3300ff"/>
                </a:solidFill>
                <a:latin typeface="Lato"/>
              </a:rPr>
              <a:t> </a:t>
            </a:r>
            <a:r>
              <a:rPr b="0" lang="en-US" sz="2400" spc="-1" strike="noStrike">
                <a:latin typeface="Lato"/>
              </a:rPr>
              <a:t>is always </a:t>
            </a:r>
            <a:r>
              <a:rPr b="0" lang="en-US" sz="2400" spc="-1" strike="noStrike">
                <a:solidFill>
                  <a:srgbClr val="3300ff"/>
                </a:solidFill>
                <a:latin typeface="Trebuchet MS"/>
              </a:rPr>
              <a:t>1</a:t>
            </a:r>
            <a:endParaRPr b="0" lang="en-US" sz="2400" spc="-1" strike="noStrike">
              <a:latin typeface="Lato"/>
            </a:endParaRPr>
          </a:p>
        </p:txBody>
      </p:sp>
    </p:spTree>
  </p:cSld>
  <mc:AlternateContent>
    <mc:Choice Requires="p14">
      <p:transition spd="slow" p14:dur="2000"/>
    </mc:Choice>
    <mc:Fallback>
      <p:transition spd="slow"/>
    </mc:Fallback>
  </mc:AlternateContent>
  <p:timing>
    <p:tnLst>
      <p:par>
        <p:cTn id="609" dur="indefinite" restart="never" nodeType="tmRoot">
          <p:childTnLst>
            <p:seq>
              <p:cTn id="610" dur="indefinite" nodeType="mainSeq">
                <p:childTnLst>
                  <p:par>
                    <p:cTn id="611" fill="hold">
                      <p:stCondLst>
                        <p:cond delay="indefinite"/>
                      </p:stCondLst>
                      <p:childTnLst>
                        <p:par>
                          <p:cTn id="612" fill="hold">
                            <p:stCondLst>
                              <p:cond delay="0"/>
                            </p:stCondLst>
                            <p:childTnLst>
                              <p:par>
                                <p:cTn id="613" nodeType="clickEffect" fill="hold" presetClass="entr" presetID="22" presetSubtype="8">
                                  <p:stCondLst>
                                    <p:cond delay="0"/>
                                  </p:stCondLst>
                                  <p:childTnLst>
                                    <p:set>
                                      <p:cBhvr>
                                        <p:cTn id="614" dur="1" fill="hold">
                                          <p:stCondLst>
                                            <p:cond delay="0"/>
                                          </p:stCondLst>
                                        </p:cTn>
                                        <p:tgtEl>
                                          <p:spTgt spid="1803">
                                            <p:txEl>
                                              <p:pRg st="0" end="0"/>
                                            </p:txEl>
                                          </p:spTgt>
                                        </p:tgtEl>
                                        <p:attrNameLst>
                                          <p:attrName>style.visibility</p:attrName>
                                        </p:attrNameLst>
                                      </p:cBhvr>
                                      <p:to>
                                        <p:strVal val="visible"/>
                                      </p:to>
                                    </p:set>
                                    <p:animEffect filter="wipe(left)" transition="in">
                                      <p:cBhvr additive="repl">
                                        <p:cTn id="615" dur="500"/>
                                        <p:tgtEl>
                                          <p:spTgt spid="1803">
                                            <p:txEl>
                                              <p:pRg st="0" end="0"/>
                                            </p:txEl>
                                          </p:spTgt>
                                        </p:tgtEl>
                                      </p:cBhvr>
                                    </p:animEffect>
                                  </p:childTnLst>
                                </p:cTn>
                              </p:par>
                            </p:childTnLst>
                          </p:cTn>
                        </p:par>
                      </p:childTnLst>
                    </p:cTn>
                  </p:par>
                  <p:par>
                    <p:cTn id="616" fill="hold">
                      <p:stCondLst>
                        <p:cond delay="indefinite"/>
                      </p:stCondLst>
                      <p:childTnLst>
                        <p:par>
                          <p:cTn id="617" fill="hold">
                            <p:stCondLst>
                              <p:cond delay="0"/>
                            </p:stCondLst>
                            <p:childTnLst>
                              <p:par>
                                <p:cTn id="618" nodeType="clickEffect" fill="hold" presetClass="entr" presetID="22" presetSubtype="8">
                                  <p:stCondLst>
                                    <p:cond delay="0"/>
                                  </p:stCondLst>
                                  <p:childTnLst>
                                    <p:set>
                                      <p:cBhvr>
                                        <p:cTn id="619" dur="1" fill="hold">
                                          <p:stCondLst>
                                            <p:cond delay="0"/>
                                          </p:stCondLst>
                                        </p:cTn>
                                        <p:tgtEl>
                                          <p:spTgt spid="1803">
                                            <p:txEl>
                                              <p:pRg st="1" end="1"/>
                                            </p:txEl>
                                          </p:spTgt>
                                        </p:tgtEl>
                                        <p:attrNameLst>
                                          <p:attrName>style.visibility</p:attrName>
                                        </p:attrNameLst>
                                      </p:cBhvr>
                                      <p:to>
                                        <p:strVal val="visible"/>
                                      </p:to>
                                    </p:set>
                                    <p:animEffect filter="wipe(left)" transition="in">
                                      <p:cBhvr additive="repl">
                                        <p:cTn id="620" dur="500"/>
                                        <p:tgtEl>
                                          <p:spTgt spid="1803">
                                            <p:txEl>
                                              <p:pRg st="1" end="1"/>
                                            </p:txEl>
                                          </p:spTgt>
                                        </p:tgtEl>
                                      </p:cBhvr>
                                    </p:animEffect>
                                  </p:childTnLst>
                                </p:cTn>
                              </p:par>
                            </p:childTnLst>
                          </p:cTn>
                        </p:par>
                      </p:childTnLst>
                    </p:cTn>
                  </p:par>
                  <p:par>
                    <p:cTn id="621" fill="hold">
                      <p:stCondLst>
                        <p:cond delay="indefinite"/>
                      </p:stCondLst>
                      <p:childTnLst>
                        <p:par>
                          <p:cTn id="622" fill="hold">
                            <p:stCondLst>
                              <p:cond delay="0"/>
                            </p:stCondLst>
                            <p:childTnLst>
                              <p:par>
                                <p:cTn id="623" nodeType="clickEffect" fill="hold" presetClass="entr" presetID="22" presetSubtype="8">
                                  <p:stCondLst>
                                    <p:cond delay="0"/>
                                  </p:stCondLst>
                                  <p:childTnLst>
                                    <p:set>
                                      <p:cBhvr>
                                        <p:cTn id="624" dur="1" fill="hold">
                                          <p:stCondLst>
                                            <p:cond delay="0"/>
                                          </p:stCondLst>
                                        </p:cTn>
                                        <p:tgtEl>
                                          <p:spTgt spid="1803">
                                            <p:txEl>
                                              <p:pRg st="2" end="2"/>
                                            </p:txEl>
                                          </p:spTgt>
                                        </p:tgtEl>
                                        <p:attrNameLst>
                                          <p:attrName>style.visibility</p:attrName>
                                        </p:attrNameLst>
                                      </p:cBhvr>
                                      <p:to>
                                        <p:strVal val="visible"/>
                                      </p:to>
                                    </p:set>
                                    <p:animEffect filter="wipe(left)" transition="in">
                                      <p:cBhvr additive="repl">
                                        <p:cTn id="625" dur="500"/>
                                        <p:tgtEl>
                                          <p:spTgt spid="1803">
                                            <p:txEl>
                                              <p:pRg st="2" end="2"/>
                                            </p:txEl>
                                          </p:spTgt>
                                        </p:tgtEl>
                                      </p:cBhvr>
                                    </p:animEffect>
                                  </p:childTnLst>
                                </p:cTn>
                              </p:par>
                            </p:childTnLst>
                          </p:cTn>
                        </p:par>
                      </p:childTnLst>
                    </p:cTn>
                  </p:par>
                  <p:par>
                    <p:cTn id="626" fill="hold">
                      <p:stCondLst>
                        <p:cond delay="indefinite"/>
                      </p:stCondLst>
                      <p:childTnLst>
                        <p:par>
                          <p:cTn id="627" fill="hold">
                            <p:stCondLst>
                              <p:cond delay="0"/>
                            </p:stCondLst>
                            <p:childTnLst>
                              <p:par>
                                <p:cTn id="628" nodeType="clickEffect" fill="hold" presetClass="entr" presetID="22" presetSubtype="8">
                                  <p:stCondLst>
                                    <p:cond delay="0"/>
                                  </p:stCondLst>
                                  <p:childTnLst>
                                    <p:set>
                                      <p:cBhvr>
                                        <p:cTn id="629" dur="1" fill="hold">
                                          <p:stCondLst>
                                            <p:cond delay="0"/>
                                          </p:stCondLst>
                                        </p:cTn>
                                        <p:tgtEl>
                                          <p:spTgt spid="1803">
                                            <p:txEl>
                                              <p:pRg st="3" end="3"/>
                                            </p:txEl>
                                          </p:spTgt>
                                        </p:tgtEl>
                                        <p:attrNameLst>
                                          <p:attrName>style.visibility</p:attrName>
                                        </p:attrNameLst>
                                      </p:cBhvr>
                                      <p:to>
                                        <p:strVal val="visible"/>
                                      </p:to>
                                    </p:set>
                                    <p:animEffect filter="wipe(left)" transition="in">
                                      <p:cBhvr additive="repl">
                                        <p:cTn id="630" dur="500"/>
                                        <p:tgtEl>
                                          <p:spTgt spid="1803">
                                            <p:txEl>
                                              <p:pRg st="3" end="3"/>
                                            </p:txEl>
                                          </p:spTgt>
                                        </p:tgtEl>
                                      </p:cBhvr>
                                    </p:animEffec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22" presetSubtype="8">
                                  <p:stCondLst>
                                    <p:cond delay="0"/>
                                  </p:stCondLst>
                                  <p:childTnLst>
                                    <p:set>
                                      <p:cBhvr>
                                        <p:cTn id="634" dur="1" fill="hold">
                                          <p:stCondLst>
                                            <p:cond delay="0"/>
                                          </p:stCondLst>
                                        </p:cTn>
                                        <p:tgtEl>
                                          <p:spTgt spid="1803">
                                            <p:txEl>
                                              <p:pRg st="4" end="4"/>
                                            </p:txEl>
                                          </p:spTgt>
                                        </p:tgtEl>
                                        <p:attrNameLst>
                                          <p:attrName>style.visibility</p:attrName>
                                        </p:attrNameLst>
                                      </p:cBhvr>
                                      <p:to>
                                        <p:strVal val="visible"/>
                                      </p:to>
                                    </p:set>
                                    <p:animEffect filter="wipe(left)" transition="in">
                                      <p:cBhvr additive="repl">
                                        <p:cTn id="635" dur="500"/>
                                        <p:tgtEl>
                                          <p:spTgt spid="1803">
                                            <p:txEl>
                                              <p:pRg st="4" end="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4"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Referencing</a:t>
            </a:r>
            <a:endParaRPr b="1" lang="en-US" sz="4400" spc="-1" strike="noStrike">
              <a:latin typeface="Lato Black"/>
            </a:endParaRPr>
          </a:p>
        </p:txBody>
      </p:sp>
      <p:sp>
        <p:nvSpPr>
          <p:cNvPr id="1805" name="TextShape 2"/>
          <p:cNvSpPr txBox="1"/>
          <p:nvPr/>
        </p:nvSpPr>
        <p:spPr>
          <a:xfrm>
            <a:off x="419040" y="1512360"/>
            <a:ext cx="9448920" cy="6049800"/>
          </a:xfrm>
          <a:prstGeom prst="rect">
            <a:avLst/>
          </a:prstGeom>
          <a:noFill/>
          <a:ln>
            <a:noFill/>
          </a:ln>
        </p:spPr>
        <p:txBody>
          <a:bodyPr lIns="90000" rIns="90000" tIns="46800" bIns="46800">
            <a:normAutofit/>
          </a:bodyPr>
          <a:p>
            <a:pPr marL="432000" indent="-324000">
              <a:lnSpc>
                <a:spcPct val="90000"/>
              </a:lnSpc>
              <a:spcBef>
                <a:spcPts val="799"/>
              </a:spcBef>
              <a:buClr>
                <a:srgbClr val="000000"/>
              </a:buClr>
              <a:buSzPct val="45000"/>
              <a:buFont typeface="Wingdings" charset="2"/>
              <a:buChar char=""/>
            </a:pPr>
            <a:r>
              <a:rPr b="0" lang="en-US" sz="3200" spc="-1" strike="noStrike">
                <a:latin typeface="Lato"/>
              </a:rPr>
              <a:t>Once you have defined an element or attribute (with </a:t>
            </a:r>
            <a:r>
              <a:rPr b="0" lang="en-US" sz="3200" spc="-1" strike="noStrike">
                <a:solidFill>
                  <a:srgbClr val="3300ff"/>
                </a:solidFill>
                <a:latin typeface="Trebuchet MS"/>
              </a:rPr>
              <a:t>name="..."</a:t>
            </a:r>
            <a:r>
              <a:rPr b="0" lang="en-US" sz="3200" spc="-1" strike="noStrike">
                <a:latin typeface="Lato"/>
              </a:rPr>
              <a:t>), you can refer to it with </a:t>
            </a:r>
            <a:r>
              <a:rPr b="0" lang="en-US" sz="3200" spc="-1" strike="noStrike">
                <a:solidFill>
                  <a:srgbClr val="3300ff"/>
                </a:solidFill>
                <a:latin typeface="Trebuchet MS"/>
              </a:rPr>
              <a:t>ref="..."</a:t>
            </a:r>
            <a:endParaRPr b="0" lang="en-US" sz="3200" spc="-1" strike="noStrike">
              <a:latin typeface="Lato"/>
            </a:endParaRPr>
          </a:p>
          <a:p>
            <a:pPr marL="432000" indent="-324000">
              <a:lnSpc>
                <a:spcPct val="90000"/>
              </a:lnSpc>
              <a:spcBef>
                <a:spcPts val="799"/>
              </a:spcBef>
              <a:buClr>
                <a:srgbClr val="000000"/>
              </a:buClr>
              <a:buSzPct val="45000"/>
              <a:buFont typeface="Wingdings" charset="2"/>
              <a:buChar char=""/>
            </a:pPr>
            <a:r>
              <a:rPr b="0" lang="en-US" sz="3200" spc="-1" strike="noStrike">
                <a:latin typeface="Lato"/>
              </a:rPr>
              <a:t>Example:</a:t>
            </a:r>
            <a:endParaRPr b="0" lang="en-US" sz="32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solidFill>
                  <a:srgbClr val="3300ff"/>
                </a:solidFill>
                <a:latin typeface="Trebuchet MS"/>
              </a:rPr>
              <a:t>&lt;xs:element   name="person"&gt;</a:t>
            </a:r>
            <a:br/>
            <a:r>
              <a:rPr b="0" lang="en-US" sz="2000" spc="-1" strike="noStrike">
                <a:solidFill>
                  <a:srgbClr val="3300ff"/>
                </a:solidFill>
                <a:latin typeface="Trebuchet MS"/>
              </a:rPr>
              <a:t>    &lt;xs:complexType&gt;</a:t>
            </a:r>
            <a:br/>
            <a:r>
              <a:rPr b="0" lang="en-US" sz="2000" spc="-1" strike="noStrike">
                <a:solidFill>
                  <a:srgbClr val="ffff7f"/>
                </a:solidFill>
                <a:latin typeface="Trebuchet MS"/>
              </a:rPr>
              <a:t>       </a:t>
            </a:r>
            <a:r>
              <a:rPr b="0" lang="en-US" sz="2000" spc="-1" strike="noStrike">
                <a:solidFill>
                  <a:srgbClr val="0098cb"/>
                </a:solidFill>
                <a:latin typeface="Trebuchet MS"/>
              </a:rPr>
              <a:t>  </a:t>
            </a:r>
            <a:r>
              <a:rPr b="0" lang="en-US" sz="2000" spc="-1" strike="noStrike">
                <a:solidFill>
                  <a:srgbClr val="ff0000"/>
                </a:solidFill>
                <a:latin typeface="Trebuchet MS"/>
              </a:rPr>
              <a:t>&lt;xs:all&gt;</a:t>
            </a:r>
            <a:br/>
            <a:r>
              <a:rPr b="0" lang="en-US" sz="2000" spc="-1" strike="noStrike">
                <a:solidFill>
                  <a:srgbClr val="ffff7f"/>
                </a:solidFill>
                <a:latin typeface="Trebuchet MS"/>
              </a:rPr>
              <a:t>              </a:t>
            </a:r>
            <a:r>
              <a:rPr b="0" lang="en-US" sz="2000" spc="-1" strike="noStrike">
                <a:solidFill>
                  <a:srgbClr val="3300ff"/>
                </a:solidFill>
                <a:latin typeface="Trebuchet MS"/>
              </a:rPr>
              <a:t>&lt;xs:element  name="firstName"  type="xs:string" /&gt;</a:t>
            </a:r>
            <a:br/>
            <a:r>
              <a:rPr b="0" lang="en-US" sz="2000" spc="-1" strike="noStrike">
                <a:solidFill>
                  <a:srgbClr val="3300ff"/>
                </a:solidFill>
                <a:latin typeface="Trebuchet MS"/>
              </a:rPr>
              <a:t>              &lt;xs:element  name="lastName"  type="xs:string" /&gt;</a:t>
            </a:r>
            <a:br/>
            <a:r>
              <a:rPr b="0" lang="en-US" sz="2000" spc="-1" strike="noStrike">
                <a:solidFill>
                  <a:srgbClr val="ffff7f"/>
                </a:solidFill>
                <a:latin typeface="Trebuchet MS"/>
              </a:rPr>
              <a:t>      </a:t>
            </a:r>
            <a:r>
              <a:rPr b="0" lang="en-US" sz="2000" spc="-1" strike="noStrike">
                <a:solidFill>
                  <a:srgbClr val="0098cb"/>
                </a:solidFill>
                <a:latin typeface="Trebuchet MS"/>
              </a:rPr>
              <a:t>  </a:t>
            </a:r>
            <a:r>
              <a:rPr b="0" lang="en-US" sz="2000" spc="-1" strike="noStrike">
                <a:solidFill>
                  <a:srgbClr val="ff0000"/>
                </a:solidFill>
                <a:latin typeface="Trebuchet MS"/>
              </a:rPr>
              <a:t> &lt;/xs:all&gt;</a:t>
            </a:r>
            <a:br/>
            <a:r>
              <a:rPr b="0" lang="en-US" sz="2000" spc="-1" strike="noStrike">
                <a:solidFill>
                  <a:srgbClr val="ffff7f"/>
                </a:solidFill>
                <a:latin typeface="Trebuchet MS"/>
              </a:rPr>
              <a:t>    </a:t>
            </a:r>
            <a:r>
              <a:rPr b="0" lang="en-US" sz="2000" spc="-1" strike="noStrike">
                <a:solidFill>
                  <a:srgbClr val="3300ff"/>
                </a:solidFill>
                <a:latin typeface="Trebuchet MS"/>
              </a:rPr>
              <a:t>&lt;/xs:complexType&gt;</a:t>
            </a:r>
            <a:br/>
            <a:r>
              <a:rPr b="0" lang="en-US" sz="2000" spc="-1" strike="noStrike">
                <a:solidFill>
                  <a:srgbClr val="3300ff"/>
                </a:solidFill>
                <a:latin typeface="Trebuchet MS"/>
              </a:rPr>
              <a:t> &lt;/xs:element&gt;</a:t>
            </a:r>
            <a:endParaRPr b="0" lang="en-US" sz="20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solidFill>
                  <a:srgbClr val="3300ff"/>
                </a:solidFill>
                <a:latin typeface="Trebuchet MS"/>
              </a:rPr>
              <a:t>&lt;xs:element  name="student"  ref="person"&gt;</a:t>
            </a:r>
            <a:endParaRPr b="0" lang="en-US" sz="20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latin typeface="Lato"/>
              </a:rPr>
              <a:t>Or just: </a:t>
            </a:r>
            <a:r>
              <a:rPr b="0" lang="en-US" sz="2000" spc="-1" strike="noStrike">
                <a:solidFill>
                  <a:srgbClr val="3300ff"/>
                </a:solidFill>
                <a:latin typeface="Trebuchet MS"/>
              </a:rPr>
              <a:t>&lt;xs:element  ref="person"&gt;</a:t>
            </a:r>
            <a:endParaRPr b="0" lang="en-US" sz="2000" spc="-1" strike="noStrike">
              <a:latin typeface="Lato"/>
            </a:endParaRPr>
          </a:p>
          <a:p>
            <a:pPr lvl="1" marL="864000" indent="-324000">
              <a:lnSpc>
                <a:spcPct val="90000"/>
              </a:lnSpc>
              <a:spcBef>
                <a:spcPts val="499"/>
              </a:spcBef>
              <a:buClr>
                <a:srgbClr val="000000"/>
              </a:buClr>
              <a:buSzPct val="45000"/>
              <a:buFont typeface="Wingdings" charset="2"/>
              <a:buChar char=""/>
            </a:pPr>
            <a:endParaRPr b="0" lang="en-US" sz="2000" spc="-1" strike="noStrike">
              <a:latin typeface="Lato"/>
            </a:endParaRPr>
          </a:p>
        </p:txBody>
      </p:sp>
    </p:spTree>
  </p:cSld>
  <mc:AlternateContent>
    <mc:Choice Requires="p14">
      <p:transition spd="slow" p14:dur="2000"/>
    </mc:Choice>
    <mc:Fallback>
      <p:transition spd="slow"/>
    </mc:Fallback>
  </mc:AlternateContent>
  <p:timing>
    <p:tnLst>
      <p:par>
        <p:cTn id="636" dur="indefinite" restart="never" nodeType="tmRoot">
          <p:childTnLst>
            <p:seq>
              <p:cTn id="637" dur="indefinite" nodeType="mainSeq">
                <p:childTnLst>
                  <p:par>
                    <p:cTn id="638" fill="hold">
                      <p:stCondLst>
                        <p:cond delay="indefinite"/>
                      </p:stCondLst>
                      <p:childTnLst>
                        <p:par>
                          <p:cTn id="639" fill="hold">
                            <p:stCondLst>
                              <p:cond delay="0"/>
                            </p:stCondLst>
                            <p:childTnLst>
                              <p:par>
                                <p:cTn id="640" nodeType="clickEffect" fill="hold" presetClass="entr" presetID="22" presetSubtype="8">
                                  <p:stCondLst>
                                    <p:cond delay="0"/>
                                  </p:stCondLst>
                                  <p:childTnLst>
                                    <p:set>
                                      <p:cBhvr>
                                        <p:cTn id="641" dur="1" fill="hold">
                                          <p:stCondLst>
                                            <p:cond delay="0"/>
                                          </p:stCondLst>
                                        </p:cTn>
                                        <p:tgtEl>
                                          <p:spTgt spid="1805">
                                            <p:txEl>
                                              <p:pRg st="0" end="0"/>
                                            </p:txEl>
                                          </p:spTgt>
                                        </p:tgtEl>
                                        <p:attrNameLst>
                                          <p:attrName>style.visibility</p:attrName>
                                        </p:attrNameLst>
                                      </p:cBhvr>
                                      <p:to>
                                        <p:strVal val="visible"/>
                                      </p:to>
                                    </p:set>
                                    <p:animEffect filter="wipe(left)" transition="in">
                                      <p:cBhvr additive="repl">
                                        <p:cTn id="642" dur="500"/>
                                        <p:tgtEl>
                                          <p:spTgt spid="1805">
                                            <p:txEl>
                                              <p:pRg st="0" end="0"/>
                                            </p:txEl>
                                          </p:spTgt>
                                        </p:tgtEl>
                                      </p:cBhvr>
                                    </p:animEffect>
                                  </p:childTnLst>
                                </p:cTn>
                              </p:par>
                            </p:childTnLst>
                          </p:cTn>
                        </p:par>
                      </p:childTnLst>
                    </p:cTn>
                  </p:par>
                  <p:par>
                    <p:cTn id="643" fill="hold">
                      <p:stCondLst>
                        <p:cond delay="indefinite"/>
                      </p:stCondLst>
                      <p:childTnLst>
                        <p:par>
                          <p:cTn id="644" fill="hold">
                            <p:stCondLst>
                              <p:cond delay="0"/>
                            </p:stCondLst>
                            <p:childTnLst>
                              <p:par>
                                <p:cTn id="645" nodeType="clickEffect" fill="hold" presetClass="entr" presetID="22" presetSubtype="8">
                                  <p:stCondLst>
                                    <p:cond delay="0"/>
                                  </p:stCondLst>
                                  <p:childTnLst>
                                    <p:set>
                                      <p:cBhvr>
                                        <p:cTn id="646" dur="1" fill="hold">
                                          <p:stCondLst>
                                            <p:cond delay="0"/>
                                          </p:stCondLst>
                                        </p:cTn>
                                        <p:tgtEl>
                                          <p:spTgt spid="1805">
                                            <p:txEl>
                                              <p:pRg st="1" end="1"/>
                                            </p:txEl>
                                          </p:spTgt>
                                        </p:tgtEl>
                                        <p:attrNameLst>
                                          <p:attrName>style.visibility</p:attrName>
                                        </p:attrNameLst>
                                      </p:cBhvr>
                                      <p:to>
                                        <p:strVal val="visible"/>
                                      </p:to>
                                    </p:set>
                                    <p:animEffect filter="wipe(left)" transition="in">
                                      <p:cBhvr additive="repl">
                                        <p:cTn id="647" dur="500"/>
                                        <p:tgtEl>
                                          <p:spTgt spid="1805">
                                            <p:txEl>
                                              <p:pRg st="1" end="1"/>
                                            </p:txEl>
                                          </p:spTgt>
                                        </p:tgtEl>
                                      </p:cBhvr>
                                    </p:animEffect>
                                  </p:childTnLst>
                                </p:cTn>
                              </p:par>
                            </p:childTnLst>
                          </p:cTn>
                        </p:par>
                      </p:childTnLst>
                    </p:cTn>
                  </p:par>
                  <p:par>
                    <p:cTn id="648" fill="hold">
                      <p:stCondLst>
                        <p:cond delay="indefinite"/>
                      </p:stCondLst>
                      <p:childTnLst>
                        <p:par>
                          <p:cTn id="649" fill="hold">
                            <p:stCondLst>
                              <p:cond delay="0"/>
                            </p:stCondLst>
                            <p:childTnLst>
                              <p:par>
                                <p:cTn id="650" nodeType="clickEffect" fill="hold" presetClass="entr" presetID="22" presetSubtype="8">
                                  <p:stCondLst>
                                    <p:cond delay="0"/>
                                  </p:stCondLst>
                                  <p:childTnLst>
                                    <p:set>
                                      <p:cBhvr>
                                        <p:cTn id="651" dur="1" fill="hold">
                                          <p:stCondLst>
                                            <p:cond delay="0"/>
                                          </p:stCondLst>
                                        </p:cTn>
                                        <p:tgtEl>
                                          <p:spTgt spid="1805">
                                            <p:txEl>
                                              <p:pRg st="2" end="2"/>
                                            </p:txEl>
                                          </p:spTgt>
                                        </p:tgtEl>
                                        <p:attrNameLst>
                                          <p:attrName>style.visibility</p:attrName>
                                        </p:attrNameLst>
                                      </p:cBhvr>
                                      <p:to>
                                        <p:strVal val="visible"/>
                                      </p:to>
                                    </p:set>
                                    <p:animEffect filter="wipe(left)" transition="in">
                                      <p:cBhvr additive="repl">
                                        <p:cTn id="652" dur="500"/>
                                        <p:tgtEl>
                                          <p:spTgt spid="1805">
                                            <p:txEl>
                                              <p:pRg st="2" end="2"/>
                                            </p:txEl>
                                          </p:spTgt>
                                        </p:tgtEl>
                                      </p:cBhvr>
                                    </p:animEffect>
                                  </p:childTnLst>
                                </p:cTn>
                              </p:par>
                            </p:childTnLst>
                          </p:cTn>
                        </p:par>
                      </p:childTnLst>
                    </p:cTn>
                  </p:par>
                  <p:par>
                    <p:cTn id="653" fill="hold">
                      <p:stCondLst>
                        <p:cond delay="indefinite"/>
                      </p:stCondLst>
                      <p:childTnLst>
                        <p:par>
                          <p:cTn id="654" fill="hold">
                            <p:stCondLst>
                              <p:cond delay="0"/>
                            </p:stCondLst>
                            <p:childTnLst>
                              <p:par>
                                <p:cTn id="655" nodeType="clickEffect" fill="hold" presetClass="entr" presetID="22" presetSubtype="8">
                                  <p:stCondLst>
                                    <p:cond delay="0"/>
                                  </p:stCondLst>
                                  <p:childTnLst>
                                    <p:set>
                                      <p:cBhvr>
                                        <p:cTn id="656" dur="1" fill="hold">
                                          <p:stCondLst>
                                            <p:cond delay="0"/>
                                          </p:stCondLst>
                                        </p:cTn>
                                        <p:tgtEl>
                                          <p:spTgt spid="1805">
                                            <p:txEl>
                                              <p:pRg st="3" end="3"/>
                                            </p:txEl>
                                          </p:spTgt>
                                        </p:tgtEl>
                                        <p:attrNameLst>
                                          <p:attrName>style.visibility</p:attrName>
                                        </p:attrNameLst>
                                      </p:cBhvr>
                                      <p:to>
                                        <p:strVal val="visible"/>
                                      </p:to>
                                    </p:set>
                                    <p:animEffect filter="wipe(left)" transition="in">
                                      <p:cBhvr additive="repl">
                                        <p:cTn id="657" dur="500"/>
                                        <p:tgtEl>
                                          <p:spTgt spid="1805">
                                            <p:txEl>
                                              <p:pRg st="3" end="3"/>
                                            </p:txEl>
                                          </p:spTgt>
                                        </p:tgtEl>
                                      </p:cBhvr>
                                    </p:animEffect>
                                  </p:childTnLst>
                                </p:cTn>
                              </p:par>
                            </p:childTnLst>
                          </p:cTn>
                        </p:par>
                      </p:childTnLst>
                    </p:cTn>
                  </p:par>
                  <p:par>
                    <p:cTn id="658" fill="hold">
                      <p:stCondLst>
                        <p:cond delay="indefinite"/>
                      </p:stCondLst>
                      <p:childTnLst>
                        <p:par>
                          <p:cTn id="659" fill="hold">
                            <p:stCondLst>
                              <p:cond delay="0"/>
                            </p:stCondLst>
                            <p:childTnLst>
                              <p:par>
                                <p:cTn id="660" nodeType="clickEffect" fill="hold" presetClass="entr" presetID="22" presetSubtype="8">
                                  <p:stCondLst>
                                    <p:cond delay="0"/>
                                  </p:stCondLst>
                                  <p:childTnLst>
                                    <p:set>
                                      <p:cBhvr>
                                        <p:cTn id="661" dur="1" fill="hold">
                                          <p:stCondLst>
                                            <p:cond delay="0"/>
                                          </p:stCondLst>
                                        </p:cTn>
                                        <p:tgtEl>
                                          <p:spTgt spid="1805">
                                            <p:txEl>
                                              <p:pRg st="4" end="4"/>
                                            </p:txEl>
                                          </p:spTgt>
                                        </p:tgtEl>
                                        <p:attrNameLst>
                                          <p:attrName>style.visibility</p:attrName>
                                        </p:attrNameLst>
                                      </p:cBhvr>
                                      <p:to>
                                        <p:strVal val="visible"/>
                                      </p:to>
                                    </p:set>
                                    <p:animEffect filter="wipe(left)" transition="in">
                                      <p:cBhvr additive="repl">
                                        <p:cTn id="662" dur="500"/>
                                        <p:tgtEl>
                                          <p:spTgt spid="1805">
                                            <p:txEl>
                                              <p:pRg st="4" end="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6"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Text element with attributes</a:t>
            </a:r>
            <a:endParaRPr b="1" lang="en-US" sz="4400" spc="-1" strike="noStrike">
              <a:latin typeface="Lato Black"/>
            </a:endParaRPr>
          </a:p>
        </p:txBody>
      </p:sp>
      <p:sp>
        <p:nvSpPr>
          <p:cNvPr id="1807" name="TextShape 2"/>
          <p:cNvSpPr txBox="1"/>
          <p:nvPr/>
        </p:nvSpPr>
        <p:spPr>
          <a:xfrm>
            <a:off x="419040" y="1511640"/>
            <a:ext cx="9448920" cy="5249880"/>
          </a:xfrm>
          <a:prstGeom prst="rect">
            <a:avLst/>
          </a:prstGeom>
          <a:noFill/>
          <a:ln>
            <a:noFill/>
          </a:ln>
        </p:spPr>
        <p:txBody>
          <a:bodyPr lIns="90000" rIns="90000" tIns="46800" bIns="46800">
            <a:normAutofit/>
          </a:bodyPr>
          <a:p>
            <a:pPr marL="432000" indent="-324000">
              <a:lnSpc>
                <a:spcPct val="90000"/>
              </a:lnSpc>
              <a:spcBef>
                <a:spcPts val="799"/>
              </a:spcBef>
              <a:buClr>
                <a:srgbClr val="000000"/>
              </a:buClr>
              <a:buSzPct val="45000"/>
              <a:buFont typeface="Wingdings" charset="2"/>
              <a:buChar char=""/>
            </a:pPr>
            <a:r>
              <a:rPr b="0" lang="en-US" sz="3200" spc="-1" strike="noStrike">
                <a:latin typeface="Lato"/>
              </a:rPr>
              <a:t>If a text element has attributes, it is no longer a simple type</a:t>
            </a:r>
            <a:endParaRPr b="0" lang="en-US" sz="32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800" spc="-1" strike="noStrike">
                <a:solidFill>
                  <a:srgbClr val="3300ff"/>
                </a:solidFill>
                <a:latin typeface="Trebuchet MS"/>
              </a:rPr>
              <a:t>&lt;xs:element  name="population"&gt;</a:t>
            </a:r>
            <a:br/>
            <a:r>
              <a:rPr b="0" lang="en-US" sz="2800" spc="-1" strike="noStrike">
                <a:solidFill>
                  <a:srgbClr val="3300ff"/>
                </a:solidFill>
                <a:latin typeface="Trebuchet MS"/>
              </a:rPr>
              <a:t>     &lt;xs:complexType&gt;</a:t>
            </a:r>
            <a:br/>
            <a:r>
              <a:rPr b="0" lang="en-US" sz="2800" spc="-1" strike="noStrike">
                <a:solidFill>
                  <a:srgbClr val="3300ff"/>
                </a:solidFill>
                <a:latin typeface="Trebuchet MS"/>
              </a:rPr>
              <a:t>          &lt;xs:simpleContent&gt;</a:t>
            </a:r>
            <a:br/>
            <a:r>
              <a:rPr b="0" lang="en-US" sz="2800" spc="-1" strike="noStrike">
                <a:solidFill>
                  <a:srgbClr val="3300ff"/>
                </a:solidFill>
                <a:latin typeface="Trebuchet MS"/>
              </a:rPr>
              <a:t>               &lt;xs:extension  base="xs:integer"&gt;</a:t>
            </a:r>
            <a:br/>
            <a:r>
              <a:rPr b="0" lang="en-US" sz="2800" spc="-1" strike="noStrike">
                <a:solidFill>
                  <a:srgbClr val="3300ff"/>
                </a:solidFill>
                <a:latin typeface="Trebuchet MS"/>
              </a:rPr>
              <a:t>                    &lt;xs:attribute  name="year”</a:t>
            </a:r>
            <a:br/>
            <a:r>
              <a:rPr b="0" lang="en-US" sz="2800" spc="-1" strike="noStrike">
                <a:solidFill>
                  <a:srgbClr val="3300ff"/>
                </a:solidFill>
                <a:latin typeface="Trebuchet MS"/>
              </a:rPr>
              <a:t>                                         type="xs:integer"&gt;</a:t>
            </a:r>
            <a:br/>
            <a:r>
              <a:rPr b="0" lang="en-US" sz="2800" spc="-1" strike="noStrike">
                <a:solidFill>
                  <a:srgbClr val="3300ff"/>
                </a:solidFill>
                <a:latin typeface="Trebuchet MS"/>
              </a:rPr>
              <a:t>               &lt;/xs:extension&gt;</a:t>
            </a:r>
            <a:br/>
            <a:r>
              <a:rPr b="0" lang="en-US" sz="2800" spc="-1" strike="noStrike">
                <a:solidFill>
                  <a:srgbClr val="3300ff"/>
                </a:solidFill>
                <a:latin typeface="Trebuchet MS"/>
              </a:rPr>
              <a:t>          &lt;/xs:simpleContent&gt;</a:t>
            </a:r>
            <a:br/>
            <a:r>
              <a:rPr b="0" lang="en-US" sz="2800" spc="-1" strike="noStrike">
                <a:solidFill>
                  <a:srgbClr val="3300ff"/>
                </a:solidFill>
                <a:latin typeface="Trebuchet MS"/>
              </a:rPr>
              <a:t>     &lt;/xs:complexType&gt;</a:t>
            </a:r>
            <a:br/>
            <a:r>
              <a:rPr b="0" lang="en-US" sz="2800" spc="-1" strike="noStrike">
                <a:solidFill>
                  <a:srgbClr val="3300ff"/>
                </a:solidFill>
                <a:latin typeface="Trebuchet MS"/>
              </a:rPr>
              <a:t>&lt;/xs:element&gt;</a:t>
            </a:r>
            <a:endParaRPr b="0" lang="en-US" sz="2800" spc="-1" strike="noStrike">
              <a:latin typeface="Lato"/>
            </a:endParaRPr>
          </a:p>
        </p:txBody>
      </p:sp>
    </p:spTree>
  </p:cSld>
  <mc:AlternateContent>
    <mc:Choice Requires="p14">
      <p:transition spd="slow" p14:dur="2000"/>
    </mc:Choice>
    <mc:Fallback>
      <p:transition spd="slow"/>
    </mc:Fallback>
  </mc:AlternateContent>
  <p:timing>
    <p:tnLst>
      <p:par>
        <p:cTn id="663" dur="indefinite" restart="never" nodeType="tmRoot">
          <p:childTnLst>
            <p:seq>
              <p:cTn id="664" dur="indefinite" nodeType="mainSeq">
                <p:childTnLst>
                  <p:par>
                    <p:cTn id="665" fill="hold">
                      <p:stCondLst>
                        <p:cond delay="indefinite"/>
                      </p:stCondLst>
                      <p:childTnLst>
                        <p:par>
                          <p:cTn id="666" fill="hold">
                            <p:stCondLst>
                              <p:cond delay="0"/>
                            </p:stCondLst>
                            <p:childTnLst>
                              <p:par>
                                <p:cTn id="667" nodeType="clickEffect" fill="hold" presetClass="entr" presetID="22" presetSubtype="8">
                                  <p:stCondLst>
                                    <p:cond delay="0"/>
                                  </p:stCondLst>
                                  <p:childTnLst>
                                    <p:set>
                                      <p:cBhvr>
                                        <p:cTn id="668" dur="1" fill="hold">
                                          <p:stCondLst>
                                            <p:cond delay="0"/>
                                          </p:stCondLst>
                                        </p:cTn>
                                        <p:tgtEl>
                                          <p:spTgt spid="1807">
                                            <p:txEl>
                                              <p:pRg st="0" end="0"/>
                                            </p:txEl>
                                          </p:spTgt>
                                        </p:tgtEl>
                                        <p:attrNameLst>
                                          <p:attrName>style.visibility</p:attrName>
                                        </p:attrNameLst>
                                      </p:cBhvr>
                                      <p:to>
                                        <p:strVal val="visible"/>
                                      </p:to>
                                    </p:set>
                                    <p:animEffect filter="wipe(left)" transition="in">
                                      <p:cBhvr additive="repl">
                                        <p:cTn id="669" dur="500"/>
                                        <p:tgtEl>
                                          <p:spTgt spid="1807">
                                            <p:txEl>
                                              <p:pRg st="0" end="0"/>
                                            </p:txEl>
                                          </p:spTgt>
                                        </p:tgtEl>
                                      </p:cBhvr>
                                    </p:animEffect>
                                  </p:childTnLst>
                                </p:cTn>
                              </p:par>
                            </p:childTnLst>
                          </p:cTn>
                        </p:par>
                      </p:childTnLst>
                    </p:cTn>
                  </p:par>
                  <p:par>
                    <p:cTn id="670" fill="hold">
                      <p:stCondLst>
                        <p:cond delay="indefinite"/>
                      </p:stCondLst>
                      <p:childTnLst>
                        <p:par>
                          <p:cTn id="671" fill="hold">
                            <p:stCondLst>
                              <p:cond delay="0"/>
                            </p:stCondLst>
                            <p:childTnLst>
                              <p:par>
                                <p:cTn id="672" nodeType="clickEffect" fill="hold" presetClass="entr" presetID="22" presetSubtype="8">
                                  <p:stCondLst>
                                    <p:cond delay="0"/>
                                  </p:stCondLst>
                                  <p:childTnLst>
                                    <p:set>
                                      <p:cBhvr>
                                        <p:cTn id="673" dur="1" fill="hold">
                                          <p:stCondLst>
                                            <p:cond delay="0"/>
                                          </p:stCondLst>
                                        </p:cTn>
                                        <p:tgtEl>
                                          <p:spTgt spid="1807">
                                            <p:txEl>
                                              <p:pRg st="1" end="1"/>
                                            </p:txEl>
                                          </p:spTgt>
                                        </p:tgtEl>
                                        <p:attrNameLst>
                                          <p:attrName>style.visibility</p:attrName>
                                        </p:attrNameLst>
                                      </p:cBhvr>
                                      <p:to>
                                        <p:strVal val="visible"/>
                                      </p:to>
                                    </p:set>
                                    <p:animEffect filter="wipe(left)" transition="in">
                                      <p:cBhvr additive="repl">
                                        <p:cTn id="674" dur="500"/>
                                        <p:tgtEl>
                                          <p:spTgt spid="1807">
                                            <p:txEl>
                                              <p:pRg st="1" end="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08"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Empty elements</a:t>
            </a:r>
            <a:endParaRPr b="1" lang="en-US" sz="4400" spc="-1" strike="noStrike">
              <a:latin typeface="Lato Black"/>
            </a:endParaRPr>
          </a:p>
        </p:txBody>
      </p:sp>
      <p:sp>
        <p:nvSpPr>
          <p:cNvPr id="1809" name="TextShape 2"/>
          <p:cNvSpPr txBox="1"/>
          <p:nvPr/>
        </p:nvSpPr>
        <p:spPr>
          <a:xfrm>
            <a:off x="419040" y="1511640"/>
            <a:ext cx="9448920" cy="5249880"/>
          </a:xfrm>
          <a:prstGeom prst="rect">
            <a:avLst/>
          </a:prstGeom>
          <a:noFill/>
          <a:ln>
            <a:noFill/>
          </a:ln>
        </p:spPr>
        <p:txBody>
          <a:bodyPr lIns="90000" rIns="90000" tIns="46800" bIns="46800">
            <a:normAutofit/>
          </a:bodyPr>
          <a:p>
            <a:pPr marL="432000" indent="-324000">
              <a:spcBef>
                <a:spcPts val="799"/>
              </a:spcBef>
              <a:buClr>
                <a:srgbClr val="000000"/>
              </a:buClr>
              <a:buSzPct val="45000"/>
              <a:buFont typeface="Wingdings" charset="2"/>
              <a:buChar char=""/>
            </a:pPr>
            <a:r>
              <a:rPr b="0" lang="en-US" sz="3200" spc="-1" strike="noStrike">
                <a:latin typeface="Lato"/>
              </a:rPr>
              <a:t>Empty elements are (ridiculously) complex</a:t>
            </a:r>
            <a:br/>
            <a:r>
              <a:rPr b="0" lang="en-US" sz="3200" spc="-1" strike="noStrike">
                <a:latin typeface="Lato"/>
              </a:rPr>
              <a:t> </a:t>
            </a:r>
            <a:endParaRPr b="0" lang="en-US" sz="3200" spc="-1" strike="noStrike">
              <a:latin typeface="Lato"/>
            </a:endParaRPr>
          </a:p>
          <a:p>
            <a:pPr marL="432000" indent="-324000">
              <a:lnSpc>
                <a:spcPct val="100000"/>
              </a:lnSpc>
              <a:spcBef>
                <a:spcPts val="598"/>
              </a:spcBef>
              <a:buClr>
                <a:srgbClr val="000000"/>
              </a:buClr>
              <a:buSzPct val="45000"/>
              <a:buFont typeface="Wingdings" charset="2"/>
              <a:buChar char=""/>
            </a:pPr>
            <a:r>
              <a:rPr b="0" lang="en-US" sz="2400" spc="-1" strike="noStrike">
                <a:solidFill>
                  <a:srgbClr val="3300ff"/>
                </a:solidFill>
                <a:latin typeface="Trebuchet MS"/>
              </a:rPr>
              <a:t>&lt;xs:complexType  name="counter"&gt;</a:t>
            </a:r>
            <a:br/>
            <a:r>
              <a:rPr b="0" lang="en-US" sz="2400" spc="-1" strike="noStrike">
                <a:solidFill>
                  <a:srgbClr val="3300ff"/>
                </a:solidFill>
                <a:latin typeface="Trebuchet MS"/>
              </a:rPr>
              <a:t>     &lt;xs:complexContent&gt;</a:t>
            </a:r>
            <a:br/>
            <a:r>
              <a:rPr b="0" lang="en-US" sz="2400" spc="-1" strike="noStrike">
                <a:solidFill>
                  <a:srgbClr val="3300ff"/>
                </a:solidFill>
                <a:latin typeface="Trebuchet MS"/>
              </a:rPr>
              <a:t>          &lt;xs:extension  base="xs:anyType"/&gt;</a:t>
            </a:r>
            <a:br/>
            <a:r>
              <a:rPr b="0" lang="en-US" sz="2400" spc="-1" strike="noStrike">
                <a:solidFill>
                  <a:srgbClr val="3300ff"/>
                </a:solidFill>
                <a:latin typeface="Trebuchet MS"/>
              </a:rPr>
              <a:t>          &lt;xs:attribute  name="count"  type="xs:integer"/&gt;</a:t>
            </a:r>
            <a:br/>
            <a:r>
              <a:rPr b="0" lang="en-US" sz="2400" spc="-1" strike="noStrike">
                <a:solidFill>
                  <a:srgbClr val="3300ff"/>
                </a:solidFill>
                <a:latin typeface="Trebuchet MS"/>
              </a:rPr>
              <a:t>    &lt;/xs:complexContent&gt;</a:t>
            </a:r>
            <a:br/>
            <a:r>
              <a:rPr b="0" lang="en-US" sz="2400" spc="-1" strike="noStrike">
                <a:solidFill>
                  <a:srgbClr val="3300ff"/>
                </a:solidFill>
                <a:latin typeface="Trebuchet MS"/>
              </a:rPr>
              <a:t>&lt;/xs:complexType&gt;</a:t>
            </a:r>
            <a:endParaRPr b="0" lang="en-US" sz="2400" spc="-1" strike="noStrike">
              <a:latin typeface="Lato"/>
            </a:endParaRPr>
          </a:p>
        </p:txBody>
      </p:sp>
    </p:spTree>
  </p:cSld>
  <mc:AlternateContent>
    <mc:Choice Requires="p14">
      <p:transition spd="slow" p14:dur="2000"/>
    </mc:Choice>
    <mc:Fallback>
      <p:transition spd="slow"/>
    </mc:Fallback>
  </mc:AlternateContent>
  <p:timing>
    <p:tnLst>
      <p:par>
        <p:cTn id="675" dur="indefinite" restart="never" nodeType="tmRoot">
          <p:childTnLst>
            <p:seq>
              <p:cTn id="676" dur="indefinite" nodeType="mainSeq">
                <p:childTnLst>
                  <p:par>
                    <p:cTn id="677" fill="hold">
                      <p:stCondLst>
                        <p:cond delay="indefinite"/>
                      </p:stCondLst>
                      <p:childTnLst>
                        <p:par>
                          <p:cTn id="678" fill="hold">
                            <p:stCondLst>
                              <p:cond delay="0"/>
                            </p:stCondLst>
                            <p:childTnLst>
                              <p:par>
                                <p:cTn id="679" nodeType="clickEffect" fill="hold" presetClass="entr" presetID="22" presetSubtype="8">
                                  <p:stCondLst>
                                    <p:cond delay="0"/>
                                  </p:stCondLst>
                                  <p:childTnLst>
                                    <p:set>
                                      <p:cBhvr>
                                        <p:cTn id="680" dur="1" fill="hold">
                                          <p:stCondLst>
                                            <p:cond delay="0"/>
                                          </p:stCondLst>
                                        </p:cTn>
                                        <p:tgtEl>
                                          <p:spTgt spid="1809">
                                            <p:txEl>
                                              <p:pRg st="0" end="0"/>
                                            </p:txEl>
                                          </p:spTgt>
                                        </p:tgtEl>
                                        <p:attrNameLst>
                                          <p:attrName>style.visibility</p:attrName>
                                        </p:attrNameLst>
                                      </p:cBhvr>
                                      <p:to>
                                        <p:strVal val="visible"/>
                                      </p:to>
                                    </p:set>
                                    <p:animEffect filter="wipe(left)" transition="in">
                                      <p:cBhvr additive="repl">
                                        <p:cTn id="681" dur="500"/>
                                        <p:tgtEl>
                                          <p:spTgt spid="1809">
                                            <p:txEl>
                                              <p:pRg st="0" end="0"/>
                                            </p:txEl>
                                          </p:spTgt>
                                        </p:tgtEl>
                                      </p:cBhvr>
                                    </p:animEffect>
                                  </p:childTnLst>
                                </p:cTn>
                              </p:par>
                            </p:childTnLst>
                          </p:cTn>
                        </p:par>
                      </p:childTnLst>
                    </p:cTn>
                  </p:par>
                  <p:par>
                    <p:cTn id="682" fill="hold">
                      <p:stCondLst>
                        <p:cond delay="indefinite"/>
                      </p:stCondLst>
                      <p:childTnLst>
                        <p:par>
                          <p:cTn id="683" fill="hold">
                            <p:stCondLst>
                              <p:cond delay="0"/>
                            </p:stCondLst>
                            <p:childTnLst>
                              <p:par>
                                <p:cTn id="684" nodeType="clickEffect" fill="hold" presetClass="entr" presetID="22" presetSubtype="8">
                                  <p:stCondLst>
                                    <p:cond delay="0"/>
                                  </p:stCondLst>
                                  <p:childTnLst>
                                    <p:set>
                                      <p:cBhvr>
                                        <p:cTn id="685" dur="1" fill="hold">
                                          <p:stCondLst>
                                            <p:cond delay="0"/>
                                          </p:stCondLst>
                                        </p:cTn>
                                        <p:tgtEl>
                                          <p:spTgt spid="1809">
                                            <p:txEl>
                                              <p:pRg st="1" end="1"/>
                                            </p:txEl>
                                          </p:spTgt>
                                        </p:tgtEl>
                                        <p:attrNameLst>
                                          <p:attrName>style.visibility</p:attrName>
                                        </p:attrNameLst>
                                      </p:cBhvr>
                                      <p:to>
                                        <p:strVal val="visible"/>
                                      </p:to>
                                    </p:set>
                                    <p:animEffect filter="wipe(left)" transition="in">
                                      <p:cBhvr additive="repl">
                                        <p:cTn id="686" dur="500"/>
                                        <p:tgtEl>
                                          <p:spTgt spid="1809">
                                            <p:txEl>
                                              <p:pRg st="1" end="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10"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Mixed elements</a:t>
            </a:r>
            <a:endParaRPr b="1" lang="en-US" sz="4400" spc="-1" strike="noStrike">
              <a:latin typeface="Lato Black"/>
            </a:endParaRPr>
          </a:p>
        </p:txBody>
      </p:sp>
      <p:sp>
        <p:nvSpPr>
          <p:cNvPr id="1811" name="TextShape 2"/>
          <p:cNvSpPr txBox="1"/>
          <p:nvPr/>
        </p:nvSpPr>
        <p:spPr>
          <a:xfrm>
            <a:off x="754920" y="1587600"/>
            <a:ext cx="8817120" cy="4642200"/>
          </a:xfrm>
          <a:prstGeom prst="rect">
            <a:avLst/>
          </a:prstGeom>
          <a:noFill/>
          <a:ln>
            <a:noFill/>
          </a:ln>
        </p:spPr>
        <p:txBody>
          <a:bodyPr lIns="90000" rIns="90000" tIns="46800" bIns="46800">
            <a:normAutofit/>
          </a:bodyPr>
          <a:p>
            <a:pPr marL="432000" indent="-324000">
              <a:lnSpc>
                <a:spcPct val="90000"/>
              </a:lnSpc>
              <a:spcBef>
                <a:spcPts val="697"/>
              </a:spcBef>
              <a:buClr>
                <a:srgbClr val="000000"/>
              </a:buClr>
              <a:buSzPct val="45000"/>
              <a:buFont typeface="Wingdings" charset="2"/>
              <a:buChar char=""/>
            </a:pPr>
            <a:r>
              <a:rPr b="0" lang="en-US" sz="2800" spc="-1" strike="noStrike">
                <a:latin typeface="Lato"/>
              </a:rPr>
              <a:t>Mixed elements may contain both text and elements</a:t>
            </a:r>
            <a:endParaRPr b="0" lang="en-US" sz="2800" spc="-1" strike="noStrike">
              <a:latin typeface="Lato"/>
            </a:endParaRPr>
          </a:p>
          <a:p>
            <a:pPr marL="432000" indent="-324000">
              <a:lnSpc>
                <a:spcPct val="90000"/>
              </a:lnSpc>
              <a:spcBef>
                <a:spcPts val="697"/>
              </a:spcBef>
              <a:buClr>
                <a:srgbClr val="000000"/>
              </a:buClr>
              <a:buSzPct val="45000"/>
              <a:buFont typeface="Wingdings" charset="2"/>
              <a:buChar char=""/>
            </a:pPr>
            <a:r>
              <a:rPr b="0" lang="en-US" sz="2800" spc="-1" strike="noStrike">
                <a:latin typeface="Lato"/>
              </a:rPr>
              <a:t>We add</a:t>
            </a:r>
            <a:r>
              <a:rPr b="0" lang="en-US" sz="2800" spc="-1" strike="noStrike">
                <a:solidFill>
                  <a:srgbClr val="3300ff"/>
                </a:solidFill>
                <a:latin typeface="Lato"/>
              </a:rPr>
              <a:t> </a:t>
            </a:r>
            <a:r>
              <a:rPr b="0" lang="en-US" sz="2400" spc="-1" strike="noStrike">
                <a:solidFill>
                  <a:srgbClr val="3300ff"/>
                </a:solidFill>
                <a:latin typeface="Trebuchet MS"/>
              </a:rPr>
              <a:t>mixed="true"</a:t>
            </a:r>
            <a:r>
              <a:rPr b="0" lang="en-US" sz="2800" spc="-1" strike="noStrike">
                <a:latin typeface="Lato"/>
              </a:rPr>
              <a:t> to the </a:t>
            </a:r>
            <a:r>
              <a:rPr b="0" lang="en-US" sz="2400" spc="-1" strike="noStrike">
                <a:solidFill>
                  <a:srgbClr val="3300ff"/>
                </a:solidFill>
                <a:latin typeface="Trebuchet MS"/>
              </a:rPr>
              <a:t>xs:complexType</a:t>
            </a:r>
            <a:r>
              <a:rPr b="0" lang="en-US" sz="2800" spc="-1" strike="noStrike">
                <a:latin typeface="Lato"/>
              </a:rPr>
              <a:t> element</a:t>
            </a:r>
            <a:endParaRPr b="0" lang="en-US" sz="2800" spc="-1" strike="noStrike">
              <a:latin typeface="Lato"/>
            </a:endParaRPr>
          </a:p>
          <a:p>
            <a:pPr marL="432000" indent="-324000">
              <a:lnSpc>
                <a:spcPct val="90000"/>
              </a:lnSpc>
              <a:spcBef>
                <a:spcPts val="697"/>
              </a:spcBef>
              <a:buClr>
                <a:srgbClr val="000000"/>
              </a:buClr>
              <a:buSzPct val="45000"/>
              <a:buFont typeface="Wingdings" charset="2"/>
              <a:buChar char=""/>
            </a:pPr>
            <a:r>
              <a:rPr b="0" lang="en-US" sz="2800" spc="-1" strike="noStrike">
                <a:latin typeface="Lato"/>
              </a:rPr>
              <a:t>The text itself is not mentioned in the element, and may go anywhere (it is basically ignored)</a:t>
            </a:r>
            <a:endParaRPr b="0" lang="en-US" sz="2800" spc="-1" strike="noStrike">
              <a:latin typeface="Lato"/>
            </a:endParaRPr>
          </a:p>
          <a:p>
            <a:pPr marL="432000" indent="-324000">
              <a:lnSpc>
                <a:spcPct val="90000"/>
              </a:lnSpc>
              <a:spcBef>
                <a:spcPts val="697"/>
              </a:spcBef>
              <a:buClr>
                <a:srgbClr val="000000"/>
              </a:buClr>
              <a:buSzPct val="45000"/>
              <a:buFont typeface="Wingdings" charset="2"/>
              <a:buChar char=""/>
            </a:pPr>
            <a:endParaRPr b="0" lang="en-US" sz="28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solidFill>
                  <a:srgbClr val="3300ff"/>
                </a:solidFill>
                <a:latin typeface="Trebuchet MS"/>
              </a:rPr>
              <a:t>&lt;xs:complexType  name="paragraph"  </a:t>
            </a:r>
            <a:r>
              <a:rPr b="0" lang="en-US" sz="2400" spc="-1" strike="noStrike">
                <a:solidFill>
                  <a:srgbClr val="ff0000"/>
                </a:solidFill>
                <a:latin typeface="Trebuchet MS"/>
              </a:rPr>
              <a:t>mixed="true"</a:t>
            </a:r>
            <a:r>
              <a:rPr b="0" lang="en-US" sz="2400" spc="-1" strike="noStrike">
                <a:solidFill>
                  <a:srgbClr val="3300ff"/>
                </a:solidFill>
                <a:latin typeface="Trebuchet MS"/>
              </a:rPr>
              <a:t>&gt;</a:t>
            </a:r>
            <a:br/>
            <a:r>
              <a:rPr b="0" lang="en-US" sz="2400" spc="-1" strike="noStrike">
                <a:solidFill>
                  <a:srgbClr val="3300ff"/>
                </a:solidFill>
                <a:latin typeface="Trebuchet MS"/>
              </a:rPr>
              <a:t>     &lt;xs:sequence&gt;</a:t>
            </a:r>
            <a:br/>
            <a:r>
              <a:rPr b="0" lang="en-US" sz="2400" spc="-1" strike="noStrike">
                <a:solidFill>
                  <a:srgbClr val="3300ff"/>
                </a:solidFill>
                <a:latin typeface="Trebuchet MS"/>
              </a:rPr>
              <a:t>          &lt;xs:element  name="someName”</a:t>
            </a:r>
            <a:br/>
            <a:r>
              <a:rPr b="0" lang="en-US" sz="2400" spc="-1" strike="noStrike">
                <a:solidFill>
                  <a:srgbClr val="3300ff"/>
                </a:solidFill>
                <a:latin typeface="Trebuchet MS"/>
              </a:rPr>
              <a:t>                              type="xs:anyType"/&gt;</a:t>
            </a:r>
            <a:br/>
            <a:r>
              <a:rPr b="0" lang="en-US" sz="2400" spc="-1" strike="noStrike">
                <a:solidFill>
                  <a:srgbClr val="3300ff"/>
                </a:solidFill>
                <a:latin typeface="Trebuchet MS"/>
              </a:rPr>
              <a:t>    &lt;/xs:sequence&gt;</a:t>
            </a:r>
            <a:br/>
            <a:r>
              <a:rPr b="0" lang="en-US" sz="2400" spc="-1" strike="noStrike">
                <a:solidFill>
                  <a:srgbClr val="3300ff"/>
                </a:solidFill>
                <a:latin typeface="Trebuchet MS"/>
              </a:rPr>
              <a:t>&lt;/xs:complexType&gt;</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endParaRPr b="0" lang="en-US" sz="2400" spc="-1" strike="noStrike">
              <a:latin typeface="Lato"/>
            </a:endParaRPr>
          </a:p>
        </p:txBody>
      </p:sp>
    </p:spTree>
  </p:cSld>
  <mc:AlternateContent>
    <mc:Choice Requires="p14">
      <p:transition spd="slow" p14:dur="2000"/>
    </mc:Choice>
    <mc:Fallback>
      <p:transition spd="slow"/>
    </mc:Fallback>
  </mc:AlternateContent>
  <p:timing>
    <p:tnLst>
      <p:par>
        <p:cTn id="687" dur="indefinite" restart="never" nodeType="tmRoot">
          <p:childTnLst>
            <p:seq>
              <p:cTn id="688" dur="indefinite" nodeType="mainSeq">
                <p:childTnLst>
                  <p:par>
                    <p:cTn id="689" fill="hold">
                      <p:stCondLst>
                        <p:cond delay="indefinite"/>
                      </p:stCondLst>
                      <p:childTnLst>
                        <p:par>
                          <p:cTn id="690" fill="hold">
                            <p:stCondLst>
                              <p:cond delay="0"/>
                            </p:stCondLst>
                            <p:childTnLst>
                              <p:par>
                                <p:cTn id="691" nodeType="clickEffect" fill="hold" presetClass="entr" presetID="22" presetSubtype="8">
                                  <p:stCondLst>
                                    <p:cond delay="0"/>
                                  </p:stCondLst>
                                  <p:childTnLst>
                                    <p:set>
                                      <p:cBhvr>
                                        <p:cTn id="692" dur="1" fill="hold">
                                          <p:stCondLst>
                                            <p:cond delay="0"/>
                                          </p:stCondLst>
                                        </p:cTn>
                                        <p:tgtEl>
                                          <p:spTgt spid="1811">
                                            <p:txEl>
                                              <p:pRg st="0" end="0"/>
                                            </p:txEl>
                                          </p:spTgt>
                                        </p:tgtEl>
                                        <p:attrNameLst>
                                          <p:attrName>style.visibility</p:attrName>
                                        </p:attrNameLst>
                                      </p:cBhvr>
                                      <p:to>
                                        <p:strVal val="visible"/>
                                      </p:to>
                                    </p:set>
                                    <p:animEffect filter="wipe(left)" transition="in">
                                      <p:cBhvr additive="repl">
                                        <p:cTn id="693" dur="500"/>
                                        <p:tgtEl>
                                          <p:spTgt spid="1811">
                                            <p:txEl>
                                              <p:pRg st="0" end="0"/>
                                            </p:txEl>
                                          </p:spTgt>
                                        </p:tgtEl>
                                      </p:cBhvr>
                                    </p:animEffect>
                                  </p:childTnLst>
                                </p:cTn>
                              </p:par>
                            </p:childTnLst>
                          </p:cTn>
                        </p:par>
                      </p:childTnLst>
                    </p:cTn>
                  </p:par>
                  <p:par>
                    <p:cTn id="694" fill="hold">
                      <p:stCondLst>
                        <p:cond delay="indefinite"/>
                      </p:stCondLst>
                      <p:childTnLst>
                        <p:par>
                          <p:cTn id="695" fill="hold">
                            <p:stCondLst>
                              <p:cond delay="0"/>
                            </p:stCondLst>
                            <p:childTnLst>
                              <p:par>
                                <p:cTn id="696" nodeType="clickEffect" fill="hold" presetClass="entr" presetID="22" presetSubtype="8">
                                  <p:stCondLst>
                                    <p:cond delay="0"/>
                                  </p:stCondLst>
                                  <p:childTnLst>
                                    <p:set>
                                      <p:cBhvr>
                                        <p:cTn id="697" dur="1" fill="hold">
                                          <p:stCondLst>
                                            <p:cond delay="0"/>
                                          </p:stCondLst>
                                        </p:cTn>
                                        <p:tgtEl>
                                          <p:spTgt spid="1811">
                                            <p:txEl>
                                              <p:pRg st="1" end="1"/>
                                            </p:txEl>
                                          </p:spTgt>
                                        </p:tgtEl>
                                        <p:attrNameLst>
                                          <p:attrName>style.visibility</p:attrName>
                                        </p:attrNameLst>
                                      </p:cBhvr>
                                      <p:to>
                                        <p:strVal val="visible"/>
                                      </p:to>
                                    </p:set>
                                    <p:animEffect filter="wipe(left)" transition="in">
                                      <p:cBhvr additive="repl">
                                        <p:cTn id="698" dur="500"/>
                                        <p:tgtEl>
                                          <p:spTgt spid="1811">
                                            <p:txEl>
                                              <p:pRg st="1" end="1"/>
                                            </p:txEl>
                                          </p:spTgt>
                                        </p:tgtEl>
                                      </p:cBhvr>
                                    </p:animEffect>
                                  </p:childTnLst>
                                </p:cTn>
                              </p:par>
                            </p:childTnLst>
                          </p:cTn>
                        </p:par>
                      </p:childTnLst>
                    </p:cTn>
                  </p:par>
                  <p:par>
                    <p:cTn id="699" fill="hold">
                      <p:stCondLst>
                        <p:cond delay="indefinite"/>
                      </p:stCondLst>
                      <p:childTnLst>
                        <p:par>
                          <p:cTn id="700" fill="hold">
                            <p:stCondLst>
                              <p:cond delay="0"/>
                            </p:stCondLst>
                            <p:childTnLst>
                              <p:par>
                                <p:cTn id="701" nodeType="clickEffect" fill="hold" presetClass="entr" presetID="22" presetSubtype="8">
                                  <p:stCondLst>
                                    <p:cond delay="0"/>
                                  </p:stCondLst>
                                  <p:childTnLst>
                                    <p:set>
                                      <p:cBhvr>
                                        <p:cTn id="702" dur="1" fill="hold">
                                          <p:stCondLst>
                                            <p:cond delay="0"/>
                                          </p:stCondLst>
                                        </p:cTn>
                                        <p:tgtEl>
                                          <p:spTgt spid="1811">
                                            <p:txEl>
                                              <p:pRg st="2" end="2"/>
                                            </p:txEl>
                                          </p:spTgt>
                                        </p:tgtEl>
                                        <p:attrNameLst>
                                          <p:attrName>style.visibility</p:attrName>
                                        </p:attrNameLst>
                                      </p:cBhvr>
                                      <p:to>
                                        <p:strVal val="visible"/>
                                      </p:to>
                                    </p:set>
                                    <p:animEffect filter="wipe(left)" transition="in">
                                      <p:cBhvr additive="repl">
                                        <p:cTn id="703" dur="500"/>
                                        <p:tgtEl>
                                          <p:spTgt spid="1811">
                                            <p:txEl>
                                              <p:pRg st="2" end="2"/>
                                            </p:txEl>
                                          </p:spTgt>
                                        </p:tgtEl>
                                      </p:cBhvr>
                                    </p:animEffect>
                                  </p:childTnLst>
                                </p:cTn>
                              </p:par>
                            </p:childTnLst>
                          </p:cTn>
                        </p:par>
                      </p:childTnLst>
                    </p:cTn>
                  </p:par>
                  <p:par>
                    <p:cTn id="704" fill="hold">
                      <p:stCondLst>
                        <p:cond delay="indefinite"/>
                      </p:stCondLst>
                      <p:childTnLst>
                        <p:par>
                          <p:cTn id="705" fill="hold">
                            <p:stCondLst>
                              <p:cond delay="0"/>
                            </p:stCondLst>
                            <p:childTnLst>
                              <p:par>
                                <p:cTn id="706" nodeType="clickEffect" fill="hold" presetClass="entr" presetID="22" presetSubtype="8">
                                  <p:stCondLst>
                                    <p:cond delay="0"/>
                                  </p:stCondLst>
                                  <p:childTnLst>
                                    <p:set>
                                      <p:cBhvr>
                                        <p:cTn id="707" dur="1" fill="hold">
                                          <p:stCondLst>
                                            <p:cond delay="0"/>
                                          </p:stCondLst>
                                        </p:cTn>
                                        <p:tgtEl>
                                          <p:spTgt spid="1811">
                                            <p:txEl>
                                              <p:pRg st="4" end="4"/>
                                            </p:txEl>
                                          </p:spTgt>
                                        </p:tgtEl>
                                        <p:attrNameLst>
                                          <p:attrName>style.visibility</p:attrName>
                                        </p:attrNameLst>
                                      </p:cBhvr>
                                      <p:to>
                                        <p:strVal val="visible"/>
                                      </p:to>
                                    </p:set>
                                    <p:animEffect filter="wipe(left)" transition="in">
                                      <p:cBhvr additive="repl">
                                        <p:cTn id="708" dur="500"/>
                                        <p:tgtEl>
                                          <p:spTgt spid="1811">
                                            <p:txEl>
                                              <p:pRg st="4" end="4"/>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12"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Extensions</a:t>
            </a:r>
            <a:endParaRPr b="1" lang="en-US" sz="4400" spc="-1" strike="noStrike">
              <a:latin typeface="Lato Black"/>
            </a:endParaRPr>
          </a:p>
        </p:txBody>
      </p:sp>
      <p:sp>
        <p:nvSpPr>
          <p:cNvPr id="1813" name="TextShape 2"/>
          <p:cNvSpPr txBox="1"/>
          <p:nvPr/>
        </p:nvSpPr>
        <p:spPr>
          <a:xfrm>
            <a:off x="419040" y="1511640"/>
            <a:ext cx="9448920" cy="524988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3200" spc="-1" strike="noStrike">
                <a:latin typeface="Lato"/>
              </a:rPr>
              <a:t>You can base a complex type on another complex type</a:t>
            </a:r>
            <a:endParaRPr b="0" lang="en-US" sz="3200" spc="-1" strike="noStrike">
              <a:latin typeface="Lato"/>
            </a:endParaRPr>
          </a:p>
          <a:p>
            <a:pPr marL="432000" indent="-324000">
              <a:lnSpc>
                <a:spcPct val="100000"/>
              </a:lnSpc>
              <a:spcBef>
                <a:spcPts val="598"/>
              </a:spcBef>
              <a:buClr>
                <a:srgbClr val="000000"/>
              </a:buClr>
              <a:buSzPct val="45000"/>
              <a:buFont typeface="Wingdings" charset="2"/>
              <a:buChar char=""/>
            </a:pPr>
            <a:r>
              <a:rPr b="0" lang="en-US" sz="2400" spc="-1" strike="noStrike">
                <a:solidFill>
                  <a:srgbClr val="3300ff"/>
                </a:solidFill>
                <a:latin typeface="Trebuchet MS"/>
              </a:rPr>
              <a:t>&lt;xs:complexType  name="newType"&gt;</a:t>
            </a:r>
            <a:br/>
            <a:r>
              <a:rPr b="0" lang="en-US" sz="2400" spc="-1" strike="noStrike">
                <a:solidFill>
                  <a:srgbClr val="3300ff"/>
                </a:solidFill>
                <a:latin typeface="Trebuchet MS"/>
              </a:rPr>
              <a:t>     &lt;xs:complexContent&gt;</a:t>
            </a:r>
            <a:br/>
            <a:r>
              <a:rPr b="0" lang="en-US" sz="2400" spc="-1" strike="noStrike">
                <a:solidFill>
                  <a:srgbClr val="3300ff"/>
                </a:solidFill>
                <a:latin typeface="Trebuchet MS"/>
              </a:rPr>
              <a:t>          &lt;xs:extension  base="otherType"&gt;</a:t>
            </a:r>
            <a:br/>
            <a:r>
              <a:rPr b="0" lang="en-US" sz="2400" spc="-1" strike="noStrike">
                <a:solidFill>
                  <a:srgbClr val="3300ff"/>
                </a:solidFill>
                <a:latin typeface="Trebuchet MS"/>
              </a:rPr>
              <a:t>               </a:t>
            </a:r>
            <a:r>
              <a:rPr b="1" i="1" lang="en-US" sz="2400" spc="-1" strike="noStrike">
                <a:solidFill>
                  <a:srgbClr val="cb00cb"/>
                </a:solidFill>
                <a:latin typeface="Lato"/>
              </a:rPr>
              <a:t>...new stuff...</a:t>
            </a:r>
            <a:br/>
            <a:r>
              <a:rPr b="0" lang="en-US" sz="2400" spc="-1" strike="noStrike">
                <a:solidFill>
                  <a:srgbClr val="3300ff"/>
                </a:solidFill>
                <a:latin typeface="Trebuchet MS"/>
              </a:rPr>
              <a:t>          &lt;/xs:extension&gt;</a:t>
            </a:r>
            <a:br/>
            <a:r>
              <a:rPr b="0" lang="en-US" sz="2400" spc="-1" strike="noStrike">
                <a:solidFill>
                  <a:srgbClr val="3300ff"/>
                </a:solidFill>
                <a:latin typeface="Trebuchet MS"/>
              </a:rPr>
              <a:t>     &lt;/xs:complexContent&gt;</a:t>
            </a:r>
            <a:br/>
            <a:r>
              <a:rPr b="0" lang="en-US" sz="2400" spc="-1" strike="noStrike">
                <a:solidFill>
                  <a:srgbClr val="3300ff"/>
                </a:solidFill>
                <a:latin typeface="Trebuchet MS"/>
              </a:rPr>
              <a:t>&lt;/xs:complexType&gt;</a:t>
            </a:r>
            <a:endParaRPr b="0" lang="en-US" sz="2400" spc="-1" strike="noStrike">
              <a:latin typeface="Lato"/>
            </a:endParaRPr>
          </a:p>
        </p:txBody>
      </p:sp>
    </p:spTree>
  </p:cSld>
  <mc:AlternateContent>
    <mc:Choice Requires="p14">
      <p:transition spd="slow" p14:dur="2000"/>
    </mc:Choice>
    <mc:Fallback>
      <p:transition spd="slow"/>
    </mc:Fallback>
  </mc:AlternateContent>
  <p:timing>
    <p:tnLst>
      <p:par>
        <p:cTn id="709" dur="indefinite" restart="never" nodeType="tmRoot">
          <p:childTnLst>
            <p:seq>
              <p:cTn id="710" dur="indefinite" nodeType="mainSeq">
                <p:childTnLst>
                  <p:par>
                    <p:cTn id="711" fill="hold">
                      <p:stCondLst>
                        <p:cond delay="indefinite"/>
                      </p:stCondLst>
                      <p:childTnLst>
                        <p:par>
                          <p:cTn id="712" fill="hold">
                            <p:stCondLst>
                              <p:cond delay="0"/>
                            </p:stCondLst>
                            <p:childTnLst>
                              <p:par>
                                <p:cTn id="713" nodeType="clickEffect" fill="hold" presetClass="entr" presetID="22" presetSubtype="8">
                                  <p:stCondLst>
                                    <p:cond delay="0"/>
                                  </p:stCondLst>
                                  <p:childTnLst>
                                    <p:set>
                                      <p:cBhvr>
                                        <p:cTn id="714" dur="1" fill="hold">
                                          <p:stCondLst>
                                            <p:cond delay="0"/>
                                          </p:stCondLst>
                                        </p:cTn>
                                        <p:tgtEl>
                                          <p:spTgt spid="1813">
                                            <p:txEl>
                                              <p:pRg st="0" end="0"/>
                                            </p:txEl>
                                          </p:spTgt>
                                        </p:tgtEl>
                                        <p:attrNameLst>
                                          <p:attrName>style.visibility</p:attrName>
                                        </p:attrNameLst>
                                      </p:cBhvr>
                                      <p:to>
                                        <p:strVal val="visible"/>
                                      </p:to>
                                    </p:set>
                                    <p:animEffect filter="wipe(left)" transition="in">
                                      <p:cBhvr additive="repl">
                                        <p:cTn id="715" dur="500"/>
                                        <p:tgtEl>
                                          <p:spTgt spid="1813">
                                            <p:txEl>
                                              <p:pRg st="0" end="0"/>
                                            </p:txEl>
                                          </p:spTgt>
                                        </p:tgtEl>
                                      </p:cBhvr>
                                    </p:animEffect>
                                  </p:childTnLst>
                                </p:cTn>
                              </p:par>
                            </p:childTnLst>
                          </p:cTn>
                        </p:par>
                      </p:childTnLst>
                    </p:cTn>
                  </p:par>
                  <p:par>
                    <p:cTn id="716" fill="hold">
                      <p:stCondLst>
                        <p:cond delay="indefinite"/>
                      </p:stCondLst>
                      <p:childTnLst>
                        <p:par>
                          <p:cTn id="717" fill="hold">
                            <p:stCondLst>
                              <p:cond delay="0"/>
                            </p:stCondLst>
                            <p:childTnLst>
                              <p:par>
                                <p:cTn id="718" nodeType="clickEffect" fill="hold" presetClass="entr" presetID="22" presetSubtype="8">
                                  <p:stCondLst>
                                    <p:cond delay="0"/>
                                  </p:stCondLst>
                                  <p:childTnLst>
                                    <p:set>
                                      <p:cBhvr>
                                        <p:cTn id="719" dur="1" fill="hold">
                                          <p:stCondLst>
                                            <p:cond delay="0"/>
                                          </p:stCondLst>
                                        </p:cTn>
                                        <p:tgtEl>
                                          <p:spTgt spid="1813">
                                            <p:txEl>
                                              <p:pRg st="1" end="1"/>
                                            </p:txEl>
                                          </p:spTgt>
                                        </p:tgtEl>
                                        <p:attrNameLst>
                                          <p:attrName>style.visibility</p:attrName>
                                        </p:attrNameLst>
                                      </p:cBhvr>
                                      <p:to>
                                        <p:strVal val="visible"/>
                                      </p:to>
                                    </p:set>
                                    <p:animEffect filter="wipe(left)" transition="in">
                                      <p:cBhvr additive="repl">
                                        <p:cTn id="720" dur="500"/>
                                        <p:tgtEl>
                                          <p:spTgt spid="1813">
                                            <p:txEl>
                                              <p:pRg st="1" end="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14"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Predefined string types</a:t>
            </a:r>
            <a:endParaRPr b="1" lang="en-US" sz="4400" spc="-1" strike="noStrike">
              <a:latin typeface="Lato Black"/>
            </a:endParaRPr>
          </a:p>
        </p:txBody>
      </p:sp>
      <p:sp>
        <p:nvSpPr>
          <p:cNvPr id="1815" name="TextShape 2"/>
          <p:cNvSpPr txBox="1"/>
          <p:nvPr/>
        </p:nvSpPr>
        <p:spPr>
          <a:xfrm>
            <a:off x="755640" y="1587600"/>
            <a:ext cx="8565120" cy="479448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latin typeface="Lato"/>
              </a:rPr>
              <a:t>Recall that a simple element is defined as:</a:t>
            </a:r>
            <a:br/>
            <a:r>
              <a:rPr b="0" lang="en-US" sz="2400" spc="-1" strike="noStrike">
                <a:latin typeface="Lato"/>
              </a:rPr>
              <a:t>    </a:t>
            </a:r>
            <a:r>
              <a:rPr b="0" lang="en-US" sz="2400" spc="-1" strike="noStrike">
                <a:solidFill>
                  <a:srgbClr val="3300ff"/>
                </a:solidFill>
                <a:latin typeface="Trebuchet MS"/>
              </a:rPr>
              <a:t>&lt;xs:element  name="</a:t>
            </a:r>
            <a:r>
              <a:rPr b="1" i="1" lang="en-US" sz="2400" spc="-1" strike="noStrike">
                <a:solidFill>
                  <a:srgbClr val="cb00cb"/>
                </a:solidFill>
                <a:latin typeface="Lato"/>
              </a:rPr>
              <a:t>name</a:t>
            </a:r>
            <a:r>
              <a:rPr b="0" lang="en-US" sz="2400" spc="-1" strike="noStrike">
                <a:solidFill>
                  <a:srgbClr val="3300ff"/>
                </a:solidFill>
                <a:latin typeface="Trebuchet MS"/>
              </a:rPr>
              <a:t>"  type="</a:t>
            </a:r>
            <a:r>
              <a:rPr b="1" i="1" lang="en-US" sz="2400" spc="-1" strike="noStrike">
                <a:solidFill>
                  <a:srgbClr val="cb00cb"/>
                </a:solidFill>
                <a:latin typeface="Lato"/>
              </a:rPr>
              <a:t>type</a:t>
            </a:r>
            <a:r>
              <a:rPr b="0" lang="en-US" sz="2400" spc="-1" strike="noStrike">
                <a:solidFill>
                  <a:srgbClr val="3300ff"/>
                </a:solidFill>
                <a:latin typeface="Trebuchet MS"/>
              </a:rPr>
              <a:t>" /&gt;</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Here are a few of the possible string types:</a:t>
            </a:r>
            <a:endParaRPr b="0" lang="en-US" sz="2400" spc="-1" strike="noStrike">
              <a:latin typeface="Lato"/>
            </a:endParaRPr>
          </a:p>
          <a:p>
            <a:pPr lvl="1" marL="864000" indent="-324000">
              <a:lnSpc>
                <a:spcPct val="100000"/>
              </a:lnSpc>
              <a:spcBef>
                <a:spcPts val="499"/>
              </a:spcBef>
              <a:buClr>
                <a:srgbClr val="000000"/>
              </a:buClr>
              <a:buSzPct val="45000"/>
              <a:buFont typeface="Wingdings" charset="2"/>
              <a:buChar char=""/>
            </a:pPr>
            <a:r>
              <a:rPr b="0" lang="en-US" sz="2000" spc="-1" strike="noStrike">
                <a:solidFill>
                  <a:srgbClr val="3300ff"/>
                </a:solidFill>
                <a:latin typeface="Trebuchet MS"/>
              </a:rPr>
              <a:t>xs:string</a:t>
            </a:r>
            <a:r>
              <a:rPr b="0" lang="en-US" sz="2000" spc="-1" strike="noStrike">
                <a:solidFill>
                  <a:srgbClr val="ffff7f"/>
                </a:solidFill>
                <a:latin typeface="Trebuchet MS"/>
              </a:rPr>
              <a:t> </a:t>
            </a:r>
            <a:r>
              <a:rPr b="0" lang="en-US" sz="2000" spc="-1" strike="noStrike">
                <a:latin typeface="Lato"/>
              </a:rPr>
              <a:t>-- a string</a:t>
            </a:r>
            <a:endParaRPr b="0" lang="en-US" sz="2000" spc="-1" strike="noStrike">
              <a:latin typeface="Lato"/>
            </a:endParaRPr>
          </a:p>
          <a:p>
            <a:pPr lvl="1" marL="864000" indent="-324000">
              <a:lnSpc>
                <a:spcPct val="100000"/>
              </a:lnSpc>
              <a:spcBef>
                <a:spcPts val="499"/>
              </a:spcBef>
              <a:buClr>
                <a:srgbClr val="000000"/>
              </a:buClr>
              <a:buSzPct val="45000"/>
              <a:buFont typeface="Wingdings" charset="2"/>
              <a:buChar char=""/>
            </a:pPr>
            <a:r>
              <a:rPr b="0" lang="en-US" sz="2000" spc="-1" strike="noStrike">
                <a:solidFill>
                  <a:srgbClr val="3300ff"/>
                </a:solidFill>
                <a:latin typeface="Trebuchet MS"/>
              </a:rPr>
              <a:t>xs:normalizedString</a:t>
            </a:r>
            <a:r>
              <a:rPr b="0" lang="en-US" sz="2000" spc="-1" strike="noStrike">
                <a:solidFill>
                  <a:srgbClr val="ffff7f"/>
                </a:solidFill>
                <a:latin typeface="Trebuchet MS"/>
              </a:rPr>
              <a:t> </a:t>
            </a:r>
            <a:r>
              <a:rPr b="0" lang="en-US" sz="2000" spc="-1" strike="noStrike">
                <a:latin typeface="Lato"/>
              </a:rPr>
              <a:t>-- a string that doesn’t contain tabs, newlines, or carriage returns</a:t>
            </a:r>
            <a:endParaRPr b="0" lang="en-US" sz="2000" spc="-1" strike="noStrike">
              <a:latin typeface="Lato"/>
            </a:endParaRPr>
          </a:p>
          <a:p>
            <a:pPr lvl="1" marL="864000" indent="-324000">
              <a:lnSpc>
                <a:spcPct val="100000"/>
              </a:lnSpc>
              <a:spcBef>
                <a:spcPts val="499"/>
              </a:spcBef>
              <a:buClr>
                <a:srgbClr val="000000"/>
              </a:buClr>
              <a:buSzPct val="45000"/>
              <a:buFont typeface="Wingdings" charset="2"/>
              <a:buChar char=""/>
            </a:pPr>
            <a:r>
              <a:rPr b="0" lang="en-US" sz="2000" spc="-1" strike="noStrike">
                <a:solidFill>
                  <a:srgbClr val="3300ff"/>
                </a:solidFill>
                <a:latin typeface="Trebuchet MS"/>
              </a:rPr>
              <a:t>xs:token</a:t>
            </a:r>
            <a:r>
              <a:rPr b="0" lang="en-US" sz="2000" spc="-1" strike="noStrike">
                <a:solidFill>
                  <a:srgbClr val="ffff7f"/>
                </a:solidFill>
                <a:latin typeface="Trebuchet MS"/>
              </a:rPr>
              <a:t> </a:t>
            </a:r>
            <a:r>
              <a:rPr b="0" lang="en-US" sz="2000" spc="-1" strike="noStrike">
                <a:latin typeface="Lato"/>
              </a:rPr>
              <a:t>-- a string that doesn’t contain any whitespace other than single spaces</a:t>
            </a:r>
            <a:endParaRPr b="0" lang="en-US" sz="20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Allowable restrictions on strings:</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 </a:t>
            </a:r>
            <a:r>
              <a:rPr b="0" lang="en-US" sz="2000" spc="-1" strike="noStrike">
                <a:solidFill>
                  <a:srgbClr val="3300ff"/>
                </a:solidFill>
                <a:latin typeface="Trebuchet MS"/>
              </a:rPr>
              <a:t>enumeration</a:t>
            </a:r>
            <a:r>
              <a:rPr b="0" lang="en-US" sz="2000" spc="-1" strike="noStrike">
                <a:latin typeface="Lato"/>
              </a:rPr>
              <a:t>, </a:t>
            </a:r>
            <a:r>
              <a:rPr b="0" lang="en-US" sz="2000" spc="-1" strike="noStrike">
                <a:solidFill>
                  <a:srgbClr val="3300ff"/>
                </a:solidFill>
                <a:latin typeface="Trebuchet MS"/>
              </a:rPr>
              <a:t>length</a:t>
            </a:r>
            <a:r>
              <a:rPr b="0" lang="en-US" sz="2000" spc="-1" strike="noStrike">
                <a:latin typeface="Lato"/>
              </a:rPr>
              <a:t>, </a:t>
            </a:r>
            <a:r>
              <a:rPr b="0" lang="en-US" sz="2000" spc="-1" strike="noStrike">
                <a:solidFill>
                  <a:srgbClr val="3300ff"/>
                </a:solidFill>
                <a:latin typeface="Trebuchet MS"/>
              </a:rPr>
              <a:t>maxLength</a:t>
            </a:r>
            <a:r>
              <a:rPr b="0" lang="en-US" sz="2000" spc="-1" strike="noStrike">
                <a:latin typeface="Lato"/>
              </a:rPr>
              <a:t>, </a:t>
            </a:r>
            <a:r>
              <a:rPr b="0" lang="en-US" sz="2000" spc="-1" strike="noStrike">
                <a:solidFill>
                  <a:srgbClr val="3300ff"/>
                </a:solidFill>
                <a:latin typeface="Trebuchet MS"/>
              </a:rPr>
              <a:t>minLength</a:t>
            </a:r>
            <a:r>
              <a:rPr b="0" lang="en-US" sz="2000" spc="-1" strike="noStrike">
                <a:latin typeface="Lato"/>
              </a:rPr>
              <a:t>, </a:t>
            </a:r>
            <a:r>
              <a:rPr b="0" lang="en-US" sz="2000" spc="-1" strike="noStrike">
                <a:solidFill>
                  <a:srgbClr val="3300ff"/>
                </a:solidFill>
                <a:latin typeface="Trebuchet MS"/>
              </a:rPr>
              <a:t>pattern</a:t>
            </a:r>
            <a:r>
              <a:rPr b="0" lang="en-US" sz="2000" spc="-1" strike="noStrike">
                <a:latin typeface="Lato"/>
              </a:rPr>
              <a:t>, </a:t>
            </a:r>
            <a:r>
              <a:rPr b="0" lang="en-US" sz="2000" spc="-1" strike="noStrike">
                <a:solidFill>
                  <a:srgbClr val="3300ff"/>
                </a:solidFill>
                <a:latin typeface="Trebuchet MS"/>
              </a:rPr>
              <a:t>whiteSpace</a:t>
            </a:r>
            <a:endParaRPr b="0" lang="en-US" sz="2000" spc="-1" strike="noStrike">
              <a:latin typeface="Lato"/>
            </a:endParaRPr>
          </a:p>
        </p:txBody>
      </p:sp>
    </p:spTree>
  </p:cSld>
  <mc:AlternateContent>
    <mc:Choice Requires="p14">
      <p:transition spd="slow" p14:dur="2000"/>
    </mc:Choice>
    <mc:Fallback>
      <p:transition spd="slow"/>
    </mc:Fallback>
  </mc:AlternateContent>
  <p:timing>
    <p:tnLst>
      <p:par>
        <p:cTn id="721" dur="indefinite" restart="never" nodeType="tmRoot">
          <p:childTnLst>
            <p:seq>
              <p:cTn id="722" dur="indefinite" nodeType="mainSeq">
                <p:childTnLst>
                  <p:par>
                    <p:cTn id="723" fill="hold">
                      <p:stCondLst>
                        <p:cond delay="indefinite"/>
                      </p:stCondLst>
                      <p:childTnLst>
                        <p:par>
                          <p:cTn id="724" fill="hold">
                            <p:stCondLst>
                              <p:cond delay="0"/>
                            </p:stCondLst>
                            <p:childTnLst>
                              <p:par>
                                <p:cTn id="725" nodeType="clickEffect" fill="hold" presetClass="entr" presetID="22" presetSubtype="8">
                                  <p:stCondLst>
                                    <p:cond delay="0"/>
                                  </p:stCondLst>
                                  <p:childTnLst>
                                    <p:set>
                                      <p:cBhvr>
                                        <p:cTn id="726" dur="1" fill="hold">
                                          <p:stCondLst>
                                            <p:cond delay="0"/>
                                          </p:stCondLst>
                                        </p:cTn>
                                        <p:tgtEl>
                                          <p:spTgt spid="1815">
                                            <p:txEl>
                                              <p:pRg st="0" end="0"/>
                                            </p:txEl>
                                          </p:spTgt>
                                        </p:tgtEl>
                                        <p:attrNameLst>
                                          <p:attrName>style.visibility</p:attrName>
                                        </p:attrNameLst>
                                      </p:cBhvr>
                                      <p:to>
                                        <p:strVal val="visible"/>
                                      </p:to>
                                    </p:set>
                                    <p:animEffect filter="wipe(left)" transition="in">
                                      <p:cBhvr additive="repl">
                                        <p:cTn id="727" dur="500"/>
                                        <p:tgtEl>
                                          <p:spTgt spid="1815">
                                            <p:txEl>
                                              <p:pRg st="0" end="0"/>
                                            </p:txEl>
                                          </p:spTgt>
                                        </p:tgtEl>
                                      </p:cBhvr>
                                    </p:animEffect>
                                  </p:childTnLst>
                                </p:cTn>
                              </p:par>
                            </p:childTnLst>
                          </p:cTn>
                        </p:par>
                      </p:childTnLst>
                    </p:cTn>
                  </p:par>
                  <p:par>
                    <p:cTn id="728" fill="hold">
                      <p:stCondLst>
                        <p:cond delay="indefinite"/>
                      </p:stCondLst>
                      <p:childTnLst>
                        <p:par>
                          <p:cTn id="729" fill="hold">
                            <p:stCondLst>
                              <p:cond delay="0"/>
                            </p:stCondLst>
                            <p:childTnLst>
                              <p:par>
                                <p:cTn id="730" nodeType="clickEffect" fill="hold" presetClass="entr" presetID="22" presetSubtype="8">
                                  <p:stCondLst>
                                    <p:cond delay="0"/>
                                  </p:stCondLst>
                                  <p:childTnLst>
                                    <p:set>
                                      <p:cBhvr>
                                        <p:cTn id="731" dur="1" fill="hold">
                                          <p:stCondLst>
                                            <p:cond delay="0"/>
                                          </p:stCondLst>
                                        </p:cTn>
                                        <p:tgtEl>
                                          <p:spTgt spid="1815">
                                            <p:txEl>
                                              <p:pRg st="1" end="1"/>
                                            </p:txEl>
                                          </p:spTgt>
                                        </p:tgtEl>
                                        <p:attrNameLst>
                                          <p:attrName>style.visibility</p:attrName>
                                        </p:attrNameLst>
                                      </p:cBhvr>
                                      <p:to>
                                        <p:strVal val="visible"/>
                                      </p:to>
                                    </p:set>
                                    <p:animEffect filter="wipe(left)" transition="in">
                                      <p:cBhvr additive="repl">
                                        <p:cTn id="732" dur="500"/>
                                        <p:tgtEl>
                                          <p:spTgt spid="1815">
                                            <p:txEl>
                                              <p:pRg st="1" end="1"/>
                                            </p:txEl>
                                          </p:spTgt>
                                        </p:tgtEl>
                                      </p:cBhvr>
                                    </p:animEffect>
                                  </p:childTnLst>
                                </p:cTn>
                              </p:par>
                            </p:childTnLst>
                          </p:cTn>
                        </p:par>
                      </p:childTnLst>
                    </p:cTn>
                  </p:par>
                  <p:par>
                    <p:cTn id="733" fill="hold">
                      <p:stCondLst>
                        <p:cond delay="indefinite"/>
                      </p:stCondLst>
                      <p:childTnLst>
                        <p:par>
                          <p:cTn id="734" fill="hold">
                            <p:stCondLst>
                              <p:cond delay="0"/>
                            </p:stCondLst>
                            <p:childTnLst>
                              <p:par>
                                <p:cTn id="735" nodeType="clickEffect" fill="hold" presetClass="entr" presetID="22" presetSubtype="8">
                                  <p:stCondLst>
                                    <p:cond delay="0"/>
                                  </p:stCondLst>
                                  <p:childTnLst>
                                    <p:set>
                                      <p:cBhvr>
                                        <p:cTn id="736" dur="1" fill="hold">
                                          <p:stCondLst>
                                            <p:cond delay="0"/>
                                          </p:stCondLst>
                                        </p:cTn>
                                        <p:tgtEl>
                                          <p:spTgt spid="1815">
                                            <p:txEl>
                                              <p:pRg st="2" end="2"/>
                                            </p:txEl>
                                          </p:spTgt>
                                        </p:tgtEl>
                                        <p:attrNameLst>
                                          <p:attrName>style.visibility</p:attrName>
                                        </p:attrNameLst>
                                      </p:cBhvr>
                                      <p:to>
                                        <p:strVal val="visible"/>
                                      </p:to>
                                    </p:set>
                                    <p:animEffect filter="wipe(left)" transition="in">
                                      <p:cBhvr additive="repl">
                                        <p:cTn id="737" dur="500"/>
                                        <p:tgtEl>
                                          <p:spTgt spid="1815">
                                            <p:txEl>
                                              <p:pRg st="2" end="2"/>
                                            </p:txEl>
                                          </p:spTgt>
                                        </p:tgtEl>
                                      </p:cBhvr>
                                    </p:animEffect>
                                  </p:childTnLst>
                                </p:cTn>
                              </p:par>
                            </p:childTnLst>
                          </p:cTn>
                        </p:par>
                      </p:childTnLst>
                    </p:cTn>
                  </p:par>
                  <p:par>
                    <p:cTn id="738" fill="hold">
                      <p:stCondLst>
                        <p:cond delay="indefinite"/>
                      </p:stCondLst>
                      <p:childTnLst>
                        <p:par>
                          <p:cTn id="739" fill="hold">
                            <p:stCondLst>
                              <p:cond delay="0"/>
                            </p:stCondLst>
                            <p:childTnLst>
                              <p:par>
                                <p:cTn id="740" nodeType="clickEffect" fill="hold" presetClass="entr" presetID="22" presetSubtype="8">
                                  <p:stCondLst>
                                    <p:cond delay="0"/>
                                  </p:stCondLst>
                                  <p:childTnLst>
                                    <p:set>
                                      <p:cBhvr>
                                        <p:cTn id="741" dur="1" fill="hold">
                                          <p:stCondLst>
                                            <p:cond delay="0"/>
                                          </p:stCondLst>
                                        </p:cTn>
                                        <p:tgtEl>
                                          <p:spTgt spid="1815">
                                            <p:txEl>
                                              <p:pRg st="3" end="3"/>
                                            </p:txEl>
                                          </p:spTgt>
                                        </p:tgtEl>
                                        <p:attrNameLst>
                                          <p:attrName>style.visibility</p:attrName>
                                        </p:attrNameLst>
                                      </p:cBhvr>
                                      <p:to>
                                        <p:strVal val="visible"/>
                                      </p:to>
                                    </p:set>
                                    <p:animEffect filter="wipe(left)" transition="in">
                                      <p:cBhvr additive="repl">
                                        <p:cTn id="742" dur="500"/>
                                        <p:tgtEl>
                                          <p:spTgt spid="1815">
                                            <p:txEl>
                                              <p:pRg st="3" end="3"/>
                                            </p:txEl>
                                          </p:spTgt>
                                        </p:tgtEl>
                                      </p:cBhvr>
                                    </p:animEffect>
                                  </p:childTnLst>
                                </p:cTn>
                              </p:par>
                            </p:childTnLst>
                          </p:cTn>
                        </p:par>
                      </p:childTnLst>
                    </p:cTn>
                  </p:par>
                  <p:par>
                    <p:cTn id="743" fill="hold">
                      <p:stCondLst>
                        <p:cond delay="indefinite"/>
                      </p:stCondLst>
                      <p:childTnLst>
                        <p:par>
                          <p:cTn id="744" fill="hold">
                            <p:stCondLst>
                              <p:cond delay="0"/>
                            </p:stCondLst>
                            <p:childTnLst>
                              <p:par>
                                <p:cTn id="745" nodeType="clickEffect" fill="hold" presetClass="entr" presetID="22" presetSubtype="8">
                                  <p:stCondLst>
                                    <p:cond delay="0"/>
                                  </p:stCondLst>
                                  <p:childTnLst>
                                    <p:set>
                                      <p:cBhvr>
                                        <p:cTn id="746" dur="1" fill="hold">
                                          <p:stCondLst>
                                            <p:cond delay="0"/>
                                          </p:stCondLst>
                                        </p:cTn>
                                        <p:tgtEl>
                                          <p:spTgt spid="1815">
                                            <p:txEl>
                                              <p:pRg st="4" end="4"/>
                                            </p:txEl>
                                          </p:spTgt>
                                        </p:tgtEl>
                                        <p:attrNameLst>
                                          <p:attrName>style.visibility</p:attrName>
                                        </p:attrNameLst>
                                      </p:cBhvr>
                                      <p:to>
                                        <p:strVal val="visible"/>
                                      </p:to>
                                    </p:set>
                                    <p:animEffect filter="wipe(left)" transition="in">
                                      <p:cBhvr additive="repl">
                                        <p:cTn id="747" dur="500"/>
                                        <p:tgtEl>
                                          <p:spTgt spid="1815">
                                            <p:txEl>
                                              <p:pRg st="4" end="4"/>
                                            </p:txEl>
                                          </p:spTgt>
                                        </p:tgtEl>
                                      </p:cBhvr>
                                    </p:animEffect>
                                  </p:childTnLst>
                                </p:cTn>
                              </p:par>
                            </p:childTnLst>
                          </p:cTn>
                        </p:par>
                      </p:childTnLst>
                    </p:cTn>
                  </p:par>
                  <p:par>
                    <p:cTn id="748" fill="hold">
                      <p:stCondLst>
                        <p:cond delay="indefinite"/>
                      </p:stCondLst>
                      <p:childTnLst>
                        <p:par>
                          <p:cTn id="749" fill="hold">
                            <p:stCondLst>
                              <p:cond delay="0"/>
                            </p:stCondLst>
                            <p:childTnLst>
                              <p:par>
                                <p:cTn id="750" nodeType="clickEffect" fill="hold" presetClass="entr" presetID="22" presetSubtype="8">
                                  <p:stCondLst>
                                    <p:cond delay="0"/>
                                  </p:stCondLst>
                                  <p:childTnLst>
                                    <p:set>
                                      <p:cBhvr>
                                        <p:cTn id="751" dur="1" fill="hold">
                                          <p:stCondLst>
                                            <p:cond delay="0"/>
                                          </p:stCondLst>
                                        </p:cTn>
                                        <p:tgtEl>
                                          <p:spTgt spid="1815">
                                            <p:txEl>
                                              <p:pRg st="5" end="5"/>
                                            </p:txEl>
                                          </p:spTgt>
                                        </p:tgtEl>
                                        <p:attrNameLst>
                                          <p:attrName>style.visibility</p:attrName>
                                        </p:attrNameLst>
                                      </p:cBhvr>
                                      <p:to>
                                        <p:strVal val="visible"/>
                                      </p:to>
                                    </p:set>
                                    <p:animEffect filter="wipe(left)" transition="in">
                                      <p:cBhvr additive="repl">
                                        <p:cTn id="752" dur="500"/>
                                        <p:tgtEl>
                                          <p:spTgt spid="1815">
                                            <p:txEl>
                                              <p:pRg st="5" end="5"/>
                                            </p:txEl>
                                          </p:spTgt>
                                        </p:tgtEl>
                                      </p:cBhvr>
                                    </p:animEffect>
                                  </p:childTnLst>
                                </p:cTn>
                              </p:par>
                            </p:childTnLst>
                          </p:cTn>
                        </p:par>
                      </p:childTnLst>
                    </p:cTn>
                  </p:par>
                  <p:par>
                    <p:cTn id="753" fill="hold">
                      <p:stCondLst>
                        <p:cond delay="indefinite"/>
                      </p:stCondLst>
                      <p:childTnLst>
                        <p:par>
                          <p:cTn id="754" fill="hold">
                            <p:stCondLst>
                              <p:cond delay="0"/>
                            </p:stCondLst>
                            <p:childTnLst>
                              <p:par>
                                <p:cTn id="755" nodeType="clickEffect" fill="hold" presetClass="entr" presetID="22" presetSubtype="8">
                                  <p:stCondLst>
                                    <p:cond delay="0"/>
                                  </p:stCondLst>
                                  <p:childTnLst>
                                    <p:set>
                                      <p:cBhvr>
                                        <p:cTn id="756" dur="1" fill="hold">
                                          <p:stCondLst>
                                            <p:cond delay="0"/>
                                          </p:stCondLst>
                                        </p:cTn>
                                        <p:tgtEl>
                                          <p:spTgt spid="1815">
                                            <p:txEl>
                                              <p:pRg st="6" end="6"/>
                                            </p:txEl>
                                          </p:spTgt>
                                        </p:tgtEl>
                                        <p:attrNameLst>
                                          <p:attrName>style.visibility</p:attrName>
                                        </p:attrNameLst>
                                      </p:cBhvr>
                                      <p:to>
                                        <p:strVal val="visible"/>
                                      </p:to>
                                    </p:set>
                                    <p:animEffect filter="wipe(left)" transition="in">
                                      <p:cBhvr additive="repl">
                                        <p:cTn id="757" dur="500"/>
                                        <p:tgtEl>
                                          <p:spTgt spid="1815">
                                            <p:txEl>
                                              <p:pRg st="6" end="6"/>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16"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Predefined date and time types</a:t>
            </a:r>
            <a:endParaRPr b="1" lang="en-US" sz="4400" spc="-1" strike="noStrike">
              <a:latin typeface="Lato Black"/>
            </a:endParaRPr>
          </a:p>
        </p:txBody>
      </p:sp>
      <p:sp>
        <p:nvSpPr>
          <p:cNvPr id="1817" name="TextShape 2"/>
          <p:cNvSpPr txBox="1"/>
          <p:nvPr/>
        </p:nvSpPr>
        <p:spPr>
          <a:xfrm>
            <a:off x="419040" y="1511640"/>
            <a:ext cx="9448920" cy="5249880"/>
          </a:xfrm>
          <a:prstGeom prst="rect">
            <a:avLst/>
          </a:prstGeom>
          <a:noFill/>
          <a:ln>
            <a:noFill/>
          </a:ln>
        </p:spPr>
        <p:txBody>
          <a:bodyPr lIns="90000" rIns="90000" tIns="46800" bIns="46800">
            <a:normAutofit/>
          </a:bodyPr>
          <a:p>
            <a:pPr marL="432000" indent="-324000">
              <a:lnSpc>
                <a:spcPct val="100000"/>
              </a:lnSpc>
              <a:spcBef>
                <a:spcPts val="697"/>
              </a:spcBef>
              <a:buClr>
                <a:srgbClr val="000000"/>
              </a:buClr>
              <a:buSzPct val="45000"/>
              <a:buFont typeface="Wingdings" charset="2"/>
              <a:buChar char=""/>
            </a:pPr>
            <a:r>
              <a:rPr b="0" lang="en-US" sz="3200" spc="-1" strike="noStrike">
                <a:solidFill>
                  <a:srgbClr val="3300ff"/>
                </a:solidFill>
                <a:latin typeface="Trebuchet MS"/>
              </a:rPr>
              <a:t>xs:date</a:t>
            </a:r>
            <a:r>
              <a:rPr b="0" lang="en-US" sz="3200" spc="-1" strike="noStrike">
                <a:solidFill>
                  <a:srgbClr val="ffff7f"/>
                </a:solidFill>
                <a:latin typeface="Trebuchet MS"/>
              </a:rPr>
              <a:t> </a:t>
            </a:r>
            <a:r>
              <a:rPr b="0" lang="en-US" sz="3200" spc="-1" strike="noStrike">
                <a:latin typeface="Lato"/>
              </a:rPr>
              <a:t>-- A date in the format </a:t>
            </a:r>
            <a:r>
              <a:rPr b="1" i="1" lang="en-US" sz="3200" spc="-1" strike="noStrike">
                <a:solidFill>
                  <a:srgbClr val="cb00cb"/>
                </a:solidFill>
                <a:latin typeface="Lato"/>
              </a:rPr>
              <a:t>CCYY</a:t>
            </a:r>
            <a:r>
              <a:rPr b="1" i="1" lang="en-US" sz="3200" spc="-1" strike="noStrike">
                <a:solidFill>
                  <a:srgbClr val="3300ff"/>
                </a:solidFill>
                <a:latin typeface="Lato"/>
              </a:rPr>
              <a:t>-</a:t>
            </a:r>
            <a:r>
              <a:rPr b="1" i="1" lang="en-US" sz="3200" spc="-1" strike="noStrike">
                <a:solidFill>
                  <a:srgbClr val="cb00cb"/>
                </a:solidFill>
                <a:latin typeface="Lato"/>
              </a:rPr>
              <a:t>MM</a:t>
            </a:r>
            <a:r>
              <a:rPr b="1" i="1" lang="en-US" sz="3200" spc="-1" strike="noStrike">
                <a:solidFill>
                  <a:srgbClr val="3300ff"/>
                </a:solidFill>
                <a:latin typeface="Lato"/>
              </a:rPr>
              <a:t>-</a:t>
            </a:r>
            <a:r>
              <a:rPr b="1" i="1" lang="en-US" sz="3200" spc="-1" strike="noStrike">
                <a:solidFill>
                  <a:srgbClr val="cb00cb"/>
                </a:solidFill>
                <a:latin typeface="Lato"/>
              </a:rPr>
              <a:t>DD</a:t>
            </a:r>
            <a:r>
              <a:rPr b="0" lang="en-US" sz="3200" spc="-1" strike="noStrike">
                <a:latin typeface="Lato"/>
              </a:rPr>
              <a:t>, for example,</a:t>
            </a:r>
            <a:r>
              <a:rPr b="0" i="1" lang="en-US" sz="3200" spc="-1" strike="noStrike">
                <a:solidFill>
                  <a:srgbClr val="ffff7f"/>
                </a:solidFill>
                <a:latin typeface="Trebuchet MS"/>
              </a:rPr>
              <a:t> </a:t>
            </a:r>
            <a:r>
              <a:rPr b="0" lang="en-US" sz="3200" spc="-1" strike="noStrike">
                <a:solidFill>
                  <a:srgbClr val="3300ff"/>
                </a:solidFill>
                <a:latin typeface="Trebuchet MS"/>
              </a:rPr>
              <a:t>2002-11-05</a:t>
            </a:r>
            <a:endParaRPr b="0" lang="en-US" sz="3200" spc="-1" strike="noStrike">
              <a:latin typeface="Lato"/>
            </a:endParaRPr>
          </a:p>
          <a:p>
            <a:pPr marL="432000" indent="-324000">
              <a:lnSpc>
                <a:spcPct val="100000"/>
              </a:lnSpc>
              <a:spcBef>
                <a:spcPts val="697"/>
              </a:spcBef>
              <a:buClr>
                <a:srgbClr val="000000"/>
              </a:buClr>
              <a:buSzPct val="45000"/>
              <a:buFont typeface="Wingdings" charset="2"/>
              <a:buChar char=""/>
            </a:pPr>
            <a:r>
              <a:rPr b="0" lang="en-US" sz="3200" spc="-1" strike="noStrike">
                <a:solidFill>
                  <a:srgbClr val="3300ff"/>
                </a:solidFill>
                <a:latin typeface="Trebuchet MS"/>
              </a:rPr>
              <a:t>xs:time</a:t>
            </a:r>
            <a:r>
              <a:rPr b="0" lang="en-US" sz="3200" spc="-1" strike="noStrike">
                <a:solidFill>
                  <a:srgbClr val="ffff7f"/>
                </a:solidFill>
                <a:latin typeface="Trebuchet MS"/>
              </a:rPr>
              <a:t> </a:t>
            </a:r>
            <a:r>
              <a:rPr b="0" lang="en-US" sz="3200" spc="-1" strike="noStrike">
                <a:latin typeface="Lato"/>
              </a:rPr>
              <a:t>-- A date in the format </a:t>
            </a:r>
            <a:r>
              <a:rPr b="1" i="1" lang="en-US" sz="3200" spc="-1" strike="noStrike">
                <a:solidFill>
                  <a:srgbClr val="cb00cb"/>
                </a:solidFill>
                <a:latin typeface="Lato"/>
              </a:rPr>
              <a:t>hh</a:t>
            </a:r>
            <a:r>
              <a:rPr b="1" lang="en-US" sz="3200" spc="-1" strike="noStrike">
                <a:solidFill>
                  <a:srgbClr val="3300ff"/>
                </a:solidFill>
                <a:latin typeface="Lato"/>
              </a:rPr>
              <a:t>:</a:t>
            </a:r>
            <a:r>
              <a:rPr b="1" i="1" lang="en-US" sz="3200" spc="-1" strike="noStrike">
                <a:solidFill>
                  <a:srgbClr val="cb00cb"/>
                </a:solidFill>
                <a:latin typeface="Lato"/>
              </a:rPr>
              <a:t>mm</a:t>
            </a:r>
            <a:r>
              <a:rPr b="1" lang="en-US" sz="3200" spc="-1" strike="noStrike">
                <a:solidFill>
                  <a:srgbClr val="3300ff"/>
                </a:solidFill>
                <a:latin typeface="Lato"/>
              </a:rPr>
              <a:t>:</a:t>
            </a:r>
            <a:r>
              <a:rPr b="1" i="1" lang="en-US" sz="3200" spc="-1" strike="noStrike">
                <a:solidFill>
                  <a:srgbClr val="cb00cb"/>
                </a:solidFill>
                <a:latin typeface="Lato"/>
              </a:rPr>
              <a:t>ss</a:t>
            </a:r>
            <a:r>
              <a:rPr b="0" lang="en-US" sz="3200" spc="-1" strike="noStrike">
                <a:latin typeface="Lato"/>
              </a:rPr>
              <a:t> (hours, minutes, seconds)</a:t>
            </a:r>
            <a:endParaRPr b="0" lang="en-US" sz="3200" spc="-1" strike="noStrike">
              <a:latin typeface="Lato"/>
            </a:endParaRPr>
          </a:p>
          <a:p>
            <a:pPr marL="432000" indent="-324000">
              <a:lnSpc>
                <a:spcPct val="100000"/>
              </a:lnSpc>
              <a:spcBef>
                <a:spcPts val="697"/>
              </a:spcBef>
              <a:buClr>
                <a:srgbClr val="000000"/>
              </a:buClr>
              <a:buSzPct val="45000"/>
              <a:buFont typeface="Wingdings" charset="2"/>
              <a:buChar char=""/>
            </a:pPr>
            <a:r>
              <a:rPr b="0" lang="en-US" sz="3200" spc="-1" strike="noStrike">
                <a:solidFill>
                  <a:srgbClr val="3300ff"/>
                </a:solidFill>
                <a:latin typeface="Trebuchet MS"/>
              </a:rPr>
              <a:t>xs:dateTime</a:t>
            </a:r>
            <a:r>
              <a:rPr b="0" lang="en-US" sz="3200" spc="-1" strike="noStrike">
                <a:solidFill>
                  <a:srgbClr val="ffff7f"/>
                </a:solidFill>
                <a:latin typeface="Trebuchet MS"/>
              </a:rPr>
              <a:t> </a:t>
            </a:r>
            <a:r>
              <a:rPr b="0" lang="en-US" sz="3200" spc="-1" strike="noStrike">
                <a:latin typeface="Lato"/>
              </a:rPr>
              <a:t>-- Format is </a:t>
            </a:r>
            <a:r>
              <a:rPr b="1" i="1" lang="en-US" sz="3200" spc="-1" strike="noStrike">
                <a:solidFill>
                  <a:srgbClr val="cb00cb"/>
                </a:solidFill>
                <a:latin typeface="Lato"/>
              </a:rPr>
              <a:t>CCYY</a:t>
            </a:r>
            <a:r>
              <a:rPr b="1" i="1" lang="en-US" sz="3200" spc="-1" strike="noStrike">
                <a:solidFill>
                  <a:srgbClr val="3300ff"/>
                </a:solidFill>
                <a:latin typeface="Lato"/>
              </a:rPr>
              <a:t>-</a:t>
            </a:r>
            <a:r>
              <a:rPr b="1" i="1" lang="en-US" sz="3200" spc="-1" strike="noStrike">
                <a:solidFill>
                  <a:srgbClr val="cb00cb"/>
                </a:solidFill>
                <a:latin typeface="Lato"/>
              </a:rPr>
              <a:t>MM</a:t>
            </a:r>
            <a:r>
              <a:rPr b="1" i="1" lang="en-US" sz="3200" spc="-1" strike="noStrike">
                <a:solidFill>
                  <a:srgbClr val="3300ff"/>
                </a:solidFill>
                <a:latin typeface="Lato"/>
              </a:rPr>
              <a:t>-</a:t>
            </a:r>
            <a:r>
              <a:rPr b="1" i="1" lang="en-US" sz="3200" spc="-1" strike="noStrike">
                <a:solidFill>
                  <a:srgbClr val="cb00cb"/>
                </a:solidFill>
                <a:latin typeface="Lato"/>
              </a:rPr>
              <a:t>DD</a:t>
            </a:r>
            <a:r>
              <a:rPr b="1" lang="en-US" sz="3200" spc="-1" strike="noStrike">
                <a:solidFill>
                  <a:srgbClr val="3300ff"/>
                </a:solidFill>
                <a:latin typeface="Trebuchet MS"/>
              </a:rPr>
              <a:t>T</a:t>
            </a:r>
            <a:r>
              <a:rPr b="1" i="1" lang="en-US" sz="3200" spc="-1" strike="noStrike">
                <a:solidFill>
                  <a:srgbClr val="cb00cb"/>
                </a:solidFill>
                <a:latin typeface="Lato"/>
              </a:rPr>
              <a:t>hh</a:t>
            </a:r>
            <a:r>
              <a:rPr b="1" lang="en-US" sz="3200" spc="-1" strike="noStrike">
                <a:solidFill>
                  <a:srgbClr val="3300ff"/>
                </a:solidFill>
                <a:latin typeface="Lato"/>
              </a:rPr>
              <a:t>:</a:t>
            </a:r>
            <a:r>
              <a:rPr b="1" i="1" lang="en-US" sz="3200" spc="-1" strike="noStrike">
                <a:solidFill>
                  <a:srgbClr val="cb00cb"/>
                </a:solidFill>
                <a:latin typeface="Lato"/>
              </a:rPr>
              <a:t>mm</a:t>
            </a:r>
            <a:r>
              <a:rPr b="1" lang="en-US" sz="3200" spc="-1" strike="noStrike">
                <a:solidFill>
                  <a:srgbClr val="3300ff"/>
                </a:solidFill>
                <a:latin typeface="Lato"/>
              </a:rPr>
              <a:t>:</a:t>
            </a:r>
            <a:r>
              <a:rPr b="1" i="1" lang="en-US" sz="3200" spc="-1" strike="noStrike">
                <a:solidFill>
                  <a:srgbClr val="cb00cb"/>
                </a:solidFill>
                <a:latin typeface="Lato"/>
              </a:rPr>
              <a:t>ss</a:t>
            </a:r>
            <a:endParaRPr b="0" lang="en-US" sz="3200" spc="-1" strike="noStrike">
              <a:latin typeface="Lato"/>
            </a:endParaRPr>
          </a:p>
          <a:p>
            <a:pPr lvl="1" marL="864000" indent="-324000">
              <a:spcBef>
                <a:spcPts val="598"/>
              </a:spcBef>
              <a:buClr>
                <a:srgbClr val="000000"/>
              </a:buClr>
              <a:buSzPct val="45000"/>
              <a:buFont typeface="Wingdings" charset="2"/>
              <a:buChar char=""/>
            </a:pPr>
            <a:r>
              <a:rPr b="0" lang="en-US" sz="2800" spc="-1" strike="noStrike">
                <a:latin typeface="Lato"/>
              </a:rPr>
              <a:t>The </a:t>
            </a:r>
            <a:r>
              <a:rPr b="0" lang="en-US" sz="2800" spc="-1" strike="noStrike">
                <a:solidFill>
                  <a:srgbClr val="3300ff"/>
                </a:solidFill>
                <a:latin typeface="Trebuchet MS"/>
              </a:rPr>
              <a:t>T</a:t>
            </a:r>
            <a:r>
              <a:rPr b="0" lang="en-US" sz="2800" spc="-1" strike="noStrike">
                <a:latin typeface="Lato"/>
              </a:rPr>
              <a:t> is part of the syntax</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3200" spc="-1" strike="noStrike">
                <a:latin typeface="Lato"/>
              </a:rPr>
              <a:t>Allowable restrictions on dates and times:</a:t>
            </a:r>
            <a:endParaRPr b="0" lang="en-US" sz="3200" spc="-1" strike="noStrike">
              <a:latin typeface="Lato"/>
            </a:endParaRPr>
          </a:p>
          <a:p>
            <a:pPr lvl="1" marL="864000" indent="-324000">
              <a:spcBef>
                <a:spcPts val="598"/>
              </a:spcBef>
              <a:buClr>
                <a:srgbClr val="000000"/>
              </a:buClr>
              <a:buSzPct val="45000"/>
              <a:buFont typeface="Wingdings" charset="2"/>
              <a:buChar char=""/>
            </a:pPr>
            <a:r>
              <a:rPr b="0" lang="en-US" sz="2800" spc="-1" strike="noStrike">
                <a:latin typeface="Lato"/>
              </a:rPr>
              <a:t> </a:t>
            </a:r>
            <a:r>
              <a:rPr b="0" lang="en-US" sz="2800" spc="-1" strike="noStrike">
                <a:solidFill>
                  <a:srgbClr val="3300ff"/>
                </a:solidFill>
                <a:latin typeface="Trebuchet MS"/>
              </a:rPr>
              <a:t>enumeration</a:t>
            </a:r>
            <a:r>
              <a:rPr b="0" lang="en-US" sz="2800" spc="-1" strike="noStrike">
                <a:latin typeface="Lato"/>
              </a:rPr>
              <a:t>, </a:t>
            </a:r>
            <a:r>
              <a:rPr b="0" lang="en-US" sz="2800" spc="-1" strike="noStrike">
                <a:solidFill>
                  <a:srgbClr val="3300ff"/>
                </a:solidFill>
                <a:latin typeface="Trebuchet MS"/>
              </a:rPr>
              <a:t>minInclusive</a:t>
            </a:r>
            <a:r>
              <a:rPr b="0" lang="en-US" sz="2800" spc="-1" strike="noStrike">
                <a:latin typeface="Lato"/>
              </a:rPr>
              <a:t>,</a:t>
            </a:r>
            <a:r>
              <a:rPr b="0" lang="en-US" sz="2800" spc="-1" strike="noStrike">
                <a:solidFill>
                  <a:srgbClr val="ffff7f"/>
                </a:solidFill>
                <a:latin typeface="Trebuchet MS"/>
              </a:rPr>
              <a:t> </a:t>
            </a:r>
            <a:r>
              <a:rPr b="0" lang="en-US" sz="2800" spc="-1" strike="noStrike">
                <a:solidFill>
                  <a:srgbClr val="3300ff"/>
                </a:solidFill>
                <a:latin typeface="Trebuchet MS"/>
              </a:rPr>
              <a:t>minExclusive</a:t>
            </a:r>
            <a:r>
              <a:rPr b="0" lang="en-US" sz="2800" spc="-1" strike="noStrike">
                <a:latin typeface="Lato"/>
              </a:rPr>
              <a:t>, </a:t>
            </a:r>
            <a:r>
              <a:rPr b="0" lang="en-US" sz="2800" spc="-1" strike="noStrike">
                <a:solidFill>
                  <a:srgbClr val="3300ff"/>
                </a:solidFill>
                <a:latin typeface="Trebuchet MS"/>
              </a:rPr>
              <a:t>maxInclusive</a:t>
            </a:r>
            <a:r>
              <a:rPr b="0" lang="en-US" sz="2800" spc="-1" strike="noStrike">
                <a:latin typeface="Lato"/>
              </a:rPr>
              <a:t>,</a:t>
            </a:r>
            <a:r>
              <a:rPr b="0" lang="en-US" sz="2800" spc="-1" strike="noStrike">
                <a:solidFill>
                  <a:srgbClr val="ffff7f"/>
                </a:solidFill>
                <a:latin typeface="Trebuchet MS"/>
              </a:rPr>
              <a:t> </a:t>
            </a:r>
            <a:r>
              <a:rPr b="0" lang="en-US" sz="2800" spc="-1" strike="noStrike">
                <a:solidFill>
                  <a:srgbClr val="3300ff"/>
                </a:solidFill>
                <a:latin typeface="Trebuchet MS"/>
              </a:rPr>
              <a:t>maxExclusive</a:t>
            </a:r>
            <a:r>
              <a:rPr b="0" lang="en-US" sz="2800" spc="-1" strike="noStrike">
                <a:latin typeface="Lato"/>
              </a:rPr>
              <a:t>, </a:t>
            </a:r>
            <a:r>
              <a:rPr b="0" lang="en-US" sz="2800" spc="-1" strike="noStrike">
                <a:solidFill>
                  <a:srgbClr val="3300ff"/>
                </a:solidFill>
                <a:latin typeface="Trebuchet MS"/>
              </a:rPr>
              <a:t>pattern</a:t>
            </a:r>
            <a:r>
              <a:rPr b="0" lang="en-US" sz="2800" spc="-1" strike="noStrike">
                <a:latin typeface="Lato"/>
              </a:rPr>
              <a:t>, </a:t>
            </a:r>
            <a:r>
              <a:rPr b="0" lang="en-US" sz="2800" spc="-1" strike="noStrike">
                <a:solidFill>
                  <a:srgbClr val="3300ff"/>
                </a:solidFill>
                <a:latin typeface="Trebuchet MS"/>
              </a:rPr>
              <a:t>whiteSpace</a:t>
            </a:r>
            <a:endParaRPr b="0" lang="en-US" sz="2800" spc="-1" strike="noStrike">
              <a:latin typeface="Lato"/>
            </a:endParaRPr>
          </a:p>
        </p:txBody>
      </p:sp>
    </p:spTree>
  </p:cSld>
  <mc:AlternateContent>
    <mc:Choice Requires="p14">
      <p:transition spd="slow" p14:dur="2000"/>
    </mc:Choice>
    <mc:Fallback>
      <p:transition spd="slow"/>
    </mc:Fallback>
  </mc:AlternateContent>
  <p:timing>
    <p:tnLst>
      <p:par>
        <p:cTn id="758" dur="indefinite" restart="never" nodeType="tmRoot">
          <p:childTnLst>
            <p:seq>
              <p:cTn id="759" dur="indefinite" nodeType="mainSeq">
                <p:childTnLst>
                  <p:par>
                    <p:cTn id="760" fill="hold">
                      <p:stCondLst>
                        <p:cond delay="indefinite"/>
                      </p:stCondLst>
                      <p:childTnLst>
                        <p:par>
                          <p:cTn id="761" fill="hold">
                            <p:stCondLst>
                              <p:cond delay="0"/>
                            </p:stCondLst>
                            <p:childTnLst>
                              <p:par>
                                <p:cTn id="762" nodeType="clickEffect" fill="hold" presetClass="entr" presetID="22" presetSubtype="8">
                                  <p:stCondLst>
                                    <p:cond delay="0"/>
                                  </p:stCondLst>
                                  <p:childTnLst>
                                    <p:set>
                                      <p:cBhvr>
                                        <p:cTn id="763" dur="1" fill="hold">
                                          <p:stCondLst>
                                            <p:cond delay="0"/>
                                          </p:stCondLst>
                                        </p:cTn>
                                        <p:tgtEl>
                                          <p:spTgt spid="1817">
                                            <p:txEl>
                                              <p:pRg st="0" end="0"/>
                                            </p:txEl>
                                          </p:spTgt>
                                        </p:tgtEl>
                                        <p:attrNameLst>
                                          <p:attrName>style.visibility</p:attrName>
                                        </p:attrNameLst>
                                      </p:cBhvr>
                                      <p:to>
                                        <p:strVal val="visible"/>
                                      </p:to>
                                    </p:set>
                                    <p:animEffect filter="wipe(left)" transition="in">
                                      <p:cBhvr additive="repl">
                                        <p:cTn id="764" dur="500"/>
                                        <p:tgtEl>
                                          <p:spTgt spid="1817">
                                            <p:txEl>
                                              <p:pRg st="0" end="0"/>
                                            </p:txEl>
                                          </p:spTgt>
                                        </p:tgtEl>
                                      </p:cBhvr>
                                    </p:animEffect>
                                  </p:childTnLst>
                                </p:cTn>
                              </p:par>
                            </p:childTnLst>
                          </p:cTn>
                        </p:par>
                      </p:childTnLst>
                    </p:cTn>
                  </p:par>
                  <p:par>
                    <p:cTn id="765" fill="hold">
                      <p:stCondLst>
                        <p:cond delay="indefinite"/>
                      </p:stCondLst>
                      <p:childTnLst>
                        <p:par>
                          <p:cTn id="766" fill="hold">
                            <p:stCondLst>
                              <p:cond delay="0"/>
                            </p:stCondLst>
                            <p:childTnLst>
                              <p:par>
                                <p:cTn id="767" nodeType="clickEffect" fill="hold" presetClass="entr" presetID="22" presetSubtype="8">
                                  <p:stCondLst>
                                    <p:cond delay="0"/>
                                  </p:stCondLst>
                                  <p:childTnLst>
                                    <p:set>
                                      <p:cBhvr>
                                        <p:cTn id="768" dur="1" fill="hold">
                                          <p:stCondLst>
                                            <p:cond delay="0"/>
                                          </p:stCondLst>
                                        </p:cTn>
                                        <p:tgtEl>
                                          <p:spTgt spid="1817">
                                            <p:txEl>
                                              <p:pRg st="1" end="1"/>
                                            </p:txEl>
                                          </p:spTgt>
                                        </p:tgtEl>
                                        <p:attrNameLst>
                                          <p:attrName>style.visibility</p:attrName>
                                        </p:attrNameLst>
                                      </p:cBhvr>
                                      <p:to>
                                        <p:strVal val="visible"/>
                                      </p:to>
                                    </p:set>
                                    <p:animEffect filter="wipe(left)" transition="in">
                                      <p:cBhvr additive="repl">
                                        <p:cTn id="769" dur="500"/>
                                        <p:tgtEl>
                                          <p:spTgt spid="1817">
                                            <p:txEl>
                                              <p:pRg st="1" end="1"/>
                                            </p:txEl>
                                          </p:spTgt>
                                        </p:tgtEl>
                                      </p:cBhvr>
                                    </p:animEffect>
                                  </p:childTnLst>
                                </p:cTn>
                              </p:par>
                            </p:childTnLst>
                          </p:cTn>
                        </p:par>
                      </p:childTnLst>
                    </p:cTn>
                  </p:par>
                  <p:par>
                    <p:cTn id="770" fill="hold">
                      <p:stCondLst>
                        <p:cond delay="indefinite"/>
                      </p:stCondLst>
                      <p:childTnLst>
                        <p:par>
                          <p:cTn id="771" fill="hold">
                            <p:stCondLst>
                              <p:cond delay="0"/>
                            </p:stCondLst>
                            <p:childTnLst>
                              <p:par>
                                <p:cTn id="772" nodeType="clickEffect" fill="hold" presetClass="entr" presetID="22" presetSubtype="8">
                                  <p:stCondLst>
                                    <p:cond delay="0"/>
                                  </p:stCondLst>
                                  <p:childTnLst>
                                    <p:set>
                                      <p:cBhvr>
                                        <p:cTn id="773" dur="1" fill="hold">
                                          <p:stCondLst>
                                            <p:cond delay="0"/>
                                          </p:stCondLst>
                                        </p:cTn>
                                        <p:tgtEl>
                                          <p:spTgt spid="1817">
                                            <p:txEl>
                                              <p:pRg st="2" end="2"/>
                                            </p:txEl>
                                          </p:spTgt>
                                        </p:tgtEl>
                                        <p:attrNameLst>
                                          <p:attrName>style.visibility</p:attrName>
                                        </p:attrNameLst>
                                      </p:cBhvr>
                                      <p:to>
                                        <p:strVal val="visible"/>
                                      </p:to>
                                    </p:set>
                                    <p:animEffect filter="wipe(left)" transition="in">
                                      <p:cBhvr additive="repl">
                                        <p:cTn id="774" dur="500"/>
                                        <p:tgtEl>
                                          <p:spTgt spid="1817">
                                            <p:txEl>
                                              <p:pRg st="2" end="2"/>
                                            </p:txEl>
                                          </p:spTgt>
                                        </p:tgtEl>
                                      </p:cBhvr>
                                    </p:animEffect>
                                  </p:childTnLst>
                                </p:cTn>
                              </p:par>
                            </p:childTnLst>
                          </p:cTn>
                        </p:par>
                      </p:childTnLst>
                    </p:cTn>
                  </p:par>
                  <p:par>
                    <p:cTn id="775" fill="hold">
                      <p:stCondLst>
                        <p:cond delay="indefinite"/>
                      </p:stCondLst>
                      <p:childTnLst>
                        <p:par>
                          <p:cTn id="776" fill="hold">
                            <p:stCondLst>
                              <p:cond delay="0"/>
                            </p:stCondLst>
                            <p:childTnLst>
                              <p:par>
                                <p:cTn id="777" nodeType="clickEffect" fill="hold" presetClass="entr" presetID="22" presetSubtype="8">
                                  <p:stCondLst>
                                    <p:cond delay="0"/>
                                  </p:stCondLst>
                                  <p:childTnLst>
                                    <p:set>
                                      <p:cBhvr>
                                        <p:cTn id="778" dur="1" fill="hold">
                                          <p:stCondLst>
                                            <p:cond delay="0"/>
                                          </p:stCondLst>
                                        </p:cTn>
                                        <p:tgtEl>
                                          <p:spTgt spid="1817">
                                            <p:txEl>
                                              <p:pRg st="3" end="3"/>
                                            </p:txEl>
                                          </p:spTgt>
                                        </p:tgtEl>
                                        <p:attrNameLst>
                                          <p:attrName>style.visibility</p:attrName>
                                        </p:attrNameLst>
                                      </p:cBhvr>
                                      <p:to>
                                        <p:strVal val="visible"/>
                                      </p:to>
                                    </p:set>
                                    <p:animEffect filter="wipe(left)" transition="in">
                                      <p:cBhvr additive="repl">
                                        <p:cTn id="779" dur="500"/>
                                        <p:tgtEl>
                                          <p:spTgt spid="1817">
                                            <p:txEl>
                                              <p:pRg st="3" end="3"/>
                                            </p:txEl>
                                          </p:spTgt>
                                        </p:tgtEl>
                                      </p:cBhvr>
                                    </p:animEffect>
                                  </p:childTnLst>
                                </p:cTn>
                              </p:par>
                            </p:childTnLst>
                          </p:cTn>
                        </p:par>
                      </p:childTnLst>
                    </p:cTn>
                  </p:par>
                  <p:par>
                    <p:cTn id="780" fill="hold">
                      <p:stCondLst>
                        <p:cond delay="indefinite"/>
                      </p:stCondLst>
                      <p:childTnLst>
                        <p:par>
                          <p:cTn id="781" fill="hold">
                            <p:stCondLst>
                              <p:cond delay="0"/>
                            </p:stCondLst>
                            <p:childTnLst>
                              <p:par>
                                <p:cTn id="782" nodeType="clickEffect" fill="hold" presetClass="entr" presetID="22" presetSubtype="8">
                                  <p:stCondLst>
                                    <p:cond delay="0"/>
                                  </p:stCondLst>
                                  <p:childTnLst>
                                    <p:set>
                                      <p:cBhvr>
                                        <p:cTn id="783" dur="1" fill="hold">
                                          <p:stCondLst>
                                            <p:cond delay="0"/>
                                          </p:stCondLst>
                                        </p:cTn>
                                        <p:tgtEl>
                                          <p:spTgt spid="1817">
                                            <p:txEl>
                                              <p:pRg st="4" end="4"/>
                                            </p:txEl>
                                          </p:spTgt>
                                        </p:tgtEl>
                                        <p:attrNameLst>
                                          <p:attrName>style.visibility</p:attrName>
                                        </p:attrNameLst>
                                      </p:cBhvr>
                                      <p:to>
                                        <p:strVal val="visible"/>
                                      </p:to>
                                    </p:set>
                                    <p:animEffect filter="wipe(left)" transition="in">
                                      <p:cBhvr additive="repl">
                                        <p:cTn id="784" dur="500"/>
                                        <p:tgtEl>
                                          <p:spTgt spid="1817">
                                            <p:txEl>
                                              <p:pRg st="4" end="4"/>
                                            </p:txEl>
                                          </p:spTgt>
                                        </p:tgtEl>
                                      </p:cBhvr>
                                    </p:animEffect>
                                  </p:childTnLst>
                                </p:cTn>
                              </p:par>
                            </p:childTnLst>
                          </p:cTn>
                        </p:par>
                      </p:childTnLst>
                    </p:cTn>
                  </p:par>
                  <p:par>
                    <p:cTn id="785" fill="hold">
                      <p:stCondLst>
                        <p:cond delay="indefinite"/>
                      </p:stCondLst>
                      <p:childTnLst>
                        <p:par>
                          <p:cTn id="786" fill="hold">
                            <p:stCondLst>
                              <p:cond delay="0"/>
                            </p:stCondLst>
                            <p:childTnLst>
                              <p:par>
                                <p:cTn id="787" nodeType="clickEffect" fill="hold" presetClass="entr" presetID="22" presetSubtype="8">
                                  <p:stCondLst>
                                    <p:cond delay="0"/>
                                  </p:stCondLst>
                                  <p:childTnLst>
                                    <p:set>
                                      <p:cBhvr>
                                        <p:cTn id="788" dur="1" fill="hold">
                                          <p:stCondLst>
                                            <p:cond delay="0"/>
                                          </p:stCondLst>
                                        </p:cTn>
                                        <p:tgtEl>
                                          <p:spTgt spid="1817">
                                            <p:txEl>
                                              <p:pRg st="5" end="5"/>
                                            </p:txEl>
                                          </p:spTgt>
                                        </p:tgtEl>
                                        <p:attrNameLst>
                                          <p:attrName>style.visibility</p:attrName>
                                        </p:attrNameLst>
                                      </p:cBhvr>
                                      <p:to>
                                        <p:strVal val="visible"/>
                                      </p:to>
                                    </p:set>
                                    <p:animEffect filter="wipe(left)" transition="in">
                                      <p:cBhvr additive="repl">
                                        <p:cTn id="789" dur="500"/>
                                        <p:tgtEl>
                                          <p:spTgt spid="1817">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CustomShape 1"/>
          <p:cNvSpPr/>
          <p:nvPr/>
        </p:nvSpPr>
        <p:spPr>
          <a:xfrm>
            <a:off x="988920" y="2411640"/>
            <a:ext cx="2242440" cy="928440"/>
          </a:xfrm>
          <a:prstGeom prst="rect">
            <a:avLst/>
          </a:prstGeom>
          <a:solidFill>
            <a:srgbClr val="e8f2a1"/>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Conceptual</a:t>
            </a:r>
            <a:endParaRPr b="0" lang="en-US" sz="1800" spc="-1" strike="noStrike">
              <a:latin typeface="Arial"/>
            </a:endParaRPr>
          </a:p>
          <a:p>
            <a:pPr algn="ctr"/>
            <a:r>
              <a:rPr b="0" lang="en-US" sz="1800" spc="-1" strike="noStrike">
                <a:latin typeface="Lato"/>
              </a:rPr>
              <a:t>Data Models</a:t>
            </a:r>
            <a:endParaRPr b="0" lang="en-US" sz="1800" spc="-1" strike="noStrike">
              <a:latin typeface="Arial"/>
            </a:endParaRPr>
          </a:p>
        </p:txBody>
      </p:sp>
      <p:sp>
        <p:nvSpPr>
          <p:cNvPr id="1091" name="CustomShape 2"/>
          <p:cNvSpPr/>
          <p:nvPr/>
        </p:nvSpPr>
        <p:spPr>
          <a:xfrm>
            <a:off x="1237320" y="516960"/>
            <a:ext cx="7809480" cy="581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gn="ctr">
              <a:spcBef>
                <a:spcPts val="1500"/>
              </a:spcBef>
            </a:pPr>
            <a:r>
              <a:rPr b="1" lang="en-US" sz="3200" spc="-1" strike="noStrike">
                <a:solidFill>
                  <a:srgbClr val="000000"/>
                </a:solidFill>
                <a:latin typeface="Lato"/>
              </a:rPr>
              <a:t>MODELING ENTERPRISE DATA</a:t>
            </a:r>
            <a:endParaRPr b="0" lang="en-US" sz="3200" spc="-1" strike="noStrike">
              <a:solidFill>
                <a:srgbClr val="ffffcc"/>
              </a:solidFill>
              <a:latin typeface="Times New Roman"/>
            </a:endParaRPr>
          </a:p>
        </p:txBody>
      </p:sp>
      <p:sp>
        <p:nvSpPr>
          <p:cNvPr id="1092" name="CustomShape 3"/>
          <p:cNvSpPr/>
          <p:nvPr/>
        </p:nvSpPr>
        <p:spPr>
          <a:xfrm>
            <a:off x="3442320" y="1175760"/>
            <a:ext cx="2603520" cy="672480"/>
          </a:xfrm>
          <a:prstGeom prst="rect">
            <a:avLst/>
          </a:prstGeom>
          <a:solidFill>
            <a:srgbClr val="ffcc66"/>
          </a:solidFill>
          <a:ln>
            <a:noFill/>
          </a:ln>
          <a:effectLst>
            <a:outerShdw dist="17819" dir="2700000">
              <a:srgbClr val="5f5f5f"/>
            </a:outerShdw>
          </a:effectLst>
        </p:spPr>
        <p:style>
          <a:lnRef idx="0"/>
          <a:fillRef idx="0"/>
          <a:effectRef idx="0"/>
          <a:fontRef idx="minor"/>
        </p:style>
        <p:txBody>
          <a:bodyPr wrap="none" lIns="90000" rIns="90000" tIns="46800" bIns="46800" anchor="ctr">
            <a:noAutofit/>
          </a:bodyPr>
          <a:p>
            <a:pPr algn="ctr"/>
            <a:r>
              <a:rPr b="1" lang="en-US" sz="1990" spc="-1" strike="noStrike">
                <a:solidFill>
                  <a:srgbClr val="ff3300"/>
                </a:solidFill>
                <a:latin typeface="Lato"/>
              </a:rPr>
              <a:t>Enterprise View</a:t>
            </a:r>
            <a:endParaRPr b="0" lang="en-US" sz="1990" spc="-1" strike="noStrike">
              <a:solidFill>
                <a:srgbClr val="ffffcc"/>
              </a:solidFill>
              <a:latin typeface="Times New Roman"/>
            </a:endParaRPr>
          </a:p>
        </p:txBody>
      </p:sp>
      <p:sp>
        <p:nvSpPr>
          <p:cNvPr id="1093" name="CustomShape 4"/>
          <p:cNvSpPr/>
          <p:nvPr/>
        </p:nvSpPr>
        <p:spPr>
          <a:xfrm>
            <a:off x="5538240" y="2520000"/>
            <a:ext cx="1934640" cy="927720"/>
          </a:xfrm>
          <a:prstGeom prst="rect">
            <a:avLst/>
          </a:prstGeom>
          <a:solidFill>
            <a:srgbClr val="ffffff"/>
          </a:solidFill>
          <a:ln>
            <a:noFill/>
          </a:ln>
        </p:spPr>
        <p:style>
          <a:lnRef idx="0"/>
          <a:fillRef idx="0"/>
          <a:effectRef idx="0"/>
          <a:fontRef idx="minor"/>
        </p:style>
        <p:txBody>
          <a:bodyPr wrap="none" lIns="90000" rIns="90000" tIns="46800" bIns="46800" anchor="ctr">
            <a:noAutofit/>
          </a:bodyPr>
          <a:p>
            <a:pPr algn="ctr"/>
            <a:r>
              <a:rPr b="1" lang="en-US" sz="1990" spc="-1" strike="noStrike">
                <a:solidFill>
                  <a:srgbClr val="000000"/>
                </a:solidFill>
                <a:latin typeface="Lato"/>
              </a:rPr>
              <a:t>Business </a:t>
            </a:r>
            <a:endParaRPr b="0" lang="en-US" sz="1990" spc="-1" strike="noStrike">
              <a:solidFill>
                <a:srgbClr val="ffffcc"/>
              </a:solidFill>
              <a:latin typeface="Times New Roman"/>
            </a:endParaRPr>
          </a:p>
          <a:p>
            <a:pPr algn="ctr"/>
            <a:r>
              <a:rPr b="1" lang="en-US" sz="1990" spc="-1" strike="noStrike">
                <a:solidFill>
                  <a:srgbClr val="000000"/>
                </a:solidFill>
                <a:latin typeface="Lato"/>
              </a:rPr>
              <a:t>Needs</a:t>
            </a:r>
            <a:endParaRPr b="0" lang="en-US" sz="1990" spc="-1" strike="noStrike">
              <a:solidFill>
                <a:srgbClr val="ffffcc"/>
              </a:solidFill>
              <a:latin typeface="Times New Roman"/>
            </a:endParaRPr>
          </a:p>
        </p:txBody>
      </p:sp>
      <p:sp>
        <p:nvSpPr>
          <p:cNvPr id="1094" name="CustomShape 5"/>
          <p:cNvSpPr/>
          <p:nvPr/>
        </p:nvSpPr>
        <p:spPr>
          <a:xfrm>
            <a:off x="4366440" y="6217200"/>
            <a:ext cx="2771280" cy="756360"/>
          </a:xfrm>
          <a:prstGeom prst="rect">
            <a:avLst/>
          </a:prstGeom>
          <a:solidFill>
            <a:srgbClr val="ffccff"/>
          </a:solidFill>
          <a:ln>
            <a:noFill/>
          </a:ln>
        </p:spPr>
        <p:style>
          <a:lnRef idx="0"/>
          <a:fillRef idx="0"/>
          <a:effectRef idx="0"/>
          <a:fontRef idx="minor"/>
        </p:style>
        <p:txBody>
          <a:bodyPr wrap="none" lIns="90000" rIns="90000" tIns="46800" bIns="46800" anchor="ctr">
            <a:noAutofit/>
          </a:bodyPr>
          <a:p>
            <a:pPr algn="ctr"/>
            <a:r>
              <a:rPr b="1" lang="en-US" sz="1990" spc="-1" strike="noStrike">
                <a:solidFill>
                  <a:srgbClr val="000000"/>
                </a:solidFill>
                <a:latin typeface="Lato"/>
              </a:rPr>
              <a:t>ProductionSystem</a:t>
            </a:r>
            <a:endParaRPr b="0" lang="en-US" sz="1990" spc="-1" strike="noStrike">
              <a:solidFill>
                <a:srgbClr val="ffffcc"/>
              </a:solidFill>
              <a:latin typeface="Times New Roman"/>
            </a:endParaRPr>
          </a:p>
        </p:txBody>
      </p:sp>
      <p:sp>
        <p:nvSpPr>
          <p:cNvPr id="1095" name="Line 6"/>
          <p:cNvSpPr/>
          <p:nvPr/>
        </p:nvSpPr>
        <p:spPr>
          <a:xfrm>
            <a:off x="3444120" y="2942280"/>
            <a:ext cx="2095920" cy="0"/>
          </a:xfrm>
          <a:prstGeom prst="line">
            <a:avLst/>
          </a:prstGeom>
          <a:ln w="9360">
            <a:solidFill>
              <a:srgbClr val="ffffcc"/>
            </a:solidFill>
            <a:prstDash val="dash"/>
            <a:miter/>
            <a:headEnd len="lg" type="stealth" w="lg"/>
            <a:tailEnd len="lg" type="stealth" w="lg"/>
          </a:ln>
        </p:spPr>
        <p:style>
          <a:lnRef idx="0"/>
          <a:fillRef idx="0"/>
          <a:effectRef idx="0"/>
          <a:fontRef idx="minor"/>
        </p:style>
      </p:sp>
      <p:sp>
        <p:nvSpPr>
          <p:cNvPr id="1096" name="CustomShape 7"/>
          <p:cNvSpPr/>
          <p:nvPr/>
        </p:nvSpPr>
        <p:spPr>
          <a:xfrm>
            <a:off x="3765240" y="2406240"/>
            <a:ext cx="137412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nchor="ctr">
            <a:spAutoFit/>
          </a:bodyPr>
          <a:p>
            <a:pPr algn="ctr">
              <a:spcBef>
                <a:spcPts val="1500"/>
              </a:spcBef>
            </a:pPr>
            <a:r>
              <a:rPr b="0" lang="en-US" sz="1990" spc="-1" strike="noStrike">
                <a:solidFill>
                  <a:srgbClr val="ff3300"/>
                </a:solidFill>
                <a:latin typeface="Lato"/>
              </a:rPr>
              <a:t>Congruent</a:t>
            </a:r>
            <a:endParaRPr b="0" lang="en-US" sz="1990" spc="-1" strike="noStrike">
              <a:solidFill>
                <a:srgbClr val="ffffcc"/>
              </a:solidFill>
              <a:latin typeface="Times New Roman"/>
            </a:endParaRPr>
          </a:p>
        </p:txBody>
      </p:sp>
      <p:sp>
        <p:nvSpPr>
          <p:cNvPr id="1097" name="Line 8"/>
          <p:cNvSpPr/>
          <p:nvPr/>
        </p:nvSpPr>
        <p:spPr>
          <a:xfrm flipH="1">
            <a:off x="2184480" y="1510560"/>
            <a:ext cx="1259640" cy="836640"/>
          </a:xfrm>
          <a:prstGeom prst="line">
            <a:avLst/>
          </a:prstGeom>
          <a:ln w="28440">
            <a:solidFill>
              <a:srgbClr val="00ff00"/>
            </a:solidFill>
            <a:prstDash val="sysDot"/>
            <a:miter/>
            <a:tailEnd len="lg" type="arrow" w="lg"/>
          </a:ln>
        </p:spPr>
        <p:style>
          <a:lnRef idx="0"/>
          <a:fillRef idx="0"/>
          <a:effectRef idx="0"/>
          <a:fontRef idx="minor"/>
        </p:style>
      </p:sp>
      <p:sp>
        <p:nvSpPr>
          <p:cNvPr id="1098" name="Line 9"/>
          <p:cNvSpPr/>
          <p:nvPr/>
        </p:nvSpPr>
        <p:spPr>
          <a:xfrm>
            <a:off x="6045840" y="1596240"/>
            <a:ext cx="671400" cy="840240"/>
          </a:xfrm>
          <a:prstGeom prst="line">
            <a:avLst/>
          </a:prstGeom>
          <a:ln w="28440">
            <a:solidFill>
              <a:srgbClr val="00ff00"/>
            </a:solidFill>
            <a:prstDash val="sysDot"/>
            <a:miter/>
            <a:tailEnd len="lg" type="arrow" w="lg"/>
          </a:ln>
        </p:spPr>
        <p:style>
          <a:lnRef idx="0"/>
          <a:fillRef idx="0"/>
          <a:effectRef idx="0"/>
          <a:fontRef idx="minor"/>
        </p:style>
      </p:sp>
      <p:sp>
        <p:nvSpPr>
          <p:cNvPr id="1099" name="Line 10"/>
          <p:cNvSpPr/>
          <p:nvPr/>
        </p:nvSpPr>
        <p:spPr>
          <a:xfrm>
            <a:off x="2266920" y="4785120"/>
            <a:ext cx="0" cy="675720"/>
          </a:xfrm>
          <a:prstGeom prst="line">
            <a:avLst/>
          </a:prstGeom>
          <a:ln w="38160">
            <a:solidFill>
              <a:srgbClr val="ffffff"/>
            </a:solidFill>
            <a:miter/>
            <a:tailEnd len="lg" type="arrow" w="med"/>
          </a:ln>
        </p:spPr>
        <p:style>
          <a:lnRef idx="0"/>
          <a:fillRef idx="0"/>
          <a:effectRef idx="0"/>
          <a:fontRef idx="minor"/>
        </p:style>
      </p:sp>
      <p:sp>
        <p:nvSpPr>
          <p:cNvPr id="1100" name="Line 11"/>
          <p:cNvSpPr/>
          <p:nvPr/>
        </p:nvSpPr>
        <p:spPr>
          <a:xfrm>
            <a:off x="2099520" y="6133680"/>
            <a:ext cx="2267280" cy="587880"/>
          </a:xfrm>
          <a:prstGeom prst="line">
            <a:avLst/>
          </a:prstGeom>
          <a:ln w="38160">
            <a:solidFill>
              <a:srgbClr val="990099"/>
            </a:solidFill>
            <a:miter/>
            <a:tailEnd len="lg" type="arrow" w="med"/>
          </a:ln>
        </p:spPr>
        <p:style>
          <a:lnRef idx="0"/>
          <a:fillRef idx="0"/>
          <a:effectRef idx="0"/>
          <a:fontRef idx="minor"/>
        </p:style>
      </p:sp>
      <p:sp>
        <p:nvSpPr>
          <p:cNvPr id="1101" name="Line 12"/>
          <p:cNvSpPr/>
          <p:nvPr/>
        </p:nvSpPr>
        <p:spPr>
          <a:xfrm flipV="1">
            <a:off x="5790240" y="3526560"/>
            <a:ext cx="675000" cy="2690280"/>
          </a:xfrm>
          <a:prstGeom prst="line">
            <a:avLst/>
          </a:prstGeom>
          <a:ln w="38160">
            <a:solidFill>
              <a:srgbClr val="ff3300"/>
            </a:solidFill>
            <a:custDash>
              <a:ds d="99000" sp="99000"/>
            </a:custDash>
            <a:miter/>
            <a:tailEnd len="lg" type="arrow" w="med"/>
          </a:ln>
        </p:spPr>
        <p:style>
          <a:lnRef idx="0"/>
          <a:fillRef idx="0"/>
          <a:effectRef idx="0"/>
          <a:fontRef idx="minor"/>
        </p:style>
      </p:sp>
      <p:sp>
        <p:nvSpPr>
          <p:cNvPr id="1102" name="CustomShape 13"/>
          <p:cNvSpPr/>
          <p:nvPr/>
        </p:nvSpPr>
        <p:spPr>
          <a:xfrm rot="17171400">
            <a:off x="5906160" y="4734360"/>
            <a:ext cx="141660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ctr">
            <a:spAutoFit/>
          </a:bodyPr>
          <a:p>
            <a:pPr algn="ctr">
              <a:spcBef>
                <a:spcPts val="1500"/>
              </a:spcBef>
            </a:pPr>
            <a:r>
              <a:rPr b="0" lang="en-US" sz="1990" spc="-1" strike="noStrike">
                <a:solidFill>
                  <a:srgbClr val="ffffcc"/>
                </a:solidFill>
                <a:latin typeface="Lato"/>
              </a:rPr>
              <a:t>Satisfy</a:t>
            </a:r>
            <a:endParaRPr b="0" lang="en-US" sz="1990" spc="-1" strike="noStrike">
              <a:solidFill>
                <a:srgbClr val="ffffcc"/>
              </a:solidFill>
              <a:latin typeface="Times New Roman"/>
            </a:endParaRPr>
          </a:p>
        </p:txBody>
      </p:sp>
      <p:sp>
        <p:nvSpPr>
          <p:cNvPr id="1103" name="CustomShape 14"/>
          <p:cNvSpPr/>
          <p:nvPr/>
        </p:nvSpPr>
        <p:spPr>
          <a:xfrm>
            <a:off x="7976880" y="1428120"/>
            <a:ext cx="1763280" cy="1764360"/>
          </a:xfrm>
          <a:prstGeom prst="rect">
            <a:avLst/>
          </a:prstGeom>
          <a:solidFill>
            <a:srgbClr val="ffffff"/>
          </a:solidFill>
          <a:ln>
            <a:noFill/>
          </a:ln>
        </p:spPr>
        <p:style>
          <a:lnRef idx="0"/>
          <a:fillRef idx="0"/>
          <a:effectRef idx="0"/>
          <a:fontRef idx="minor"/>
        </p:style>
        <p:txBody>
          <a:bodyPr wrap="none" lIns="90000" rIns="90000" tIns="46800" bIns="46800" anchor="ctr">
            <a:noAutofit/>
          </a:bodyPr>
          <a:p>
            <a:pPr algn="ctr"/>
            <a:r>
              <a:rPr b="1" lang="en-US" sz="1990" spc="-1" strike="noStrike">
                <a:solidFill>
                  <a:srgbClr val="ff3300"/>
                </a:solidFill>
                <a:latin typeface="Lato"/>
              </a:rPr>
              <a:t>Coporate</a:t>
            </a:r>
            <a:endParaRPr b="0" lang="en-US" sz="1990" spc="-1" strike="noStrike">
              <a:solidFill>
                <a:srgbClr val="ffffcc"/>
              </a:solidFill>
              <a:latin typeface="Times New Roman"/>
            </a:endParaRPr>
          </a:p>
          <a:p>
            <a:pPr algn="ctr"/>
            <a:r>
              <a:rPr b="1" lang="en-US" sz="1990" spc="-1" strike="noStrike">
                <a:solidFill>
                  <a:srgbClr val="ff3300"/>
                </a:solidFill>
                <a:latin typeface="Lato"/>
              </a:rPr>
              <a:t>strategies/</a:t>
            </a:r>
            <a:endParaRPr b="0" lang="en-US" sz="1990" spc="-1" strike="noStrike">
              <a:solidFill>
                <a:srgbClr val="ffffcc"/>
              </a:solidFill>
              <a:latin typeface="Times New Roman"/>
            </a:endParaRPr>
          </a:p>
          <a:p>
            <a:pPr algn="ctr"/>
            <a:r>
              <a:rPr b="1" lang="en-US" sz="1990" spc="-1" strike="noStrike">
                <a:solidFill>
                  <a:srgbClr val="ff3300"/>
                </a:solidFill>
                <a:latin typeface="Lato"/>
              </a:rPr>
              <a:t>goals etc.</a:t>
            </a:r>
            <a:endParaRPr b="0" lang="en-US" sz="1990" spc="-1" strike="noStrike">
              <a:solidFill>
                <a:srgbClr val="ffffcc"/>
              </a:solidFill>
              <a:latin typeface="Times New Roman"/>
            </a:endParaRPr>
          </a:p>
        </p:txBody>
      </p:sp>
      <p:sp>
        <p:nvSpPr>
          <p:cNvPr id="1104" name="CustomShape 15"/>
          <p:cNvSpPr/>
          <p:nvPr/>
        </p:nvSpPr>
        <p:spPr>
          <a:xfrm>
            <a:off x="6885360" y="1680120"/>
            <a:ext cx="1091520" cy="756360"/>
          </a:xfrm>
          <a:custGeom>
            <a:avLst/>
            <a:gdLst/>
            <a:ahLst/>
            <a:rect l="l" t="t" r="r" b="b"/>
            <a:pathLst>
              <a:path w="624" h="432">
                <a:moveTo>
                  <a:pt x="0" y="432"/>
                </a:moveTo>
                <a:cubicBezTo>
                  <a:pt x="52" y="372"/>
                  <a:pt x="104" y="312"/>
                  <a:pt x="144" y="288"/>
                </a:cubicBezTo>
                <a:cubicBezTo>
                  <a:pt x="184" y="264"/>
                  <a:pt x="208" y="304"/>
                  <a:pt x="240" y="288"/>
                </a:cubicBezTo>
                <a:cubicBezTo>
                  <a:pt x="272" y="272"/>
                  <a:pt x="296" y="216"/>
                  <a:pt x="336" y="192"/>
                </a:cubicBezTo>
                <a:cubicBezTo>
                  <a:pt x="376" y="168"/>
                  <a:pt x="432" y="176"/>
                  <a:pt x="480" y="144"/>
                </a:cubicBezTo>
                <a:cubicBezTo>
                  <a:pt x="528" y="112"/>
                  <a:pt x="600" y="24"/>
                  <a:pt x="624" y="0"/>
                </a:cubicBezTo>
              </a:path>
            </a:pathLst>
          </a:custGeom>
          <a:noFill/>
          <a:ln w="47520">
            <a:solidFill>
              <a:srgbClr val="990099"/>
            </a:solidFill>
            <a:round/>
            <a:headEnd len="med" type="triangle" w="med"/>
            <a:tailEnd len="med" type="triangle" w="med"/>
          </a:ln>
        </p:spPr>
        <p:style>
          <a:lnRef idx="0"/>
          <a:fillRef idx="0"/>
          <a:effectRef idx="0"/>
          <a:fontRef idx="minor"/>
        </p:style>
      </p:sp>
      <p:sp>
        <p:nvSpPr>
          <p:cNvPr id="1105" name="CustomShape 16"/>
          <p:cNvSpPr/>
          <p:nvPr/>
        </p:nvSpPr>
        <p:spPr>
          <a:xfrm rot="970200">
            <a:off x="2197080" y="6471360"/>
            <a:ext cx="193140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spcBef>
                <a:spcPts val="1500"/>
              </a:spcBef>
            </a:pPr>
            <a:r>
              <a:rPr b="0" lang="en-US" sz="1990" spc="-1" strike="noStrike">
                <a:solidFill>
                  <a:srgbClr val="ffffcc"/>
                </a:solidFill>
                <a:latin typeface="Lato"/>
              </a:rPr>
              <a:t>Implement</a:t>
            </a:r>
            <a:endParaRPr b="0" lang="en-US" sz="1990" spc="-1" strike="noStrike">
              <a:solidFill>
                <a:srgbClr val="ffffcc"/>
              </a:solidFill>
              <a:latin typeface="Times New Roman"/>
            </a:endParaRPr>
          </a:p>
        </p:txBody>
      </p:sp>
      <p:sp>
        <p:nvSpPr>
          <p:cNvPr id="1106" name="CustomShape 17"/>
          <p:cNvSpPr/>
          <p:nvPr/>
        </p:nvSpPr>
        <p:spPr>
          <a:xfrm>
            <a:off x="7641360" y="4536720"/>
            <a:ext cx="2099160" cy="756360"/>
          </a:xfrm>
          <a:prstGeom prst="rect">
            <a:avLst/>
          </a:prstGeom>
          <a:solidFill>
            <a:srgbClr val="ffcc66"/>
          </a:solidFill>
          <a:ln>
            <a:noFill/>
          </a:ln>
        </p:spPr>
        <p:style>
          <a:lnRef idx="0"/>
          <a:fillRef idx="0"/>
          <a:effectRef idx="0"/>
          <a:fontRef idx="minor"/>
        </p:style>
        <p:txBody>
          <a:bodyPr wrap="none" lIns="90000" rIns="90000" tIns="46800" bIns="46800" anchor="ctr">
            <a:noAutofit/>
          </a:bodyPr>
          <a:p>
            <a:pPr/>
            <a:r>
              <a:rPr b="1" lang="en-US" sz="1990" spc="-1" strike="noStrike">
                <a:solidFill>
                  <a:srgbClr val="ff3300"/>
                </a:solidFill>
                <a:latin typeface="Lato"/>
              </a:rPr>
              <a:t>Maintenance</a:t>
            </a:r>
            <a:endParaRPr b="0" lang="en-US" sz="1990" spc="-1" strike="noStrike">
              <a:solidFill>
                <a:srgbClr val="ffffcc"/>
              </a:solidFill>
              <a:latin typeface="Times New Roman"/>
            </a:endParaRPr>
          </a:p>
        </p:txBody>
      </p:sp>
      <p:sp>
        <p:nvSpPr>
          <p:cNvPr id="1107" name="Line 18"/>
          <p:cNvSpPr/>
          <p:nvPr/>
        </p:nvSpPr>
        <p:spPr>
          <a:xfrm flipV="1">
            <a:off x="7137360" y="5292720"/>
            <a:ext cx="1343520" cy="1176120"/>
          </a:xfrm>
          <a:prstGeom prst="line">
            <a:avLst/>
          </a:prstGeom>
          <a:ln w="57240">
            <a:solidFill>
              <a:srgbClr val="ff00ff"/>
            </a:solidFill>
            <a:custDash>
              <a:ds d="99000" sp="99000"/>
            </a:custDash>
            <a:miter/>
            <a:headEnd len="med" type="triangle" w="med"/>
            <a:tailEnd len="med" type="triangle" w="med"/>
          </a:ln>
        </p:spPr>
        <p:style>
          <a:lnRef idx="0"/>
          <a:fillRef idx="0"/>
          <a:effectRef idx="0"/>
          <a:fontRef idx="minor"/>
        </p:style>
      </p:sp>
      <p:sp>
        <p:nvSpPr>
          <p:cNvPr id="1108" name="CustomShape 19"/>
          <p:cNvSpPr/>
          <p:nvPr/>
        </p:nvSpPr>
        <p:spPr>
          <a:xfrm>
            <a:off x="1024920" y="3774240"/>
            <a:ext cx="2242440" cy="928440"/>
          </a:xfrm>
          <a:prstGeom prst="rect">
            <a:avLst/>
          </a:prstGeom>
          <a:solidFill>
            <a:srgbClr val="b3cac7"/>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Logical</a:t>
            </a:r>
            <a:endParaRPr b="0" lang="en-US" sz="1800" spc="-1" strike="noStrike">
              <a:latin typeface="Arial"/>
            </a:endParaRPr>
          </a:p>
          <a:p>
            <a:pPr algn="ctr"/>
            <a:r>
              <a:rPr b="0" lang="en-US" sz="1800" spc="-1" strike="noStrike">
                <a:latin typeface="Lato"/>
              </a:rPr>
              <a:t>Data Models</a:t>
            </a:r>
            <a:endParaRPr b="0" lang="en-US" sz="1800" spc="-1" strike="noStrike">
              <a:latin typeface="Arial"/>
            </a:endParaRPr>
          </a:p>
        </p:txBody>
      </p:sp>
      <p:sp>
        <p:nvSpPr>
          <p:cNvPr id="1109" name="CustomShape 20"/>
          <p:cNvSpPr/>
          <p:nvPr/>
        </p:nvSpPr>
        <p:spPr>
          <a:xfrm>
            <a:off x="1012680" y="5205240"/>
            <a:ext cx="2242440" cy="928440"/>
          </a:xfrm>
          <a:prstGeom prst="rect">
            <a:avLst/>
          </a:prstGeom>
          <a:solidFill>
            <a:srgbClr val="ffffd7"/>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Physical Models</a:t>
            </a:r>
            <a:endParaRPr b="0" lang="en-US" sz="1800" spc="-1" strike="noStrike">
              <a:latin typeface="Arial"/>
            </a:endParaRPr>
          </a:p>
        </p:txBody>
      </p:sp>
      <p:sp>
        <p:nvSpPr>
          <p:cNvPr id="1110" name="Line 21"/>
          <p:cNvSpPr/>
          <p:nvPr/>
        </p:nvSpPr>
        <p:spPr>
          <a:xfrm>
            <a:off x="2085840" y="3340080"/>
            <a:ext cx="0" cy="434160"/>
          </a:xfrm>
          <a:prstGeom prst="line">
            <a:avLst/>
          </a:prstGeom>
          <a:ln>
            <a:solidFill>
              <a:srgbClr val="000000"/>
            </a:solidFill>
            <a:tailEnd len="med" type="triangle" w="med"/>
          </a:ln>
        </p:spPr>
        <p:style>
          <a:lnRef idx="0"/>
          <a:fillRef idx="0"/>
          <a:effectRef idx="0"/>
          <a:fontRef idx="minor"/>
        </p:style>
      </p:sp>
      <p:sp>
        <p:nvSpPr>
          <p:cNvPr id="1111" name="Line 22"/>
          <p:cNvSpPr/>
          <p:nvPr/>
        </p:nvSpPr>
        <p:spPr>
          <a:xfrm>
            <a:off x="2134080" y="4702680"/>
            <a:ext cx="0" cy="434160"/>
          </a:xfrm>
          <a:prstGeom prst="line">
            <a:avLst/>
          </a:prstGeom>
          <a:ln>
            <a:solidFill>
              <a:srgbClr val="000000"/>
            </a:solidFill>
            <a:tailEnd len="med" type="triangle" w="med"/>
          </a:ln>
        </p:spPr>
        <p:style>
          <a:lnRef idx="0"/>
          <a:fillRef idx="0"/>
          <a:effectRef idx="0"/>
          <a:fontRef idx="minor"/>
        </p:style>
      </p:sp>
    </p:spTree>
  </p:cSld>
  <p:transition>
    <p:zoom dir="out"/>
  </p:transition>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18" name="TextShape 1"/>
          <p:cNvSpPr txBox="1"/>
          <p:nvPr/>
        </p:nvSpPr>
        <p:spPr>
          <a:xfrm>
            <a:off x="1342800" y="252000"/>
            <a:ext cx="8587800" cy="92412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Predefined numeric types</a:t>
            </a:r>
            <a:endParaRPr b="1" lang="en-US" sz="4400" spc="-1" strike="noStrike">
              <a:latin typeface="Lato Black"/>
            </a:endParaRPr>
          </a:p>
        </p:txBody>
      </p:sp>
      <p:sp>
        <p:nvSpPr>
          <p:cNvPr id="1819" name="TextShape 2"/>
          <p:cNvSpPr txBox="1"/>
          <p:nvPr/>
        </p:nvSpPr>
        <p:spPr>
          <a:xfrm>
            <a:off x="419400" y="1511640"/>
            <a:ext cx="9170640" cy="60192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solidFill>
                  <a:srgbClr val="000000"/>
                </a:solidFill>
                <a:latin typeface="Lato"/>
              </a:rPr>
              <a:t>Here are some of the predefined numeric types:</a:t>
            </a:r>
            <a:endParaRPr b="0" lang="en-US" sz="2400" spc="-1" strike="noStrike">
              <a:latin typeface="Lato"/>
            </a:endParaRPr>
          </a:p>
        </p:txBody>
      </p:sp>
      <p:sp>
        <p:nvSpPr>
          <p:cNvPr id="1820" name="TextShape 3"/>
          <p:cNvSpPr txBox="1"/>
          <p:nvPr/>
        </p:nvSpPr>
        <p:spPr>
          <a:xfrm>
            <a:off x="419040" y="4869000"/>
            <a:ext cx="9448920" cy="189252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solidFill>
                  <a:srgbClr val="000000"/>
                </a:solidFill>
                <a:latin typeface="Lato"/>
              </a:rPr>
              <a:t>Allowable restrictions on numeric types:</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solidFill>
                  <a:srgbClr val="000000"/>
                </a:solidFill>
                <a:latin typeface="Lato"/>
              </a:rPr>
              <a:t> </a:t>
            </a:r>
            <a:r>
              <a:rPr b="0" lang="en-US" sz="2000" spc="-1" strike="noStrike">
                <a:solidFill>
                  <a:srgbClr val="3300ff"/>
                </a:solidFill>
                <a:latin typeface="Trebuchet MS"/>
              </a:rPr>
              <a:t>enumeration</a:t>
            </a:r>
            <a:r>
              <a:rPr b="0" lang="en-US" sz="2000" spc="-1" strike="noStrike">
                <a:solidFill>
                  <a:srgbClr val="3300ff"/>
                </a:solidFill>
                <a:latin typeface="Lato"/>
              </a:rPr>
              <a:t>, </a:t>
            </a:r>
            <a:r>
              <a:rPr b="0" lang="en-US" sz="2000" spc="-1" strike="noStrike">
                <a:solidFill>
                  <a:srgbClr val="3300ff"/>
                </a:solidFill>
                <a:latin typeface="Trebuchet MS"/>
              </a:rPr>
              <a:t>minInclusive</a:t>
            </a:r>
            <a:r>
              <a:rPr b="0" lang="en-US" sz="2000" spc="-1" strike="noStrike">
                <a:solidFill>
                  <a:srgbClr val="3300ff"/>
                </a:solidFill>
                <a:latin typeface="Lato"/>
              </a:rPr>
              <a:t>,</a:t>
            </a:r>
            <a:r>
              <a:rPr b="0" lang="en-US" sz="2000" spc="-1" strike="noStrike">
                <a:solidFill>
                  <a:srgbClr val="3300ff"/>
                </a:solidFill>
                <a:latin typeface="Trebuchet MS"/>
              </a:rPr>
              <a:t> minExclusive</a:t>
            </a:r>
            <a:r>
              <a:rPr b="0" lang="en-US" sz="2000" spc="-1" strike="noStrike">
                <a:solidFill>
                  <a:srgbClr val="3300ff"/>
                </a:solidFill>
                <a:latin typeface="Lato"/>
              </a:rPr>
              <a:t>, </a:t>
            </a:r>
            <a:r>
              <a:rPr b="0" lang="en-US" sz="2000" spc="-1" strike="noStrike">
                <a:solidFill>
                  <a:srgbClr val="3300ff"/>
                </a:solidFill>
                <a:latin typeface="Trebuchet MS"/>
              </a:rPr>
              <a:t>maxInclusive</a:t>
            </a:r>
            <a:r>
              <a:rPr b="0" lang="en-US" sz="2000" spc="-1" strike="noStrike">
                <a:solidFill>
                  <a:srgbClr val="3300ff"/>
                </a:solidFill>
                <a:latin typeface="Lato"/>
              </a:rPr>
              <a:t>,</a:t>
            </a:r>
            <a:r>
              <a:rPr b="0" lang="en-US" sz="2000" spc="-1" strike="noStrike">
                <a:solidFill>
                  <a:srgbClr val="3300ff"/>
                </a:solidFill>
                <a:latin typeface="Trebuchet MS"/>
              </a:rPr>
              <a:t> maxExclusive</a:t>
            </a:r>
            <a:r>
              <a:rPr b="0" lang="en-US" sz="2000" spc="-1" strike="noStrike">
                <a:solidFill>
                  <a:srgbClr val="3300ff"/>
                </a:solidFill>
                <a:latin typeface="Lato"/>
              </a:rPr>
              <a:t>, </a:t>
            </a:r>
            <a:r>
              <a:rPr b="0" lang="en-US" sz="2000" spc="-1" strike="noStrike">
                <a:solidFill>
                  <a:srgbClr val="3300ff"/>
                </a:solidFill>
                <a:latin typeface="Trebuchet MS"/>
              </a:rPr>
              <a:t>fractionDigits</a:t>
            </a:r>
            <a:r>
              <a:rPr b="0" lang="en-US" sz="2000" spc="-1" strike="noStrike">
                <a:solidFill>
                  <a:srgbClr val="3300ff"/>
                </a:solidFill>
                <a:latin typeface="Lato"/>
              </a:rPr>
              <a:t>, </a:t>
            </a:r>
            <a:r>
              <a:rPr b="0" lang="en-US" sz="2000" spc="-1" strike="noStrike">
                <a:solidFill>
                  <a:srgbClr val="3300ff"/>
                </a:solidFill>
                <a:latin typeface="Trebuchet MS"/>
              </a:rPr>
              <a:t>totalDigits</a:t>
            </a:r>
            <a:r>
              <a:rPr b="0" lang="en-US" sz="2000" spc="-1" strike="noStrike">
                <a:solidFill>
                  <a:srgbClr val="3300ff"/>
                </a:solidFill>
                <a:latin typeface="Lato"/>
              </a:rPr>
              <a:t>, </a:t>
            </a:r>
            <a:r>
              <a:rPr b="0" lang="en-US" sz="2000" spc="-1" strike="noStrike">
                <a:solidFill>
                  <a:srgbClr val="3300ff"/>
                </a:solidFill>
                <a:latin typeface="Trebuchet MS"/>
              </a:rPr>
              <a:t>pattern</a:t>
            </a:r>
            <a:r>
              <a:rPr b="0" lang="en-US" sz="2000" spc="-1" strike="noStrike">
                <a:solidFill>
                  <a:srgbClr val="3300ff"/>
                </a:solidFill>
                <a:latin typeface="Lato"/>
              </a:rPr>
              <a:t>, </a:t>
            </a:r>
            <a:r>
              <a:rPr b="0" lang="en-US" sz="2000" spc="-1" strike="noStrike">
                <a:solidFill>
                  <a:srgbClr val="3300ff"/>
                </a:solidFill>
                <a:latin typeface="Trebuchet MS"/>
              </a:rPr>
              <a:t>whiteSpace</a:t>
            </a:r>
            <a:endParaRPr b="0" lang="en-US" sz="2000" spc="-1" strike="noStrike">
              <a:latin typeface="Lato"/>
            </a:endParaRPr>
          </a:p>
        </p:txBody>
      </p:sp>
      <p:sp>
        <p:nvSpPr>
          <p:cNvPr id="1821" name="CustomShape 4"/>
          <p:cNvSpPr/>
          <p:nvPr/>
        </p:nvSpPr>
        <p:spPr>
          <a:xfrm>
            <a:off x="1537200" y="2352240"/>
            <a:ext cx="6378840" cy="1915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70000"/>
              </a:lnSpc>
              <a:spcBef>
                <a:spcPts val="1500"/>
              </a:spcBef>
            </a:pPr>
            <a:r>
              <a:rPr b="0" lang="en-US" sz="1990" spc="-1" strike="noStrike">
                <a:solidFill>
                  <a:srgbClr val="3300ff"/>
                </a:solidFill>
                <a:latin typeface="Trebuchet MS"/>
              </a:rPr>
              <a:t>xs:decimal</a:t>
            </a:r>
            <a:r>
              <a:rPr b="0" lang="en-US" sz="1990" spc="-1" strike="noStrike">
                <a:solidFill>
                  <a:srgbClr val="3300ff"/>
                </a:solidFill>
                <a:latin typeface="Trebuchet MS"/>
              </a:rPr>
              <a:t>	</a:t>
            </a:r>
            <a:r>
              <a:rPr b="0" lang="en-US" sz="1990" spc="-1" strike="noStrike">
                <a:solidFill>
                  <a:srgbClr val="3300ff"/>
                </a:solidFill>
                <a:latin typeface="Trebuchet MS"/>
              </a:rPr>
              <a:t>	</a:t>
            </a:r>
            <a:r>
              <a:rPr b="0" lang="en-US" sz="1990" spc="-1" strike="noStrike">
                <a:solidFill>
                  <a:srgbClr val="3300ff"/>
                </a:solidFill>
                <a:latin typeface="Trebuchet MS"/>
              </a:rPr>
              <a:t>	</a:t>
            </a:r>
            <a:r>
              <a:rPr b="0" lang="en-US" sz="1990" spc="-1" strike="noStrike">
                <a:solidFill>
                  <a:srgbClr val="3300ff"/>
                </a:solidFill>
                <a:latin typeface="Trebuchet MS"/>
              </a:rPr>
              <a:t>xs:positiveInteger</a:t>
            </a:r>
            <a:endParaRPr b="0" lang="en-US" sz="1990" spc="-1" strike="noStrike">
              <a:latin typeface="Arial"/>
            </a:endParaRPr>
          </a:p>
          <a:p>
            <a:pPr>
              <a:lnSpc>
                <a:spcPct val="70000"/>
              </a:lnSpc>
              <a:spcBef>
                <a:spcPts val="1500"/>
              </a:spcBef>
            </a:pPr>
            <a:r>
              <a:rPr b="0" lang="en-US" sz="1990" spc="-1" strike="noStrike">
                <a:solidFill>
                  <a:srgbClr val="3300ff"/>
                </a:solidFill>
                <a:latin typeface="Trebuchet MS"/>
              </a:rPr>
              <a:t>xs:byte</a:t>
            </a:r>
            <a:r>
              <a:rPr b="0" lang="en-US" sz="1990" spc="-1" strike="noStrike">
                <a:solidFill>
                  <a:srgbClr val="3300ff"/>
                </a:solidFill>
                <a:latin typeface="Trebuchet MS"/>
              </a:rPr>
              <a:t>	</a:t>
            </a:r>
            <a:r>
              <a:rPr b="0" lang="en-US" sz="1990" spc="-1" strike="noStrike">
                <a:solidFill>
                  <a:srgbClr val="3300ff"/>
                </a:solidFill>
                <a:latin typeface="Trebuchet MS"/>
              </a:rPr>
              <a:t>	</a:t>
            </a:r>
            <a:r>
              <a:rPr b="0" lang="en-US" sz="1990" spc="-1" strike="noStrike">
                <a:solidFill>
                  <a:srgbClr val="3300ff"/>
                </a:solidFill>
                <a:latin typeface="Trebuchet MS"/>
              </a:rPr>
              <a:t>	</a:t>
            </a:r>
            <a:r>
              <a:rPr b="0" lang="en-US" sz="1990" spc="-1" strike="noStrike">
                <a:solidFill>
                  <a:srgbClr val="3300ff"/>
                </a:solidFill>
                <a:latin typeface="Trebuchet MS"/>
              </a:rPr>
              <a:t>xs:negativeInteger</a:t>
            </a:r>
            <a:endParaRPr b="0" lang="en-US" sz="1990" spc="-1" strike="noStrike">
              <a:latin typeface="Arial"/>
            </a:endParaRPr>
          </a:p>
          <a:p>
            <a:pPr>
              <a:lnSpc>
                <a:spcPct val="70000"/>
              </a:lnSpc>
              <a:spcBef>
                <a:spcPts val="1500"/>
              </a:spcBef>
            </a:pPr>
            <a:r>
              <a:rPr b="0" lang="en-US" sz="1990" spc="-1" strike="noStrike">
                <a:solidFill>
                  <a:srgbClr val="3300ff"/>
                </a:solidFill>
                <a:latin typeface="Trebuchet MS"/>
              </a:rPr>
              <a:t>xs:short</a:t>
            </a:r>
            <a:r>
              <a:rPr b="0" lang="en-US" sz="1990" spc="-1" strike="noStrike">
                <a:solidFill>
                  <a:srgbClr val="3300ff"/>
                </a:solidFill>
                <a:latin typeface="Trebuchet MS"/>
              </a:rPr>
              <a:t>	</a:t>
            </a:r>
            <a:r>
              <a:rPr b="0" lang="en-US" sz="1990" spc="-1" strike="noStrike">
                <a:solidFill>
                  <a:srgbClr val="3300ff"/>
                </a:solidFill>
                <a:latin typeface="Trebuchet MS"/>
              </a:rPr>
              <a:t>	</a:t>
            </a:r>
            <a:r>
              <a:rPr b="0" lang="en-US" sz="1990" spc="-1" strike="noStrike">
                <a:solidFill>
                  <a:srgbClr val="3300ff"/>
                </a:solidFill>
                <a:latin typeface="Trebuchet MS"/>
              </a:rPr>
              <a:t>	</a:t>
            </a:r>
            <a:r>
              <a:rPr b="0" lang="en-US" sz="1990" spc="-1" strike="noStrike">
                <a:solidFill>
                  <a:srgbClr val="3300ff"/>
                </a:solidFill>
                <a:latin typeface="Trebuchet MS"/>
              </a:rPr>
              <a:t>xs:nonPositiveInteger</a:t>
            </a:r>
            <a:endParaRPr b="0" lang="en-US" sz="1990" spc="-1" strike="noStrike">
              <a:latin typeface="Arial"/>
            </a:endParaRPr>
          </a:p>
          <a:p>
            <a:pPr>
              <a:lnSpc>
                <a:spcPct val="70000"/>
              </a:lnSpc>
              <a:spcBef>
                <a:spcPts val="1500"/>
              </a:spcBef>
            </a:pPr>
            <a:r>
              <a:rPr b="0" lang="en-US" sz="1990" spc="-1" strike="noStrike">
                <a:solidFill>
                  <a:srgbClr val="3300ff"/>
                </a:solidFill>
                <a:latin typeface="Trebuchet MS"/>
              </a:rPr>
              <a:t>xs:int</a:t>
            </a:r>
            <a:r>
              <a:rPr b="0" lang="en-US" sz="1990" spc="-1" strike="noStrike">
                <a:solidFill>
                  <a:srgbClr val="3300ff"/>
                </a:solidFill>
                <a:latin typeface="Trebuchet MS"/>
              </a:rPr>
              <a:t>	</a:t>
            </a:r>
            <a:r>
              <a:rPr b="0" lang="en-US" sz="1990" spc="-1" strike="noStrike">
                <a:solidFill>
                  <a:srgbClr val="3300ff"/>
                </a:solidFill>
                <a:latin typeface="Trebuchet MS"/>
              </a:rPr>
              <a:t>	</a:t>
            </a:r>
            <a:r>
              <a:rPr b="0" lang="en-US" sz="1990" spc="-1" strike="noStrike">
                <a:solidFill>
                  <a:srgbClr val="3300ff"/>
                </a:solidFill>
                <a:latin typeface="Trebuchet MS"/>
              </a:rPr>
              <a:t>	</a:t>
            </a:r>
            <a:r>
              <a:rPr b="0" lang="en-US" sz="1990" spc="-1" strike="noStrike">
                <a:solidFill>
                  <a:srgbClr val="3300ff"/>
                </a:solidFill>
                <a:latin typeface="Trebuchet MS"/>
              </a:rPr>
              <a:t>	</a:t>
            </a:r>
            <a:r>
              <a:rPr b="0" lang="en-US" sz="1990" spc="-1" strike="noStrike">
                <a:solidFill>
                  <a:srgbClr val="3300ff"/>
                </a:solidFill>
                <a:latin typeface="Trebuchet MS"/>
              </a:rPr>
              <a:t>xs:nonNegativeInteger</a:t>
            </a:r>
            <a:endParaRPr b="0" lang="en-US" sz="1990" spc="-1" strike="noStrike">
              <a:latin typeface="Arial"/>
            </a:endParaRPr>
          </a:p>
          <a:p>
            <a:pPr>
              <a:lnSpc>
                <a:spcPct val="70000"/>
              </a:lnSpc>
              <a:spcBef>
                <a:spcPts val="1500"/>
              </a:spcBef>
            </a:pPr>
            <a:r>
              <a:rPr b="0" lang="en-US" sz="1990" spc="-1" strike="noStrike">
                <a:solidFill>
                  <a:srgbClr val="3300ff"/>
                </a:solidFill>
                <a:latin typeface="Trebuchet MS"/>
              </a:rPr>
              <a:t>xs:long</a:t>
            </a:r>
            <a:endParaRPr b="0" lang="en-US" sz="1990" spc="-1" strike="noStrike">
              <a:latin typeface="Arial"/>
            </a:endParaRPr>
          </a:p>
        </p:txBody>
      </p:sp>
    </p:spTree>
  </p:cSld>
  <mc:AlternateContent>
    <mc:Choice Requires="p14">
      <p:transition spd="slow" p14:dur="2000"/>
    </mc:Choice>
    <mc:Fallback>
      <p:transition spd="slow"/>
    </mc:Fallback>
  </mc:AlternateContent>
  <p:timing>
    <p:tnLst>
      <p:par>
        <p:cTn id="790" dur="indefinite" restart="never" nodeType="tmRoot">
          <p:childTnLst>
            <p:seq>
              <p:cTn id="791" dur="indefinite" nodeType="mainSeq">
                <p:childTnLst>
                  <p:par>
                    <p:cTn id="792" fill="hold">
                      <p:stCondLst>
                        <p:cond delay="indefinite"/>
                      </p:stCondLst>
                      <p:childTnLst>
                        <p:par>
                          <p:cTn id="793" fill="hold">
                            <p:stCondLst>
                              <p:cond delay="0"/>
                            </p:stCondLst>
                            <p:childTnLst>
                              <p:par>
                                <p:cTn id="794" nodeType="clickEffect" fill="hold" presetClass="entr" presetID="22" presetSubtype="8">
                                  <p:stCondLst>
                                    <p:cond delay="0"/>
                                  </p:stCondLst>
                                  <p:childTnLst>
                                    <p:set>
                                      <p:cBhvr>
                                        <p:cTn id="795" dur="1" fill="hold">
                                          <p:stCondLst>
                                            <p:cond delay="0"/>
                                          </p:stCondLst>
                                        </p:cTn>
                                        <p:tgtEl>
                                          <p:spTgt spid="1819">
                                            <p:txEl>
                                              <p:pRg st="0" end="0"/>
                                            </p:txEl>
                                          </p:spTgt>
                                        </p:tgtEl>
                                        <p:attrNameLst>
                                          <p:attrName>style.visibility</p:attrName>
                                        </p:attrNameLst>
                                      </p:cBhvr>
                                      <p:to>
                                        <p:strVal val="visible"/>
                                      </p:to>
                                    </p:set>
                                    <p:animEffect filter="wipe(left)" transition="in">
                                      <p:cBhvr additive="repl">
                                        <p:cTn id="796" dur="500"/>
                                        <p:tgtEl>
                                          <p:spTgt spid="1819">
                                            <p:txEl>
                                              <p:pRg st="0" end="0"/>
                                            </p:txEl>
                                          </p:spTgt>
                                        </p:tgtEl>
                                      </p:cBhvr>
                                    </p:animEffect>
                                  </p:childTnLst>
                                </p:cTn>
                              </p:par>
                            </p:childTnLst>
                          </p:cTn>
                        </p:par>
                      </p:childTnLst>
                    </p:cTn>
                  </p:par>
                  <p:par>
                    <p:cTn id="797" fill="hold">
                      <p:stCondLst>
                        <p:cond delay="indefinite"/>
                      </p:stCondLst>
                      <p:childTnLst>
                        <p:par>
                          <p:cTn id="798" fill="hold">
                            <p:stCondLst>
                              <p:cond delay="0"/>
                            </p:stCondLst>
                            <p:childTnLst>
                              <p:par>
                                <p:cTn id="799" nodeType="clickEffect" fill="hold" presetClass="entr" presetID="22" presetSubtype="8">
                                  <p:stCondLst>
                                    <p:cond delay="0"/>
                                  </p:stCondLst>
                                  <p:childTnLst>
                                    <p:set>
                                      <p:cBhvr>
                                        <p:cTn id="800" dur="1" fill="hold">
                                          <p:stCondLst>
                                            <p:cond delay="0"/>
                                          </p:stCondLst>
                                        </p:cTn>
                                        <p:tgtEl>
                                          <p:spTgt spid="1821"/>
                                        </p:tgtEl>
                                        <p:attrNameLst>
                                          <p:attrName>style.visibility</p:attrName>
                                        </p:attrNameLst>
                                      </p:cBhvr>
                                      <p:to>
                                        <p:strVal val="visible"/>
                                      </p:to>
                                    </p:set>
                                    <p:animEffect filter="wipe(left)" transition="in">
                                      <p:cBhvr additive="repl">
                                        <p:cTn id="801" dur="500"/>
                                        <p:tgtEl>
                                          <p:spTgt spid="1821"/>
                                        </p:tgtEl>
                                      </p:cBhvr>
                                    </p:animEffect>
                                  </p:childTnLst>
                                </p:cTn>
                              </p:par>
                            </p:childTnLst>
                          </p:cTn>
                        </p:par>
                      </p:childTnLst>
                    </p:cTn>
                  </p:par>
                  <p:par>
                    <p:cTn id="802" fill="hold">
                      <p:stCondLst>
                        <p:cond delay="indefinite"/>
                      </p:stCondLst>
                      <p:childTnLst>
                        <p:par>
                          <p:cTn id="803" fill="hold">
                            <p:stCondLst>
                              <p:cond delay="0"/>
                            </p:stCondLst>
                            <p:childTnLst>
                              <p:par>
                                <p:cTn id="804" nodeType="clickEffect" fill="hold" presetClass="entr" presetID="22" presetSubtype="8">
                                  <p:stCondLst>
                                    <p:cond delay="0"/>
                                  </p:stCondLst>
                                  <p:childTnLst>
                                    <p:set>
                                      <p:cBhvr>
                                        <p:cTn id="805" dur="1" fill="hold">
                                          <p:stCondLst>
                                            <p:cond delay="0"/>
                                          </p:stCondLst>
                                        </p:cTn>
                                        <p:tgtEl>
                                          <p:spTgt spid="1820">
                                            <p:txEl>
                                              <p:pRg st="0" end="0"/>
                                            </p:txEl>
                                          </p:spTgt>
                                        </p:tgtEl>
                                        <p:attrNameLst>
                                          <p:attrName>style.visibility</p:attrName>
                                        </p:attrNameLst>
                                      </p:cBhvr>
                                      <p:to>
                                        <p:strVal val="visible"/>
                                      </p:to>
                                    </p:set>
                                    <p:animEffect filter="wipe(left)" transition="in">
                                      <p:cBhvr additive="repl">
                                        <p:cTn id="806" dur="500"/>
                                        <p:tgtEl>
                                          <p:spTgt spid="1820">
                                            <p:txEl>
                                              <p:pRg st="0" end="0"/>
                                            </p:txEl>
                                          </p:spTgt>
                                        </p:tgtEl>
                                      </p:cBhvr>
                                    </p:animEffect>
                                  </p:childTnLst>
                                </p:cTn>
                              </p:par>
                            </p:childTnLst>
                          </p:cTn>
                        </p:par>
                      </p:childTnLst>
                    </p:cTn>
                  </p:par>
                  <p:par>
                    <p:cTn id="807" fill="hold">
                      <p:stCondLst>
                        <p:cond delay="indefinite"/>
                      </p:stCondLst>
                      <p:childTnLst>
                        <p:par>
                          <p:cTn id="808" fill="hold">
                            <p:stCondLst>
                              <p:cond delay="0"/>
                            </p:stCondLst>
                            <p:childTnLst>
                              <p:par>
                                <p:cTn id="809" nodeType="clickEffect" fill="hold" presetClass="entr" presetID="22" presetSubtype="8">
                                  <p:stCondLst>
                                    <p:cond delay="0"/>
                                  </p:stCondLst>
                                  <p:childTnLst>
                                    <p:set>
                                      <p:cBhvr>
                                        <p:cTn id="810" dur="1" fill="hold">
                                          <p:stCondLst>
                                            <p:cond delay="0"/>
                                          </p:stCondLst>
                                        </p:cTn>
                                        <p:tgtEl>
                                          <p:spTgt spid="1820">
                                            <p:txEl>
                                              <p:pRg st="1" end="1"/>
                                            </p:txEl>
                                          </p:spTgt>
                                        </p:tgtEl>
                                        <p:attrNameLst>
                                          <p:attrName>style.visibility</p:attrName>
                                        </p:attrNameLst>
                                      </p:cBhvr>
                                      <p:to>
                                        <p:strVal val="visible"/>
                                      </p:to>
                                    </p:set>
                                    <p:animEffect filter="wipe(left)" transition="in">
                                      <p:cBhvr additive="repl">
                                        <p:cTn id="811" dur="500"/>
                                        <p:tgtEl>
                                          <p:spTgt spid="1820">
                                            <p:txEl>
                                              <p:pRg st="1" end="1"/>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2" name="CustomShape 1"/>
          <p:cNvSpPr/>
          <p:nvPr/>
        </p:nvSpPr>
        <p:spPr>
          <a:xfrm>
            <a:off x="671040" y="2016000"/>
            <a:ext cx="8481600" cy="4789440"/>
          </a:xfrm>
          <a:custGeom>
            <a:avLst/>
            <a:gdLst/>
            <a:ahLst/>
            <a:rect l="0" t="0" r="r" b="b"/>
            <a:pathLst>
              <a:path w="23561" h="13306">
                <a:moveTo>
                  <a:pt x="2217" y="0"/>
                </a:moveTo>
                <a:cubicBezTo>
                  <a:pt x="1108" y="0"/>
                  <a:pt x="0" y="1108"/>
                  <a:pt x="0" y="2217"/>
                </a:cubicBezTo>
                <a:lnTo>
                  <a:pt x="0" y="11087"/>
                </a:lnTo>
                <a:cubicBezTo>
                  <a:pt x="0" y="12196"/>
                  <a:pt x="1108" y="13305"/>
                  <a:pt x="2217" y="13305"/>
                </a:cubicBezTo>
                <a:lnTo>
                  <a:pt x="21343" y="13305"/>
                </a:lnTo>
                <a:cubicBezTo>
                  <a:pt x="22451" y="13305"/>
                  <a:pt x="23560" y="12196"/>
                  <a:pt x="23560" y="11087"/>
                </a:cubicBezTo>
                <a:lnTo>
                  <a:pt x="23560" y="2217"/>
                </a:lnTo>
                <a:cubicBezTo>
                  <a:pt x="23560" y="1108"/>
                  <a:pt x="22451" y="0"/>
                  <a:pt x="21343" y="0"/>
                </a:cubicBezTo>
                <a:lnTo>
                  <a:pt x="2217" y="0"/>
                </a:lnTo>
              </a:path>
            </a:pathLst>
          </a:custGeom>
          <a:solidFill>
            <a:srgbClr val="ffff99"/>
          </a:solidFill>
          <a:ln w="9360">
            <a:solidFill>
              <a:srgbClr val="000000"/>
            </a:solidFill>
            <a:miter/>
          </a:ln>
        </p:spPr>
        <p:style>
          <a:lnRef idx="0"/>
          <a:fillRef idx="0"/>
          <a:effectRef idx="0"/>
          <a:fontRef idx="minor"/>
        </p:style>
      </p:sp>
      <p:sp>
        <p:nvSpPr>
          <p:cNvPr id="1823" name="TextShape 2"/>
          <p:cNvSpPr txBox="1"/>
          <p:nvPr/>
        </p:nvSpPr>
        <p:spPr>
          <a:xfrm>
            <a:off x="1267560" y="680040"/>
            <a:ext cx="858780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3000" spc="-1" strike="noStrike">
                <a:latin typeface="Lato Black"/>
              </a:rPr>
              <a:t>The Example’s Schema</a:t>
            </a:r>
            <a:endParaRPr b="1" lang="en-US" sz="3000" spc="-1" strike="noStrike">
              <a:latin typeface="Lato Black"/>
            </a:endParaRPr>
          </a:p>
        </p:txBody>
      </p:sp>
      <p:sp>
        <p:nvSpPr>
          <p:cNvPr id="1824" name="TextShape 3"/>
          <p:cNvSpPr txBox="1"/>
          <p:nvPr/>
        </p:nvSpPr>
        <p:spPr>
          <a:xfrm>
            <a:off x="1302480" y="2224080"/>
            <a:ext cx="7681680" cy="4413240"/>
          </a:xfrm>
          <a:prstGeom prst="rect">
            <a:avLst/>
          </a:prstGeom>
          <a:noFill/>
          <a:ln>
            <a:noFill/>
          </a:ln>
        </p:spPr>
        <p:txBody>
          <a:bodyPr lIns="90000" rIns="90000" tIns="46800" bIns="46800">
            <a:normAutofit/>
          </a:bodyPr>
          <a:p>
            <a:pPr marL="342720" indent="-342720">
              <a:lnSpc>
                <a:spcPct val="100000"/>
              </a:lnSpc>
              <a:spcBef>
                <a:spcPts val="448"/>
              </a:spcBef>
            </a:pPr>
            <a:r>
              <a:rPr b="0" lang="en-US" sz="1800" spc="-1" strike="noStrike">
                <a:solidFill>
                  <a:srgbClr val="003366"/>
                </a:solidFill>
                <a:latin typeface="Arial Unicode MS"/>
                <a:ea typeface="Courier New"/>
              </a:rPr>
              <a:t>&lt;?xml version="1.0" encoding="utf-8"?&gt; </a:t>
            </a:r>
            <a:endParaRPr b="0" lang="en-US" sz="1800" spc="-1" strike="noStrike">
              <a:latin typeface="Lato"/>
            </a:endParaRPr>
          </a:p>
          <a:p>
            <a:pPr marL="342720" indent="-342720">
              <a:lnSpc>
                <a:spcPct val="100000"/>
              </a:lnSpc>
              <a:spcBef>
                <a:spcPts val="448"/>
              </a:spcBef>
            </a:pPr>
            <a:r>
              <a:rPr b="0" lang="en-US" sz="1800" spc="-1" strike="noStrike">
                <a:solidFill>
                  <a:srgbClr val="003366"/>
                </a:solidFill>
                <a:latin typeface="Arial Unicode MS"/>
                <a:ea typeface="Courier New"/>
              </a:rPr>
              <a:t>     </a:t>
            </a:r>
            <a:r>
              <a:rPr b="0" lang="en-US" sz="1800" spc="-1" strike="noStrike">
                <a:solidFill>
                  <a:srgbClr val="003366"/>
                </a:solidFill>
                <a:latin typeface="Arial Unicode MS"/>
                <a:ea typeface="Courier New"/>
              </a:rPr>
              <a:t>&lt;xs:</a:t>
            </a:r>
            <a:r>
              <a:rPr b="1" lang="en-US" sz="1800" spc="-1" strike="noStrike">
                <a:latin typeface="Arial Unicode MS"/>
                <a:ea typeface="Courier New"/>
              </a:rPr>
              <a:t>schema</a:t>
            </a:r>
            <a:r>
              <a:rPr b="0" lang="en-US" sz="1800" spc="-1" strike="noStrike">
                <a:solidFill>
                  <a:srgbClr val="003366"/>
                </a:solidFill>
                <a:latin typeface="Arial Unicode MS"/>
                <a:ea typeface="Courier New"/>
              </a:rPr>
              <a:t> xmlns:xs="http://www.w3.org/2001/XMLSchema"&gt; </a:t>
            </a:r>
            <a:endParaRPr b="0" lang="en-US" sz="1800" spc="-1" strike="noStrike">
              <a:latin typeface="Lato"/>
            </a:endParaRPr>
          </a:p>
          <a:p>
            <a:pPr marL="342720" indent="-342720">
              <a:lnSpc>
                <a:spcPct val="100000"/>
              </a:lnSpc>
              <a:spcBef>
                <a:spcPts val="448"/>
              </a:spcBef>
            </a:pPr>
            <a:r>
              <a:rPr b="0" lang="en-US" sz="1800" spc="-1" strike="noStrike">
                <a:solidFill>
                  <a:srgbClr val="003366"/>
                </a:solidFill>
                <a:latin typeface="Arial Unicode MS"/>
                <a:ea typeface="Courier New"/>
              </a:rPr>
              <a:t>        </a:t>
            </a:r>
            <a:r>
              <a:rPr b="0" lang="en-US" sz="1800" spc="-1" strike="noStrike">
                <a:solidFill>
                  <a:srgbClr val="003366"/>
                </a:solidFill>
                <a:latin typeface="Arial Unicode MS"/>
                <a:ea typeface="Courier New"/>
              </a:rPr>
              <a:t>&lt;xs:</a:t>
            </a:r>
            <a:r>
              <a:rPr b="1" lang="en-US" sz="1800" spc="-1" strike="noStrike">
                <a:solidFill>
                  <a:srgbClr val="3333cc"/>
                </a:solidFill>
                <a:latin typeface="Arial Unicode MS"/>
                <a:ea typeface="Courier New"/>
              </a:rPr>
              <a:t>element</a:t>
            </a:r>
            <a:r>
              <a:rPr b="0" lang="en-US" sz="1800" spc="-1" strike="noStrike">
                <a:solidFill>
                  <a:srgbClr val="003366"/>
                </a:solidFill>
                <a:latin typeface="Arial Unicode MS"/>
                <a:ea typeface="Courier New"/>
              </a:rPr>
              <a:t> name="book"&gt; </a:t>
            </a:r>
            <a:endParaRPr b="0" lang="en-US" sz="1800" spc="-1" strike="noStrike">
              <a:latin typeface="Lato"/>
            </a:endParaRPr>
          </a:p>
          <a:p>
            <a:pPr marL="342720" indent="-342720">
              <a:lnSpc>
                <a:spcPct val="100000"/>
              </a:lnSpc>
              <a:spcBef>
                <a:spcPts val="448"/>
              </a:spcBef>
            </a:pPr>
            <a:r>
              <a:rPr b="0" lang="en-US" sz="1800" spc="-1" strike="noStrike">
                <a:solidFill>
                  <a:srgbClr val="003366"/>
                </a:solidFill>
                <a:latin typeface="Arial Unicode MS"/>
                <a:ea typeface="Courier New"/>
              </a:rPr>
              <a:t>            </a:t>
            </a:r>
            <a:r>
              <a:rPr b="1" lang="en-US" sz="1800" spc="-1" strike="noStrike">
                <a:solidFill>
                  <a:srgbClr val="ff0000"/>
                </a:solidFill>
                <a:latin typeface="Arial Unicode MS"/>
                <a:ea typeface="Courier New"/>
              </a:rPr>
              <a:t>&lt;xs:complexType</a:t>
            </a:r>
            <a:r>
              <a:rPr b="0" lang="en-US" sz="1800" spc="-1" strike="noStrike">
                <a:solidFill>
                  <a:srgbClr val="333399"/>
                </a:solidFill>
                <a:latin typeface="Arial Unicode MS"/>
                <a:ea typeface="Courier New"/>
              </a:rPr>
              <a:t>&gt;</a:t>
            </a:r>
            <a:endParaRPr b="0" lang="en-US" sz="1800" spc="-1" strike="noStrike">
              <a:latin typeface="Lato"/>
            </a:endParaRPr>
          </a:p>
          <a:p>
            <a:pPr marL="342720" indent="-342720">
              <a:lnSpc>
                <a:spcPct val="100000"/>
              </a:lnSpc>
              <a:spcBef>
                <a:spcPts val="448"/>
              </a:spcBef>
            </a:pPr>
            <a:r>
              <a:rPr b="0" lang="en-US" sz="1800" spc="-1" strike="noStrike">
                <a:solidFill>
                  <a:srgbClr val="003366"/>
                </a:solidFill>
                <a:latin typeface="Arial Unicode MS"/>
                <a:ea typeface="Courier New"/>
              </a:rPr>
              <a:t>                </a:t>
            </a:r>
            <a:r>
              <a:rPr b="1" lang="en-US" sz="1800" spc="-1" strike="noStrike">
                <a:latin typeface="Arial Unicode MS"/>
                <a:ea typeface="Courier New"/>
              </a:rPr>
              <a:t>&lt;xs:sequence&gt; </a:t>
            </a:r>
            <a:endParaRPr b="0" lang="en-US" sz="1800" spc="-1" strike="noStrike">
              <a:latin typeface="Lato"/>
            </a:endParaRPr>
          </a:p>
          <a:p>
            <a:pPr marL="342720" indent="-342720">
              <a:lnSpc>
                <a:spcPct val="100000"/>
              </a:lnSpc>
              <a:spcBef>
                <a:spcPts val="448"/>
              </a:spcBef>
            </a:pPr>
            <a:r>
              <a:rPr b="0" lang="en-US" sz="1800" spc="-1" strike="noStrike">
                <a:solidFill>
                  <a:srgbClr val="003366"/>
                </a:solidFill>
                <a:latin typeface="Arial Unicode MS"/>
                <a:ea typeface="Courier New"/>
              </a:rPr>
              <a:t>                    </a:t>
            </a:r>
            <a:r>
              <a:rPr b="0" lang="en-US" sz="1800" spc="-1" strike="noStrike">
                <a:solidFill>
                  <a:srgbClr val="003366"/>
                </a:solidFill>
                <a:latin typeface="Arial Unicode MS"/>
                <a:ea typeface="Courier New"/>
              </a:rPr>
              <a:t>&lt;xs:element name="title" type="xs:string"/&gt;   </a:t>
            </a:r>
            <a:endParaRPr b="0" lang="en-US" sz="1800" spc="-1" strike="noStrike">
              <a:latin typeface="Lato"/>
            </a:endParaRPr>
          </a:p>
          <a:p>
            <a:pPr marL="342720" indent="-342720">
              <a:lnSpc>
                <a:spcPct val="100000"/>
              </a:lnSpc>
              <a:spcBef>
                <a:spcPts val="448"/>
              </a:spcBef>
            </a:pPr>
            <a:r>
              <a:rPr b="0" lang="en-US" sz="1800" spc="-1" strike="noStrike">
                <a:solidFill>
                  <a:srgbClr val="003366"/>
                </a:solidFill>
                <a:latin typeface="Arial Unicode MS"/>
                <a:ea typeface="Courier New"/>
              </a:rPr>
              <a:t>                    </a:t>
            </a:r>
            <a:r>
              <a:rPr b="0" lang="en-US" sz="1800" spc="-1" strike="noStrike">
                <a:solidFill>
                  <a:srgbClr val="003366"/>
                </a:solidFill>
                <a:latin typeface="Arial Unicode MS"/>
                <a:ea typeface="Courier New"/>
              </a:rPr>
              <a:t>&lt;xs:element name="author" type="xs:string"/&gt; </a:t>
            </a:r>
            <a:endParaRPr b="0" lang="en-US" sz="1800" spc="-1" strike="noStrike">
              <a:latin typeface="Lato"/>
            </a:endParaRPr>
          </a:p>
          <a:p>
            <a:pPr marL="342720" indent="-342720">
              <a:lnSpc>
                <a:spcPct val="100000"/>
              </a:lnSpc>
              <a:spcBef>
                <a:spcPts val="448"/>
              </a:spcBef>
            </a:pPr>
            <a:r>
              <a:rPr b="0" lang="en-US" sz="1800" spc="-1" strike="noStrike">
                <a:solidFill>
                  <a:srgbClr val="003366"/>
                </a:solidFill>
                <a:latin typeface="Arial Unicode MS"/>
                <a:ea typeface="Courier New"/>
              </a:rPr>
              <a:t>                    </a:t>
            </a:r>
            <a:r>
              <a:rPr b="0" lang="en-US" sz="1800" spc="-1" strike="noStrike">
                <a:solidFill>
                  <a:srgbClr val="003366"/>
                </a:solidFill>
                <a:latin typeface="Arial Unicode MS"/>
                <a:ea typeface="Courier New"/>
              </a:rPr>
              <a:t>&lt;xs:element name=“qualification“ type=“xs:string”/&gt;</a:t>
            </a:r>
            <a:endParaRPr b="0" lang="en-US" sz="1800" spc="-1" strike="noStrike">
              <a:latin typeface="Lato"/>
            </a:endParaRPr>
          </a:p>
          <a:p>
            <a:pPr marL="342720" indent="-342720">
              <a:lnSpc>
                <a:spcPct val="100000"/>
              </a:lnSpc>
              <a:spcBef>
                <a:spcPts val="448"/>
              </a:spcBef>
            </a:pPr>
            <a:r>
              <a:rPr b="0" lang="en-US" sz="1800" spc="-1" strike="noStrike">
                <a:solidFill>
                  <a:srgbClr val="003366"/>
                </a:solidFill>
                <a:latin typeface="Arial Unicode MS"/>
                <a:ea typeface="Courier New"/>
              </a:rPr>
              <a:t>                  </a:t>
            </a:r>
            <a:r>
              <a:rPr b="1" lang="en-US" sz="1800" spc="-1" strike="noStrike">
                <a:latin typeface="Arial Unicode MS"/>
                <a:ea typeface="Courier New"/>
              </a:rPr>
              <a:t>&lt;/xs:sequence&gt;</a:t>
            </a:r>
            <a:r>
              <a:rPr b="0" lang="en-US" sz="1800" spc="-1" strike="noStrike">
                <a:solidFill>
                  <a:srgbClr val="ff0000"/>
                </a:solidFill>
                <a:latin typeface="Arial Unicode MS"/>
                <a:ea typeface="Courier New"/>
              </a:rPr>
              <a:t> </a:t>
            </a:r>
            <a:endParaRPr b="0" lang="en-US" sz="1800" spc="-1" strike="noStrike">
              <a:latin typeface="Lato"/>
            </a:endParaRPr>
          </a:p>
          <a:p>
            <a:pPr marL="342720" indent="-342720">
              <a:lnSpc>
                <a:spcPct val="100000"/>
              </a:lnSpc>
              <a:spcBef>
                <a:spcPts val="448"/>
              </a:spcBef>
            </a:pPr>
            <a:r>
              <a:rPr b="0" lang="en-US" sz="1800" spc="-1" strike="noStrike">
                <a:solidFill>
                  <a:srgbClr val="003366"/>
                </a:solidFill>
                <a:latin typeface="Arial Unicode MS"/>
                <a:ea typeface="Courier New"/>
              </a:rPr>
              <a:t>                </a:t>
            </a:r>
            <a:r>
              <a:rPr b="1" lang="en-US" sz="1800" spc="-1" strike="noStrike">
                <a:solidFill>
                  <a:srgbClr val="ff0000"/>
                </a:solidFill>
                <a:latin typeface="Arial Unicode MS"/>
                <a:ea typeface="Courier New"/>
              </a:rPr>
              <a:t>&lt;/xs:complexType</a:t>
            </a:r>
            <a:r>
              <a:rPr b="0" lang="en-US" sz="1800" spc="-1" strike="noStrike">
                <a:solidFill>
                  <a:srgbClr val="333399"/>
                </a:solidFill>
                <a:latin typeface="Arial Unicode MS"/>
                <a:ea typeface="Courier New"/>
              </a:rPr>
              <a:t>&gt; </a:t>
            </a:r>
            <a:endParaRPr b="0" lang="en-US" sz="1800" spc="-1" strike="noStrike">
              <a:latin typeface="Lato"/>
            </a:endParaRPr>
          </a:p>
          <a:p>
            <a:pPr marL="342720" indent="-342720">
              <a:lnSpc>
                <a:spcPct val="100000"/>
              </a:lnSpc>
              <a:spcBef>
                <a:spcPts val="448"/>
              </a:spcBef>
            </a:pPr>
            <a:r>
              <a:rPr b="0" lang="en-US" sz="1800" spc="-1" strike="noStrike">
                <a:solidFill>
                  <a:srgbClr val="003366"/>
                </a:solidFill>
                <a:latin typeface="Arial Unicode MS"/>
                <a:ea typeface="Courier New"/>
              </a:rPr>
              <a:t>              </a:t>
            </a:r>
            <a:r>
              <a:rPr b="0" lang="en-US" sz="1800" spc="-1" strike="noStrike">
                <a:solidFill>
                  <a:srgbClr val="003366"/>
                </a:solidFill>
                <a:latin typeface="Arial Unicode MS"/>
                <a:ea typeface="Courier New"/>
              </a:rPr>
              <a:t>&lt;/xs:</a:t>
            </a:r>
            <a:r>
              <a:rPr b="1" lang="en-US" sz="1800" spc="-1" strike="noStrike">
                <a:solidFill>
                  <a:srgbClr val="3333cc"/>
                </a:solidFill>
                <a:latin typeface="Arial Unicode MS"/>
                <a:ea typeface="Courier New"/>
              </a:rPr>
              <a:t>element</a:t>
            </a:r>
            <a:r>
              <a:rPr b="0" lang="en-US" sz="1800" spc="-1" strike="noStrike">
                <a:solidFill>
                  <a:srgbClr val="003366"/>
                </a:solidFill>
                <a:latin typeface="Arial Unicode MS"/>
                <a:ea typeface="Courier New"/>
              </a:rPr>
              <a:t>&gt; </a:t>
            </a:r>
            <a:endParaRPr b="0" lang="en-US" sz="1800" spc="-1" strike="noStrike">
              <a:latin typeface="Lato"/>
            </a:endParaRPr>
          </a:p>
          <a:p>
            <a:pPr marL="342720" indent="-342720">
              <a:lnSpc>
                <a:spcPct val="100000"/>
              </a:lnSpc>
              <a:spcBef>
                <a:spcPts val="448"/>
              </a:spcBef>
            </a:pPr>
            <a:r>
              <a:rPr b="0" lang="en-US" sz="1800" spc="-1" strike="noStrike">
                <a:solidFill>
                  <a:srgbClr val="003366"/>
                </a:solidFill>
                <a:latin typeface="Arial Unicode MS"/>
                <a:ea typeface="Courier New"/>
              </a:rPr>
              <a:t>&lt;/xs:</a:t>
            </a:r>
            <a:r>
              <a:rPr b="1" lang="en-US" sz="1800" spc="-1" strike="noStrike">
                <a:latin typeface="Arial Unicode MS"/>
                <a:ea typeface="Courier New"/>
              </a:rPr>
              <a:t>schema</a:t>
            </a:r>
            <a:r>
              <a:rPr b="0" lang="en-US" sz="1800" spc="-1" strike="noStrike">
                <a:solidFill>
                  <a:srgbClr val="003366"/>
                </a:solidFill>
                <a:latin typeface="Arial Unicode MS"/>
                <a:ea typeface="Courier New"/>
              </a:rPr>
              <a:t>&gt; </a:t>
            </a:r>
            <a:endParaRPr b="0" lang="en-US" sz="1800" spc="-1" strike="noStrike">
              <a:latin typeface="Lato"/>
            </a:endParaRPr>
          </a:p>
          <a:p>
            <a:pPr marL="342720" indent="-342720">
              <a:lnSpc>
                <a:spcPct val="100000"/>
              </a:lnSpc>
              <a:spcBef>
                <a:spcPts val="448"/>
              </a:spcBef>
            </a:pPr>
            <a:endParaRPr b="0" lang="en-US" sz="1800" spc="-1" strike="noStrike">
              <a:latin typeface="Lato"/>
            </a:endParaRPr>
          </a:p>
        </p:txBody>
      </p:sp>
      <p:sp>
        <p:nvSpPr>
          <p:cNvPr id="1825" name="CustomShape 4"/>
          <p:cNvSpPr/>
          <p:nvPr/>
        </p:nvSpPr>
        <p:spPr>
          <a:xfrm>
            <a:off x="3946320" y="6889680"/>
            <a:ext cx="193140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1500"/>
              </a:spcBef>
            </a:pPr>
            <a:r>
              <a:rPr b="0" lang="en-US" sz="1990" spc="-1" strike="noStrike">
                <a:solidFill>
                  <a:srgbClr val="333399"/>
                </a:solidFill>
                <a:latin typeface="Tahoma"/>
              </a:rPr>
              <a:t>book.xsd</a:t>
            </a:r>
            <a:endParaRPr b="0" lang="en-US" sz="1990" spc="-1" strike="noStrike">
              <a:solidFill>
                <a:srgbClr val="000000"/>
              </a:solidFill>
              <a:latin typeface="Arial"/>
            </a:endParaRPr>
          </a:p>
        </p:txBody>
      </p:sp>
      <p:sp>
        <p:nvSpPr>
          <p:cNvPr id="1826" name="CustomShape 5"/>
          <p:cNvSpPr/>
          <p:nvPr/>
        </p:nvSpPr>
        <p:spPr>
          <a:xfrm>
            <a:off x="4282560" y="419760"/>
            <a:ext cx="3778920" cy="504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transition spd="med">
    <p:wipe dir="r"/>
  </p:transition>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7" name="TextShape 1"/>
          <p:cNvSpPr txBox="1"/>
          <p:nvPr/>
        </p:nvSpPr>
        <p:spPr>
          <a:xfrm>
            <a:off x="1267560" y="680040"/>
            <a:ext cx="858780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3000" spc="-1" strike="noStrike">
                <a:latin typeface="Lato Black"/>
                <a:ea typeface="SimSun"/>
              </a:rPr>
              <a:t>XML Abstract Data Model</a:t>
            </a:r>
            <a:endParaRPr b="1" lang="en-US" sz="3000" spc="-1" strike="noStrike">
              <a:latin typeface="Lato Black"/>
            </a:endParaRPr>
          </a:p>
        </p:txBody>
      </p:sp>
      <p:sp>
        <p:nvSpPr>
          <p:cNvPr id="1828" name="TextShape 2"/>
          <p:cNvSpPr txBox="1"/>
          <p:nvPr/>
        </p:nvSpPr>
        <p:spPr>
          <a:xfrm>
            <a:off x="1302840" y="2224440"/>
            <a:ext cx="856512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latin typeface="Lato"/>
                <a:ea typeface="SimSun"/>
              </a:rPr>
              <a:t>The</a:t>
            </a:r>
            <a:r>
              <a:rPr b="1" lang="en-US" sz="2800" spc="-1" strike="noStrike">
                <a:latin typeface="Lato"/>
                <a:ea typeface="SimSun"/>
              </a:rPr>
              <a:t> </a:t>
            </a:r>
            <a:r>
              <a:rPr b="0" lang="en-US" sz="2800" spc="-1" strike="noStrike">
                <a:latin typeface="Lato"/>
                <a:ea typeface="SimSun"/>
              </a:rPr>
              <a:t>XML</a:t>
            </a:r>
            <a:r>
              <a:rPr b="1" lang="en-US" sz="2800" spc="-1" strike="noStrike">
                <a:latin typeface="Lato"/>
                <a:ea typeface="SimSun"/>
              </a:rPr>
              <a:t> </a:t>
            </a:r>
            <a:r>
              <a:rPr b="0" lang="en-US" sz="2800" spc="-1" strike="noStrike">
                <a:latin typeface="Lato"/>
                <a:ea typeface="SimSun"/>
              </a:rPr>
              <a:t>Abstract</a:t>
            </a:r>
            <a:r>
              <a:rPr b="1" lang="en-US" sz="2800" spc="-1" strike="noStrike">
                <a:latin typeface="Lato"/>
                <a:ea typeface="SimSun"/>
              </a:rPr>
              <a:t> </a:t>
            </a:r>
            <a:r>
              <a:rPr b="0" lang="en-US" sz="2800" spc="-1" strike="noStrike">
                <a:latin typeface="Lato"/>
                <a:ea typeface="SimSun"/>
              </a:rPr>
              <a:t>Data</a:t>
            </a:r>
            <a:r>
              <a:rPr b="1" lang="en-US" sz="2800" spc="-1" strike="noStrike">
                <a:latin typeface="Lato"/>
                <a:ea typeface="SimSun"/>
              </a:rPr>
              <a:t> </a:t>
            </a:r>
            <a:r>
              <a:rPr b="0" lang="en-US" sz="2800" spc="-1" strike="noStrike">
                <a:latin typeface="Lato"/>
                <a:ea typeface="SimSun"/>
              </a:rPr>
              <a:t>Model</a:t>
            </a:r>
            <a:endParaRPr b="0" lang="en-US" sz="2800" spc="-1" strike="noStrike">
              <a:latin typeface="Lato"/>
            </a:endParaRPr>
          </a:p>
          <a:p>
            <a:pPr lvl="1" marL="736560" indent="-279360">
              <a:spcBef>
                <a:spcPts val="649"/>
              </a:spcBef>
              <a:buClr>
                <a:srgbClr val="ff0000"/>
              </a:buClr>
              <a:buSzPct val="55000"/>
              <a:buFont typeface="Wingdings" charset="2"/>
              <a:buChar char=""/>
            </a:pPr>
            <a:r>
              <a:rPr b="0" lang="en-US" sz="2600" spc="-1" strike="noStrike">
                <a:solidFill>
                  <a:srgbClr val="cc6600"/>
                </a:solidFill>
                <a:latin typeface="Lato"/>
                <a:ea typeface="SimSun"/>
              </a:rPr>
              <a:t>composes of </a:t>
            </a:r>
            <a:r>
              <a:rPr b="0" lang="en-US" sz="2600" spc="-1" strike="noStrike">
                <a:latin typeface="Lato"/>
                <a:ea typeface="SimSun"/>
              </a:rPr>
              <a:t>Schema Components</a:t>
            </a:r>
            <a:r>
              <a:rPr b="0" lang="en-US" sz="2600" spc="-1" strike="noStrike">
                <a:solidFill>
                  <a:srgbClr val="cc6600"/>
                </a:solidFill>
                <a:latin typeface="Lato"/>
                <a:ea typeface="SimSun"/>
              </a:rPr>
              <a:t>.</a:t>
            </a:r>
            <a:endParaRPr b="0" lang="en-US" sz="2600" spc="-1" strike="noStrike">
              <a:latin typeface="Lato"/>
            </a:endParaRPr>
          </a:p>
          <a:p>
            <a:pPr lvl="1" marL="736560" indent="-279360">
              <a:spcBef>
                <a:spcPts val="649"/>
              </a:spcBef>
              <a:buClr>
                <a:srgbClr val="ff0000"/>
              </a:buClr>
              <a:buSzPct val="55000"/>
              <a:buFont typeface="Wingdings" charset="2"/>
              <a:buChar char=""/>
            </a:pPr>
            <a:r>
              <a:rPr b="0" lang="en-US" sz="2600" spc="-1" strike="noStrike">
                <a:solidFill>
                  <a:srgbClr val="cc6600"/>
                </a:solidFill>
                <a:latin typeface="Lato"/>
                <a:ea typeface="SimSun"/>
              </a:rPr>
              <a:t>is used to describe XML Schemas. </a:t>
            </a:r>
            <a:endParaRPr b="0" lang="en-US" sz="26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ea typeface="SimSun"/>
              </a:rPr>
              <a:t>Schema Component</a:t>
            </a:r>
            <a:endParaRPr b="0" lang="en-US" sz="2800" spc="-1" strike="noStrike">
              <a:latin typeface="Lato"/>
            </a:endParaRPr>
          </a:p>
          <a:p>
            <a:pPr lvl="1" marL="736560" indent="-279360">
              <a:spcBef>
                <a:spcPts val="649"/>
              </a:spcBef>
              <a:buClr>
                <a:srgbClr val="ff0000"/>
              </a:buClr>
              <a:buSzPct val="55000"/>
              <a:buFont typeface="Wingdings" charset="2"/>
              <a:buChar char=""/>
            </a:pPr>
            <a:r>
              <a:rPr b="0" lang="en-US" sz="2600" spc="-1" strike="noStrike">
                <a:solidFill>
                  <a:srgbClr val="cc6600"/>
                </a:solidFill>
                <a:latin typeface="Lato"/>
                <a:ea typeface="SimSun"/>
              </a:rPr>
              <a:t>is the generic term for the building blocks that compose the abstract data model of the schema. </a:t>
            </a:r>
            <a:endParaRPr b="0" lang="en-US" sz="2600" spc="-1" strike="noStrike">
              <a:latin typeface="Lato"/>
            </a:endParaRPr>
          </a:p>
        </p:txBody>
      </p:sp>
    </p:spTree>
  </p:cSld>
  <p:transition spd="med">
    <p:wipe dir="r"/>
  </p:transition>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9" name="CustomShape 1"/>
          <p:cNvSpPr/>
          <p:nvPr/>
        </p:nvSpPr>
        <p:spPr>
          <a:xfrm>
            <a:off x="6297480" y="2183760"/>
            <a:ext cx="3359160" cy="2689200"/>
          </a:xfrm>
          <a:prstGeom prst="rect">
            <a:avLst/>
          </a:prstGeom>
          <a:solidFill>
            <a:srgbClr val="ccffff"/>
          </a:solidFill>
          <a:ln w="9360">
            <a:solidFill>
              <a:srgbClr val="000000"/>
            </a:solidFill>
            <a:miter/>
          </a:ln>
        </p:spPr>
        <p:style>
          <a:lnRef idx="0"/>
          <a:fillRef idx="0"/>
          <a:effectRef idx="0"/>
          <a:fontRef idx="minor"/>
        </p:style>
      </p:sp>
      <p:sp>
        <p:nvSpPr>
          <p:cNvPr id="1830" name="CustomShape 2"/>
          <p:cNvSpPr/>
          <p:nvPr/>
        </p:nvSpPr>
        <p:spPr>
          <a:xfrm>
            <a:off x="587520" y="4620960"/>
            <a:ext cx="5374080" cy="2268720"/>
          </a:xfrm>
          <a:prstGeom prst="rect">
            <a:avLst/>
          </a:prstGeom>
          <a:solidFill>
            <a:srgbClr val="ccffff"/>
          </a:solidFill>
          <a:ln w="9360">
            <a:solidFill>
              <a:srgbClr val="000000"/>
            </a:solidFill>
            <a:miter/>
          </a:ln>
        </p:spPr>
        <p:style>
          <a:lnRef idx="0"/>
          <a:fillRef idx="0"/>
          <a:effectRef idx="0"/>
          <a:fontRef idx="minor"/>
        </p:style>
      </p:sp>
      <p:sp>
        <p:nvSpPr>
          <p:cNvPr id="1831" name="CustomShape 3"/>
          <p:cNvSpPr/>
          <p:nvPr/>
        </p:nvSpPr>
        <p:spPr>
          <a:xfrm>
            <a:off x="671040" y="2268000"/>
            <a:ext cx="4955040" cy="2100960"/>
          </a:xfrm>
          <a:prstGeom prst="rect">
            <a:avLst/>
          </a:prstGeom>
          <a:solidFill>
            <a:srgbClr val="ccffff"/>
          </a:solidFill>
          <a:ln w="9360">
            <a:solidFill>
              <a:srgbClr val="000000"/>
            </a:solidFill>
            <a:miter/>
          </a:ln>
        </p:spPr>
        <p:style>
          <a:lnRef idx="0"/>
          <a:fillRef idx="0"/>
          <a:effectRef idx="0"/>
          <a:fontRef idx="minor"/>
        </p:style>
      </p:sp>
      <p:sp>
        <p:nvSpPr>
          <p:cNvPr id="1832" name="TextShape 4"/>
          <p:cNvSpPr txBox="1"/>
          <p:nvPr/>
        </p:nvSpPr>
        <p:spPr>
          <a:xfrm>
            <a:off x="1174680" y="680040"/>
            <a:ext cx="890136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13 Kinds of Schema Components</a:t>
            </a:r>
            <a:endParaRPr b="1" lang="en-US" sz="3000" spc="-1" strike="noStrike">
              <a:latin typeface="Lato Black"/>
            </a:endParaRPr>
          </a:p>
        </p:txBody>
      </p:sp>
      <p:sp>
        <p:nvSpPr>
          <p:cNvPr id="1833" name="TextShape 5"/>
          <p:cNvSpPr txBox="1"/>
          <p:nvPr/>
        </p:nvSpPr>
        <p:spPr>
          <a:xfrm>
            <a:off x="755640" y="2268360"/>
            <a:ext cx="6549840" cy="504144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latin typeface="Lato"/>
                <a:ea typeface="SimSun"/>
              </a:rPr>
              <a:t>Simple type definitions </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ea typeface="SimSun"/>
              </a:rPr>
              <a:t>Complex type definitions </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ea typeface="SimSun"/>
              </a:rPr>
              <a:t>Attribute declarations </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ea typeface="SimSun"/>
              </a:rPr>
              <a:t>Element declarations </a:t>
            </a:r>
            <a:endParaRPr b="0" lang="en-US" sz="2400" spc="-1" strike="noStrike">
              <a:latin typeface="Lato"/>
            </a:endParaRPr>
          </a:p>
          <a:p>
            <a:pPr marL="432000" indent="-324000">
              <a:spcBef>
                <a:spcPts val="598"/>
              </a:spcBef>
              <a:buClr>
                <a:srgbClr val="000000"/>
              </a:buClr>
              <a:buSzPct val="45000"/>
              <a:buFont typeface="Wingdings" charset="2"/>
              <a:buChar char=""/>
            </a:pP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ea typeface="SimSun"/>
              </a:rPr>
              <a:t>Attribute group definitions </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ea typeface="SimSun"/>
              </a:rPr>
              <a:t>Identity-constraint definitions </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ea typeface="SimSun"/>
              </a:rPr>
              <a:t>Model group definitions </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ea typeface="SimSun"/>
              </a:rPr>
              <a:t>Notation declarations </a:t>
            </a:r>
            <a:endParaRPr b="0" lang="en-US" sz="2400" spc="-1" strike="noStrike">
              <a:latin typeface="Lato"/>
            </a:endParaRPr>
          </a:p>
        </p:txBody>
      </p:sp>
      <p:sp>
        <p:nvSpPr>
          <p:cNvPr id="1834" name="CustomShape 6"/>
          <p:cNvSpPr/>
          <p:nvPr/>
        </p:nvSpPr>
        <p:spPr>
          <a:xfrm>
            <a:off x="6381720" y="1932120"/>
            <a:ext cx="3526920" cy="3024720"/>
          </a:xfrm>
          <a:prstGeom prst="rect">
            <a:avLst/>
          </a:prstGeom>
          <a:noFill/>
          <a:ln>
            <a:noFill/>
          </a:ln>
        </p:spPr>
        <p:style>
          <a:lnRef idx="0"/>
          <a:fillRef idx="0"/>
          <a:effectRef idx="0"/>
          <a:fontRef idx="minor"/>
        </p:style>
        <p:txBody>
          <a:bodyPr wrap="none" lIns="90000" rIns="90000" tIns="46800" bIns="46800" anchor="ctr">
            <a:noAutofit/>
          </a:bodyPr>
          <a:p>
            <a:pPr marL="342720" indent="-342720">
              <a:lnSpc>
                <a:spcPct val="90000"/>
              </a:lnSpc>
              <a:spcBef>
                <a:spcPts val="598"/>
              </a:spcBef>
              <a:buClr>
                <a:srgbClr val="3333cc"/>
              </a:buClr>
              <a:buSzPct val="60000"/>
              <a:buFont typeface="Wingdings" charset="2"/>
              <a:buChar char=""/>
            </a:pPr>
            <a:r>
              <a:rPr b="0" lang="en-US" sz="1990" spc="-1" strike="noStrike">
                <a:solidFill>
                  <a:srgbClr val="000000"/>
                </a:solidFill>
                <a:latin typeface="Tahoma"/>
                <a:ea typeface="SimSun"/>
              </a:rPr>
              <a:t>Annotations </a:t>
            </a:r>
            <a:endParaRPr b="0" lang="en-US" sz="1990" spc="-1" strike="noStrike">
              <a:solidFill>
                <a:srgbClr val="000000"/>
              </a:solidFill>
              <a:latin typeface="Arial"/>
            </a:endParaRPr>
          </a:p>
          <a:p>
            <a:pPr marL="342720" indent="-342720">
              <a:lnSpc>
                <a:spcPct val="90000"/>
              </a:lnSpc>
              <a:spcBef>
                <a:spcPts val="598"/>
              </a:spcBef>
              <a:buClr>
                <a:srgbClr val="3333cc"/>
              </a:buClr>
              <a:buSzPct val="60000"/>
              <a:buFont typeface="Wingdings" charset="2"/>
              <a:buChar char=""/>
            </a:pPr>
            <a:r>
              <a:rPr b="0" lang="en-US" sz="1990" spc="-1" strike="noStrike">
                <a:solidFill>
                  <a:srgbClr val="000000"/>
                </a:solidFill>
                <a:latin typeface="Tahoma"/>
                <a:ea typeface="SimSun"/>
              </a:rPr>
              <a:t>Model groups </a:t>
            </a:r>
            <a:endParaRPr b="0" lang="en-US" sz="1990" spc="-1" strike="noStrike">
              <a:solidFill>
                <a:srgbClr val="000000"/>
              </a:solidFill>
              <a:latin typeface="Arial"/>
            </a:endParaRPr>
          </a:p>
          <a:p>
            <a:pPr marL="342720" indent="-342720">
              <a:lnSpc>
                <a:spcPct val="90000"/>
              </a:lnSpc>
              <a:spcBef>
                <a:spcPts val="598"/>
              </a:spcBef>
              <a:buClr>
                <a:srgbClr val="3333cc"/>
              </a:buClr>
              <a:buSzPct val="60000"/>
              <a:buFont typeface="Wingdings" charset="2"/>
              <a:buChar char=""/>
            </a:pPr>
            <a:r>
              <a:rPr b="0" lang="en-US" sz="1990" spc="-1" strike="noStrike">
                <a:solidFill>
                  <a:srgbClr val="000000"/>
                </a:solidFill>
                <a:latin typeface="Tahoma"/>
                <a:ea typeface="SimSun"/>
              </a:rPr>
              <a:t>Particles </a:t>
            </a:r>
            <a:endParaRPr b="0" lang="en-US" sz="1990" spc="-1" strike="noStrike">
              <a:solidFill>
                <a:srgbClr val="000000"/>
              </a:solidFill>
              <a:latin typeface="Arial"/>
            </a:endParaRPr>
          </a:p>
          <a:p>
            <a:pPr marL="342720" indent="-342720">
              <a:lnSpc>
                <a:spcPct val="90000"/>
              </a:lnSpc>
              <a:spcBef>
                <a:spcPts val="598"/>
              </a:spcBef>
              <a:buClr>
                <a:srgbClr val="3333cc"/>
              </a:buClr>
              <a:buSzPct val="60000"/>
              <a:buFont typeface="Wingdings" charset="2"/>
              <a:buChar char=""/>
            </a:pPr>
            <a:r>
              <a:rPr b="0" lang="en-US" sz="1990" spc="-1" strike="noStrike">
                <a:solidFill>
                  <a:srgbClr val="000000"/>
                </a:solidFill>
                <a:latin typeface="Tahoma"/>
                <a:ea typeface="SimSun"/>
              </a:rPr>
              <a:t>Wildcards </a:t>
            </a:r>
            <a:endParaRPr b="0" lang="en-US" sz="1990" spc="-1" strike="noStrike">
              <a:solidFill>
                <a:srgbClr val="000000"/>
              </a:solidFill>
              <a:latin typeface="Arial"/>
            </a:endParaRPr>
          </a:p>
          <a:p>
            <a:pPr marL="342720" indent="-342720">
              <a:lnSpc>
                <a:spcPct val="90000"/>
              </a:lnSpc>
              <a:spcBef>
                <a:spcPts val="598"/>
              </a:spcBef>
              <a:buClr>
                <a:srgbClr val="3333cc"/>
              </a:buClr>
              <a:buSzPct val="60000"/>
              <a:buFont typeface="Wingdings" charset="2"/>
              <a:buChar char=""/>
            </a:pPr>
            <a:r>
              <a:rPr b="0" lang="en-US" sz="1990" spc="-1" strike="noStrike">
                <a:solidFill>
                  <a:srgbClr val="000000"/>
                </a:solidFill>
                <a:latin typeface="Tahoma"/>
                <a:ea typeface="SimSun"/>
              </a:rPr>
              <a:t>Attribute Uses </a:t>
            </a:r>
            <a:endParaRPr b="0" lang="en-US" sz="1990" spc="-1" strike="noStrike">
              <a:solidFill>
                <a:srgbClr val="000000"/>
              </a:solidFill>
              <a:latin typeface="Arial"/>
            </a:endParaRPr>
          </a:p>
        </p:txBody>
      </p:sp>
    </p:spTree>
  </p:cSld>
  <p:transition spd="med">
    <p:wipe dir="r"/>
  </p:transition>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35" name="CustomShape 1"/>
          <p:cNvSpPr/>
          <p:nvPr/>
        </p:nvSpPr>
        <p:spPr>
          <a:xfrm>
            <a:off x="4449960" y="2435760"/>
            <a:ext cx="2771280" cy="1260360"/>
          </a:xfrm>
          <a:prstGeom prst="rect">
            <a:avLst/>
          </a:prstGeom>
          <a:solidFill>
            <a:srgbClr val="ccffff"/>
          </a:solidFill>
          <a:ln w="9360">
            <a:solidFill>
              <a:srgbClr val="000000"/>
            </a:solidFill>
            <a:miter/>
          </a:ln>
        </p:spPr>
        <p:style>
          <a:lnRef idx="0"/>
          <a:fillRef idx="0"/>
          <a:effectRef idx="0"/>
          <a:fontRef idx="minor"/>
        </p:style>
        <p:txBody>
          <a:bodyPr wrap="none" lIns="90000" rIns="90000" tIns="46800" bIns="46800" anchor="ctr">
            <a:noAutofit/>
          </a:bodyPr>
          <a:p>
            <a:pPr algn="ctr">
              <a:lnSpc>
                <a:spcPct val="100000"/>
              </a:lnSpc>
            </a:pPr>
            <a:r>
              <a:rPr b="0" lang="en-US" sz="1990" spc="-1" strike="noStrike">
                <a:solidFill>
                  <a:srgbClr val="000000"/>
                </a:solidFill>
                <a:latin typeface="Tahoma"/>
                <a:ea typeface="SimSun"/>
              </a:rPr>
              <a:t>XML Schema</a:t>
            </a:r>
            <a:endParaRPr b="0" lang="en-US" sz="1990" spc="-1" strike="noStrike">
              <a:solidFill>
                <a:srgbClr val="000000"/>
              </a:solidFill>
              <a:latin typeface="Arial"/>
            </a:endParaRPr>
          </a:p>
          <a:p>
            <a:pPr algn="ctr">
              <a:lnSpc>
                <a:spcPct val="100000"/>
              </a:lnSpc>
            </a:pPr>
            <a:r>
              <a:rPr b="0" lang="en-US" sz="1990" spc="-1" strike="noStrike">
                <a:solidFill>
                  <a:srgbClr val="000000"/>
                </a:solidFill>
                <a:latin typeface="Tahoma"/>
                <a:ea typeface="SimSun"/>
              </a:rPr>
              <a:t>(.xsd)</a:t>
            </a:r>
            <a:endParaRPr b="0" lang="en-US" sz="1990" spc="-1" strike="noStrike">
              <a:solidFill>
                <a:srgbClr val="000000"/>
              </a:solidFill>
              <a:latin typeface="Arial"/>
            </a:endParaRPr>
          </a:p>
        </p:txBody>
      </p:sp>
      <p:sp>
        <p:nvSpPr>
          <p:cNvPr id="1836" name="TextShape 2"/>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XML document &amp; XML Schema</a:t>
            </a:r>
            <a:endParaRPr b="1" lang="en-US" sz="3000" spc="-1" strike="noStrike">
              <a:latin typeface="Lato Black"/>
            </a:endParaRPr>
          </a:p>
        </p:txBody>
      </p:sp>
      <p:sp>
        <p:nvSpPr>
          <p:cNvPr id="1837" name="CustomShape 3"/>
          <p:cNvSpPr/>
          <p:nvPr/>
        </p:nvSpPr>
        <p:spPr>
          <a:xfrm>
            <a:off x="839520" y="3696120"/>
            <a:ext cx="2771280" cy="3108960"/>
          </a:xfrm>
          <a:prstGeom prst="rect">
            <a:avLst/>
          </a:prstGeom>
          <a:solidFill>
            <a:srgbClr val="ccffff"/>
          </a:solidFill>
          <a:ln w="9360">
            <a:solidFill>
              <a:srgbClr val="000000"/>
            </a:solidFill>
            <a:miter/>
          </a:ln>
        </p:spPr>
        <p:style>
          <a:lnRef idx="0"/>
          <a:fillRef idx="0"/>
          <a:effectRef idx="0"/>
          <a:fontRef idx="minor"/>
        </p:style>
        <p:txBody>
          <a:bodyPr wrap="none" lIns="90000" rIns="90000" tIns="46800" bIns="46800" anchor="ctr">
            <a:noAutofit/>
          </a:bodyPr>
          <a:p>
            <a:pPr algn="ctr">
              <a:lnSpc>
                <a:spcPct val="100000"/>
              </a:lnSpc>
            </a:pPr>
            <a:endParaRPr b="0" lang="en-US" sz="2400" spc="-1" strike="noStrike">
              <a:solidFill>
                <a:srgbClr val="000000"/>
              </a:solidFill>
              <a:latin typeface="Arial"/>
            </a:endParaRPr>
          </a:p>
          <a:p>
            <a:pPr algn="ctr">
              <a:lnSpc>
                <a:spcPct val="100000"/>
              </a:lnSpc>
            </a:pPr>
            <a:endParaRPr b="0" lang="en-US" sz="2400" spc="-1" strike="noStrike">
              <a:solidFill>
                <a:srgbClr val="000000"/>
              </a:solidFill>
              <a:latin typeface="Arial"/>
            </a:endParaRPr>
          </a:p>
          <a:p>
            <a:pPr algn="ctr">
              <a:lnSpc>
                <a:spcPct val="100000"/>
              </a:lnSpc>
            </a:pPr>
            <a:endParaRPr b="0" lang="en-US" sz="2400" spc="-1" strike="noStrike">
              <a:solidFill>
                <a:srgbClr val="000000"/>
              </a:solidFill>
              <a:latin typeface="Arial"/>
            </a:endParaRPr>
          </a:p>
          <a:p>
            <a:pPr algn="ctr">
              <a:lnSpc>
                <a:spcPct val="100000"/>
              </a:lnSpc>
            </a:pPr>
            <a:endParaRPr b="0" lang="en-US" sz="2400" spc="-1" strike="noStrike">
              <a:solidFill>
                <a:srgbClr val="000000"/>
              </a:solidFill>
              <a:latin typeface="Arial"/>
            </a:endParaRPr>
          </a:p>
          <a:p>
            <a:pPr algn="ctr">
              <a:lnSpc>
                <a:spcPct val="100000"/>
              </a:lnSpc>
            </a:pPr>
            <a:r>
              <a:rPr b="0" lang="en-US" sz="1990" spc="-1" strike="noStrike">
                <a:solidFill>
                  <a:srgbClr val="000000"/>
                </a:solidFill>
                <a:latin typeface="Tahoma"/>
                <a:ea typeface="SimSun"/>
              </a:rPr>
              <a:t>Information</a:t>
            </a:r>
            <a:endParaRPr b="0" lang="en-US" sz="1990" spc="-1" strike="noStrike">
              <a:solidFill>
                <a:srgbClr val="000000"/>
              </a:solidFill>
              <a:latin typeface="Arial"/>
            </a:endParaRPr>
          </a:p>
          <a:p>
            <a:pPr algn="ctr">
              <a:lnSpc>
                <a:spcPct val="100000"/>
              </a:lnSpc>
            </a:pPr>
            <a:r>
              <a:rPr b="0" lang="en-US" sz="1990" spc="-1" strike="noStrike">
                <a:solidFill>
                  <a:srgbClr val="000000"/>
                </a:solidFill>
                <a:latin typeface="Tahoma"/>
                <a:ea typeface="SimSun"/>
              </a:rPr>
              <a:t>Items</a:t>
            </a:r>
            <a:endParaRPr b="0" lang="en-US" sz="1990" spc="-1" strike="noStrike">
              <a:solidFill>
                <a:srgbClr val="000000"/>
              </a:solidFill>
              <a:latin typeface="Arial"/>
            </a:endParaRPr>
          </a:p>
          <a:p>
            <a:pPr algn="ctr">
              <a:lnSpc>
                <a:spcPct val="100000"/>
              </a:lnSpc>
            </a:pPr>
            <a:endParaRPr b="0" lang="en-US" sz="1990" spc="-1" strike="noStrike">
              <a:solidFill>
                <a:srgbClr val="000000"/>
              </a:solidFill>
              <a:latin typeface="Arial"/>
            </a:endParaRPr>
          </a:p>
        </p:txBody>
      </p:sp>
      <p:sp>
        <p:nvSpPr>
          <p:cNvPr id="1838" name="CustomShape 4"/>
          <p:cNvSpPr/>
          <p:nvPr/>
        </p:nvSpPr>
        <p:spPr>
          <a:xfrm>
            <a:off x="4449960" y="3696120"/>
            <a:ext cx="2771280" cy="3108960"/>
          </a:xfrm>
          <a:prstGeom prst="rect">
            <a:avLst/>
          </a:prstGeom>
          <a:solidFill>
            <a:srgbClr val="ccffff"/>
          </a:solidFill>
          <a:ln w="9360">
            <a:solidFill>
              <a:srgbClr val="000000"/>
            </a:solidFill>
            <a:miter/>
          </a:ln>
        </p:spPr>
        <p:style>
          <a:lnRef idx="0"/>
          <a:fillRef idx="0"/>
          <a:effectRef idx="0"/>
          <a:fontRef idx="minor"/>
        </p:style>
        <p:txBody>
          <a:bodyPr wrap="none" lIns="90000" rIns="90000" tIns="46800" bIns="46800" anchor="ctr">
            <a:noAutofit/>
          </a:bodyPr>
          <a:p>
            <a:pPr algn="ctr">
              <a:lnSpc>
                <a:spcPct val="100000"/>
              </a:lnSpc>
            </a:pPr>
            <a:r>
              <a:rPr b="0" lang="en-US" sz="1990" spc="-1" strike="noStrike">
                <a:solidFill>
                  <a:srgbClr val="000000"/>
                </a:solidFill>
                <a:latin typeface="Tahoma"/>
                <a:ea typeface="SimSun"/>
              </a:rPr>
              <a:t>…</a:t>
            </a:r>
            <a:endParaRPr b="0" lang="en-US" sz="1990" spc="-1" strike="noStrike">
              <a:solidFill>
                <a:srgbClr val="000000"/>
              </a:solidFill>
              <a:latin typeface="Arial"/>
            </a:endParaRPr>
          </a:p>
          <a:p>
            <a:pPr algn="ctr">
              <a:lnSpc>
                <a:spcPct val="100000"/>
              </a:lnSpc>
            </a:pPr>
            <a:endParaRPr b="0" lang="en-US" sz="1990" spc="-1" strike="noStrike">
              <a:solidFill>
                <a:srgbClr val="000000"/>
              </a:solidFill>
              <a:latin typeface="Arial"/>
            </a:endParaRPr>
          </a:p>
          <a:p>
            <a:pPr algn="ctr">
              <a:lnSpc>
                <a:spcPct val="100000"/>
              </a:lnSpc>
            </a:pPr>
            <a:endParaRPr b="0" lang="en-US" sz="1990" spc="-1" strike="noStrike">
              <a:solidFill>
                <a:srgbClr val="000000"/>
              </a:solidFill>
              <a:latin typeface="Arial"/>
            </a:endParaRPr>
          </a:p>
          <a:p>
            <a:pPr algn="ctr">
              <a:lnSpc>
                <a:spcPct val="100000"/>
              </a:lnSpc>
            </a:pPr>
            <a:endParaRPr b="0" lang="en-US" sz="1990" spc="-1" strike="noStrike">
              <a:solidFill>
                <a:srgbClr val="000000"/>
              </a:solidFill>
              <a:latin typeface="Arial"/>
            </a:endParaRPr>
          </a:p>
          <a:p>
            <a:pPr algn="ctr">
              <a:lnSpc>
                <a:spcPct val="100000"/>
              </a:lnSpc>
            </a:pPr>
            <a:r>
              <a:rPr b="0" lang="en-US" sz="1990" spc="-1" strike="noStrike">
                <a:solidFill>
                  <a:srgbClr val="000000"/>
                </a:solidFill>
                <a:latin typeface="Tahoma"/>
                <a:ea typeface="SimSun"/>
              </a:rPr>
              <a:t>Elements</a:t>
            </a:r>
            <a:endParaRPr b="0" lang="en-US" sz="1990" spc="-1" strike="noStrike">
              <a:solidFill>
                <a:srgbClr val="000000"/>
              </a:solidFill>
              <a:latin typeface="Arial"/>
            </a:endParaRPr>
          </a:p>
          <a:p>
            <a:pPr algn="ctr">
              <a:lnSpc>
                <a:spcPct val="100000"/>
              </a:lnSpc>
            </a:pPr>
            <a:r>
              <a:rPr b="0" lang="en-US" sz="1990" spc="-1" strike="noStrike">
                <a:solidFill>
                  <a:srgbClr val="000000"/>
                </a:solidFill>
                <a:latin typeface="Tahoma"/>
                <a:ea typeface="SimSun"/>
              </a:rPr>
              <a:t>Attributes</a:t>
            </a:r>
            <a:endParaRPr b="0" lang="en-US" sz="1990" spc="-1" strike="noStrike">
              <a:solidFill>
                <a:srgbClr val="000000"/>
              </a:solidFill>
              <a:latin typeface="Arial"/>
            </a:endParaRPr>
          </a:p>
          <a:p>
            <a:pPr algn="ctr">
              <a:lnSpc>
                <a:spcPct val="100000"/>
              </a:lnSpc>
            </a:pPr>
            <a:endParaRPr b="0" lang="en-US" sz="1990" spc="-1" strike="noStrike">
              <a:solidFill>
                <a:srgbClr val="000000"/>
              </a:solidFill>
              <a:latin typeface="Arial"/>
            </a:endParaRPr>
          </a:p>
        </p:txBody>
      </p:sp>
      <p:sp>
        <p:nvSpPr>
          <p:cNvPr id="1839" name="CustomShape 5"/>
          <p:cNvSpPr/>
          <p:nvPr/>
        </p:nvSpPr>
        <p:spPr>
          <a:xfrm>
            <a:off x="6633360" y="3360960"/>
            <a:ext cx="3191040" cy="1260360"/>
          </a:xfrm>
          <a:prstGeom prst="wedgeEllipseCallout">
            <a:avLst>
              <a:gd name="adj1" fmla="val -75717"/>
              <a:gd name="adj2" fmla="val 47912"/>
            </a:avLst>
          </a:prstGeom>
          <a:solidFill>
            <a:srgbClr val="ffcf01"/>
          </a:solidFill>
          <a:ln w="9360">
            <a:solidFill>
              <a:srgbClr val="000000"/>
            </a:solidFill>
            <a:miter/>
          </a:ln>
        </p:spPr>
        <p:style>
          <a:lnRef idx="0"/>
          <a:fillRef idx="0"/>
          <a:effectRef idx="0"/>
          <a:fontRef idx="minor"/>
        </p:style>
        <p:txBody>
          <a:bodyPr lIns="90000" rIns="90000" tIns="46800" bIns="46800">
            <a:noAutofit/>
          </a:bodyPr>
          <a:p>
            <a:pPr>
              <a:lnSpc>
                <a:spcPct val="100000"/>
              </a:lnSpc>
              <a:buClr>
                <a:srgbClr val="000000"/>
              </a:buClr>
              <a:buFont typeface="Tahoma"/>
              <a:buChar char="•"/>
            </a:pPr>
            <a:r>
              <a:rPr b="0" lang="en-US" sz="2000" spc="-1" strike="noStrike">
                <a:solidFill>
                  <a:srgbClr val="000000"/>
                </a:solidFill>
                <a:latin typeface="Tahoma"/>
                <a:ea typeface="SimSun"/>
              </a:rPr>
              <a:t>Declaration</a:t>
            </a:r>
            <a:endParaRPr b="0" lang="en-US" sz="2000" spc="-1" strike="noStrike">
              <a:solidFill>
                <a:srgbClr val="000000"/>
              </a:solidFill>
              <a:latin typeface="Arial"/>
            </a:endParaRPr>
          </a:p>
          <a:p>
            <a:pPr>
              <a:lnSpc>
                <a:spcPct val="100000"/>
              </a:lnSpc>
              <a:buClr>
                <a:srgbClr val="000000"/>
              </a:buClr>
              <a:buFont typeface="Tahoma"/>
              <a:buChar char="•"/>
            </a:pPr>
            <a:r>
              <a:rPr b="0" lang="en-US" sz="2000" spc="-1" strike="noStrike">
                <a:solidFill>
                  <a:srgbClr val="000000"/>
                </a:solidFill>
                <a:latin typeface="Tahoma"/>
                <a:ea typeface="SimSun"/>
              </a:rPr>
              <a:t>Type Definition</a:t>
            </a:r>
            <a:endParaRPr b="0" lang="en-US" sz="2000" spc="-1" strike="noStrike">
              <a:solidFill>
                <a:srgbClr val="000000"/>
              </a:solidFill>
              <a:latin typeface="Arial"/>
            </a:endParaRPr>
          </a:p>
          <a:p>
            <a:pPr>
              <a:lnSpc>
                <a:spcPct val="100000"/>
              </a:lnSpc>
              <a:buClr>
                <a:srgbClr val="000000"/>
              </a:buClr>
              <a:buFont typeface="Tahoma"/>
              <a:buChar char="•"/>
            </a:pPr>
            <a:endParaRPr b="0" lang="en-US" sz="2000" spc="-1" strike="noStrike">
              <a:solidFill>
                <a:srgbClr val="000000"/>
              </a:solidFill>
              <a:latin typeface="Arial"/>
            </a:endParaRPr>
          </a:p>
        </p:txBody>
      </p:sp>
      <p:sp>
        <p:nvSpPr>
          <p:cNvPr id="1840" name="CustomShape 6"/>
          <p:cNvSpPr/>
          <p:nvPr/>
        </p:nvSpPr>
        <p:spPr>
          <a:xfrm>
            <a:off x="4785480" y="5629320"/>
            <a:ext cx="252000" cy="420120"/>
          </a:xfrm>
          <a:custGeom>
            <a:avLst/>
            <a:gdLst/>
            <a:ahLst/>
            <a:rect l="0" t="0" r="r" b="b"/>
            <a:pathLst>
              <a:path w="702" h="1169">
                <a:moveTo>
                  <a:pt x="701" y="0"/>
                </a:moveTo>
                <a:cubicBezTo>
                  <a:pt x="526" y="0"/>
                  <a:pt x="351" y="48"/>
                  <a:pt x="351" y="97"/>
                </a:cubicBezTo>
                <a:lnTo>
                  <a:pt x="351" y="486"/>
                </a:lnTo>
                <a:cubicBezTo>
                  <a:pt x="351" y="535"/>
                  <a:pt x="176" y="584"/>
                  <a:pt x="0" y="584"/>
                </a:cubicBezTo>
                <a:cubicBezTo>
                  <a:pt x="176" y="584"/>
                  <a:pt x="351" y="632"/>
                  <a:pt x="351" y="681"/>
                </a:cubicBezTo>
                <a:lnTo>
                  <a:pt x="351" y="1070"/>
                </a:lnTo>
                <a:cubicBezTo>
                  <a:pt x="351" y="1119"/>
                  <a:pt x="526" y="1168"/>
                  <a:pt x="701" y="1168"/>
                </a:cubicBezTo>
              </a:path>
            </a:pathLst>
          </a:custGeom>
          <a:noFill/>
          <a:ln w="9360">
            <a:solidFill>
              <a:srgbClr val="000000"/>
            </a:solidFill>
            <a:miter/>
          </a:ln>
        </p:spPr>
        <p:style>
          <a:lnRef idx="0"/>
          <a:fillRef idx="0"/>
          <a:effectRef idx="0"/>
          <a:fontRef idx="minor"/>
        </p:style>
      </p:sp>
      <p:sp>
        <p:nvSpPr>
          <p:cNvPr id="1841" name="CustomShape 7"/>
          <p:cNvSpPr/>
          <p:nvPr/>
        </p:nvSpPr>
        <p:spPr>
          <a:xfrm>
            <a:off x="3273840" y="5629320"/>
            <a:ext cx="1427760" cy="535320"/>
          </a:xfrm>
          <a:custGeom>
            <a:avLst/>
            <a:gdLst/>
            <a:ahLst/>
            <a:rect l="0" t="0" r="r" b="b"/>
            <a:pathLst>
              <a:path w="3968" h="1489">
                <a:moveTo>
                  <a:pt x="0" y="372"/>
                </a:moveTo>
                <a:lnTo>
                  <a:pt x="2976" y="372"/>
                </a:lnTo>
                <a:lnTo>
                  <a:pt x="2976" y="0"/>
                </a:lnTo>
                <a:lnTo>
                  <a:pt x="3967" y="744"/>
                </a:lnTo>
                <a:lnTo>
                  <a:pt x="2976" y="1488"/>
                </a:lnTo>
                <a:lnTo>
                  <a:pt x="2976" y="1116"/>
                </a:lnTo>
                <a:lnTo>
                  <a:pt x="0" y="1116"/>
                </a:lnTo>
                <a:lnTo>
                  <a:pt x="0" y="372"/>
                </a:lnTo>
              </a:path>
            </a:pathLst>
          </a:custGeom>
          <a:solidFill>
            <a:srgbClr val="ff0000"/>
          </a:solidFill>
          <a:ln w="9360">
            <a:solidFill>
              <a:srgbClr val="000000"/>
            </a:solidFill>
            <a:miter/>
          </a:ln>
        </p:spPr>
        <p:style>
          <a:lnRef idx="0"/>
          <a:fillRef idx="0"/>
          <a:effectRef idx="0"/>
          <a:fontRef idx="minor"/>
        </p:style>
      </p:sp>
      <p:sp>
        <p:nvSpPr>
          <p:cNvPr id="1842" name="CustomShape 8"/>
          <p:cNvSpPr/>
          <p:nvPr/>
        </p:nvSpPr>
        <p:spPr>
          <a:xfrm>
            <a:off x="839520" y="2435760"/>
            <a:ext cx="2771280" cy="1260360"/>
          </a:xfrm>
          <a:prstGeom prst="rect">
            <a:avLst/>
          </a:prstGeom>
          <a:solidFill>
            <a:srgbClr val="ccffff"/>
          </a:solidFill>
          <a:ln w="9360">
            <a:solidFill>
              <a:srgbClr val="000000"/>
            </a:solidFill>
            <a:miter/>
          </a:ln>
        </p:spPr>
        <p:style>
          <a:lnRef idx="0"/>
          <a:fillRef idx="0"/>
          <a:effectRef idx="0"/>
          <a:fontRef idx="minor"/>
        </p:style>
        <p:txBody>
          <a:bodyPr wrap="none" lIns="90000" rIns="90000" tIns="46800" bIns="46800" anchor="ctr">
            <a:noAutofit/>
          </a:bodyPr>
          <a:p>
            <a:pPr algn="ctr">
              <a:lnSpc>
                <a:spcPct val="100000"/>
              </a:lnSpc>
            </a:pPr>
            <a:r>
              <a:rPr b="0" lang="en-US" sz="1990" spc="-1" strike="noStrike">
                <a:solidFill>
                  <a:srgbClr val="000000"/>
                </a:solidFill>
                <a:latin typeface="Tahoma"/>
                <a:ea typeface="SimSun"/>
              </a:rPr>
              <a:t>XML Document</a:t>
            </a:r>
            <a:endParaRPr b="0" lang="en-US" sz="1990" spc="-1" strike="noStrike">
              <a:solidFill>
                <a:srgbClr val="000000"/>
              </a:solidFill>
              <a:latin typeface="Arial"/>
            </a:endParaRPr>
          </a:p>
          <a:p>
            <a:pPr algn="ctr">
              <a:lnSpc>
                <a:spcPct val="100000"/>
              </a:lnSpc>
            </a:pPr>
            <a:r>
              <a:rPr b="0" lang="en-US" sz="1990" spc="-1" strike="noStrike">
                <a:solidFill>
                  <a:srgbClr val="000000"/>
                </a:solidFill>
                <a:latin typeface="Tahoma"/>
                <a:ea typeface="SimSun"/>
              </a:rPr>
              <a:t>(.xml)</a:t>
            </a:r>
            <a:endParaRPr b="0" lang="en-US" sz="1990" spc="-1" strike="noStrike">
              <a:solidFill>
                <a:srgbClr val="000000"/>
              </a:solidFill>
              <a:latin typeface="Arial"/>
            </a:endParaRPr>
          </a:p>
        </p:txBody>
      </p:sp>
    </p:spTree>
  </p:cSld>
  <p:transition spd="med">
    <p:wipe dir="r"/>
  </p:transition>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3" name="TextShape 1"/>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Declaration &amp; Definition</a:t>
            </a:r>
            <a:endParaRPr b="1" lang="en-US" sz="3000" spc="-1" strike="noStrike">
              <a:latin typeface="Lato Black"/>
            </a:endParaRPr>
          </a:p>
        </p:txBody>
      </p:sp>
      <p:sp>
        <p:nvSpPr>
          <p:cNvPr id="1844" name="TextShape 2"/>
          <p:cNvSpPr txBox="1"/>
          <p:nvPr/>
        </p:nvSpPr>
        <p:spPr>
          <a:xfrm>
            <a:off x="1302840" y="2224440"/>
            <a:ext cx="856512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latin typeface="Lato"/>
                <a:ea typeface="SimSun"/>
              </a:rPr>
              <a:t>Declaration</a:t>
            </a:r>
            <a:r>
              <a:rPr b="0" lang="en-US" sz="2800" spc="-1" strike="noStrike">
                <a:solidFill>
                  <a:srgbClr val="850021"/>
                </a:solidFill>
                <a:latin typeface="Lato"/>
                <a:ea typeface="SimSun"/>
              </a:rPr>
              <a:t> </a:t>
            </a:r>
            <a:r>
              <a:rPr b="0" lang="en-US" sz="2800" spc="-1" strike="noStrike">
                <a:latin typeface="Lato"/>
                <a:ea typeface="SimSun"/>
              </a:rPr>
              <a:t>Components</a:t>
            </a:r>
            <a:endParaRPr b="0" lang="en-US" sz="2800" spc="-1" strike="noStrike">
              <a:latin typeface="Lato"/>
            </a:endParaRPr>
          </a:p>
          <a:p>
            <a:pPr lvl="1" marL="793440" indent="-336240">
              <a:spcBef>
                <a:spcPts val="649"/>
              </a:spcBef>
              <a:buClr>
                <a:srgbClr val="ff0000"/>
              </a:buClr>
              <a:buSzPct val="55000"/>
              <a:buFont typeface="Wingdings" charset="2"/>
              <a:buChar char=""/>
            </a:pPr>
            <a:r>
              <a:rPr b="0" lang="en-US" sz="2600" spc="-1" strike="noStrike">
                <a:solidFill>
                  <a:srgbClr val="cc6600"/>
                </a:solidFill>
                <a:latin typeface="Lato"/>
                <a:ea typeface="SimSun"/>
              </a:rPr>
              <a:t>are associated by (qualified) names to information items being validated.</a:t>
            </a:r>
            <a:endParaRPr b="0" lang="en-US" sz="2600" spc="-1" strike="noStrike">
              <a:latin typeface="Lato"/>
            </a:endParaRPr>
          </a:p>
          <a:p>
            <a:pPr lvl="1" marL="793440" indent="-336240">
              <a:spcBef>
                <a:spcPts val="649"/>
              </a:spcBef>
              <a:buClr>
                <a:srgbClr val="ff0000"/>
              </a:buClr>
              <a:buSzPct val="55000"/>
              <a:buFont typeface="Wingdings" charset="2"/>
              <a:buChar char=""/>
            </a:pPr>
            <a:r>
              <a:rPr b="0" lang="en-US" sz="2600" spc="-1" strike="noStrike">
                <a:solidFill>
                  <a:srgbClr val="cc6600"/>
                </a:solidFill>
                <a:latin typeface="Lato"/>
                <a:ea typeface="SimSun"/>
              </a:rPr>
              <a:t>It is like </a:t>
            </a:r>
            <a:r>
              <a:rPr b="0" lang="en-US" sz="2600" spc="-1" strike="noStrike">
                <a:latin typeface="Lato"/>
                <a:ea typeface="SimSun"/>
              </a:rPr>
              <a:t>declaring objects</a:t>
            </a:r>
            <a:r>
              <a:rPr b="0" lang="en-US" sz="2600" spc="-1" strike="noStrike">
                <a:solidFill>
                  <a:srgbClr val="cc6600"/>
                </a:solidFill>
                <a:latin typeface="Lato"/>
                <a:ea typeface="SimSun"/>
              </a:rPr>
              <a:t> in OOP.</a:t>
            </a:r>
            <a:endParaRPr b="0" lang="en-US" sz="26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ea typeface="SimSun"/>
              </a:rPr>
              <a:t>Definition</a:t>
            </a:r>
            <a:r>
              <a:rPr b="1" lang="en-US" sz="2800" spc="-1" strike="noStrike">
                <a:latin typeface="Lato"/>
                <a:ea typeface="SimSun"/>
              </a:rPr>
              <a:t> </a:t>
            </a:r>
            <a:r>
              <a:rPr b="0" lang="en-US" sz="2800" spc="-1" strike="noStrike">
                <a:latin typeface="Lato"/>
                <a:ea typeface="SimSun"/>
              </a:rPr>
              <a:t>Components</a:t>
            </a:r>
            <a:endParaRPr b="0" lang="en-US" sz="2800" spc="-1" strike="noStrike">
              <a:latin typeface="Lato"/>
            </a:endParaRPr>
          </a:p>
          <a:p>
            <a:pPr lvl="1" marL="793440" indent="-336240">
              <a:spcBef>
                <a:spcPts val="649"/>
              </a:spcBef>
              <a:buClr>
                <a:srgbClr val="ff0000"/>
              </a:buClr>
              <a:buSzPct val="55000"/>
              <a:buFont typeface="Wingdings" charset="2"/>
              <a:buChar char=""/>
            </a:pPr>
            <a:r>
              <a:rPr b="0" lang="en-US" sz="2600" spc="-1" strike="noStrike">
                <a:solidFill>
                  <a:srgbClr val="cc6600"/>
                </a:solidFill>
                <a:latin typeface="Lato"/>
                <a:ea typeface="SimSun"/>
              </a:rPr>
              <a:t>define internal schema components that can be used in other schema components. </a:t>
            </a:r>
            <a:endParaRPr b="0" lang="en-US" sz="2600" spc="-1" strike="noStrike">
              <a:latin typeface="Lato"/>
            </a:endParaRPr>
          </a:p>
          <a:p>
            <a:pPr lvl="1" marL="793440" indent="-336240">
              <a:spcBef>
                <a:spcPts val="649"/>
              </a:spcBef>
              <a:buClr>
                <a:srgbClr val="ff0000"/>
              </a:buClr>
              <a:buSzPct val="55000"/>
              <a:buFont typeface="Wingdings" charset="2"/>
              <a:buChar char=""/>
            </a:pPr>
            <a:r>
              <a:rPr b="0" lang="en-US" sz="2600" spc="-1" strike="noStrike">
                <a:solidFill>
                  <a:srgbClr val="cc6600"/>
                </a:solidFill>
                <a:latin typeface="Lato"/>
                <a:ea typeface="SimSun"/>
              </a:rPr>
              <a:t>Type definition is like</a:t>
            </a:r>
            <a:r>
              <a:rPr b="0" lang="en-US" sz="2600" spc="-1" strike="noStrike">
                <a:latin typeface="Lato"/>
                <a:ea typeface="SimSun"/>
              </a:rPr>
              <a:t> defining classes </a:t>
            </a:r>
            <a:r>
              <a:rPr b="0" lang="en-US" sz="2600" spc="-1" strike="noStrike">
                <a:solidFill>
                  <a:srgbClr val="cc6600"/>
                </a:solidFill>
                <a:latin typeface="Lato"/>
                <a:ea typeface="SimSun"/>
              </a:rPr>
              <a:t>in OOP.</a:t>
            </a:r>
            <a:endParaRPr b="0" lang="en-US" sz="2600" spc="-1" strike="noStrike">
              <a:latin typeface="Lato"/>
            </a:endParaRPr>
          </a:p>
        </p:txBody>
      </p:sp>
    </p:spTree>
  </p:cSld>
  <p:transition spd="med">
    <p:wipe dir="r"/>
  </p:transition>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45" name="CustomShape 1"/>
          <p:cNvSpPr/>
          <p:nvPr/>
        </p:nvSpPr>
        <p:spPr>
          <a:xfrm>
            <a:off x="755280" y="2520000"/>
            <a:ext cx="7221960" cy="2184840"/>
          </a:xfrm>
          <a:custGeom>
            <a:avLst/>
            <a:gdLst/>
            <a:ahLst/>
            <a:rect l="0" t="0" r="r" b="b"/>
            <a:pathLst>
              <a:path w="20063" h="6071">
                <a:moveTo>
                  <a:pt x="1011" y="0"/>
                </a:moveTo>
                <a:cubicBezTo>
                  <a:pt x="505" y="0"/>
                  <a:pt x="0" y="505"/>
                  <a:pt x="0" y="1011"/>
                </a:cubicBezTo>
                <a:lnTo>
                  <a:pt x="0" y="5058"/>
                </a:lnTo>
                <a:cubicBezTo>
                  <a:pt x="0" y="5564"/>
                  <a:pt x="505" y="6070"/>
                  <a:pt x="1011" y="6070"/>
                </a:cubicBezTo>
                <a:lnTo>
                  <a:pt x="19050" y="6070"/>
                </a:lnTo>
                <a:cubicBezTo>
                  <a:pt x="19556" y="6070"/>
                  <a:pt x="20062" y="5564"/>
                  <a:pt x="20062" y="5058"/>
                </a:cubicBezTo>
                <a:lnTo>
                  <a:pt x="20062" y="1011"/>
                </a:lnTo>
                <a:cubicBezTo>
                  <a:pt x="20062" y="505"/>
                  <a:pt x="19556" y="0"/>
                  <a:pt x="19050" y="0"/>
                </a:cubicBezTo>
                <a:lnTo>
                  <a:pt x="1011" y="0"/>
                </a:lnTo>
              </a:path>
            </a:pathLst>
          </a:custGeom>
          <a:solidFill>
            <a:srgbClr val="ffff99"/>
          </a:solidFill>
          <a:ln w="9360">
            <a:solidFill>
              <a:srgbClr val="000000"/>
            </a:solidFill>
            <a:miter/>
          </a:ln>
        </p:spPr>
        <p:style>
          <a:lnRef idx="0"/>
          <a:fillRef idx="0"/>
          <a:effectRef idx="0"/>
          <a:fontRef idx="minor"/>
        </p:style>
      </p:sp>
      <p:sp>
        <p:nvSpPr>
          <p:cNvPr id="1846" name="CustomShape 2"/>
          <p:cNvSpPr/>
          <p:nvPr/>
        </p:nvSpPr>
        <p:spPr>
          <a:xfrm>
            <a:off x="755280" y="5460840"/>
            <a:ext cx="7221960" cy="1764360"/>
          </a:xfrm>
          <a:custGeom>
            <a:avLst/>
            <a:gdLst/>
            <a:ahLst/>
            <a:rect l="0" t="0" r="r" b="b"/>
            <a:pathLst>
              <a:path w="20063" h="4903">
                <a:moveTo>
                  <a:pt x="817" y="0"/>
                </a:moveTo>
                <a:cubicBezTo>
                  <a:pt x="408" y="0"/>
                  <a:pt x="0" y="408"/>
                  <a:pt x="0" y="817"/>
                </a:cubicBezTo>
                <a:lnTo>
                  <a:pt x="0" y="4085"/>
                </a:lnTo>
                <a:cubicBezTo>
                  <a:pt x="0" y="4493"/>
                  <a:pt x="408" y="4902"/>
                  <a:pt x="817" y="4902"/>
                </a:cubicBezTo>
                <a:lnTo>
                  <a:pt x="19245" y="4902"/>
                </a:lnTo>
                <a:cubicBezTo>
                  <a:pt x="19653" y="4902"/>
                  <a:pt x="20062" y="4493"/>
                  <a:pt x="20062" y="4085"/>
                </a:cubicBezTo>
                <a:lnTo>
                  <a:pt x="20062" y="817"/>
                </a:lnTo>
                <a:cubicBezTo>
                  <a:pt x="20062" y="408"/>
                  <a:pt x="19653" y="0"/>
                  <a:pt x="19245" y="0"/>
                </a:cubicBezTo>
                <a:lnTo>
                  <a:pt x="817" y="0"/>
                </a:lnTo>
              </a:path>
            </a:pathLst>
          </a:custGeom>
          <a:solidFill>
            <a:srgbClr val="ffff99"/>
          </a:solidFill>
          <a:ln w="9360">
            <a:solidFill>
              <a:srgbClr val="000000"/>
            </a:solidFill>
            <a:miter/>
          </a:ln>
        </p:spPr>
        <p:style>
          <a:lnRef idx="0"/>
          <a:fillRef idx="0"/>
          <a:effectRef idx="0"/>
          <a:fontRef idx="minor"/>
        </p:style>
      </p:sp>
      <p:sp>
        <p:nvSpPr>
          <p:cNvPr id="1847" name="CustomShape 3"/>
          <p:cNvSpPr/>
          <p:nvPr/>
        </p:nvSpPr>
        <p:spPr>
          <a:xfrm>
            <a:off x="3358800" y="5461200"/>
            <a:ext cx="1763280" cy="420120"/>
          </a:xfrm>
          <a:prstGeom prst="ellipse">
            <a:avLst/>
          </a:prstGeom>
          <a:noFill/>
          <a:ln w="25560">
            <a:solidFill>
              <a:srgbClr val="ff0000"/>
            </a:solidFill>
            <a:miter/>
          </a:ln>
        </p:spPr>
        <p:style>
          <a:lnRef idx="0"/>
          <a:fillRef idx="0"/>
          <a:effectRef idx="0"/>
          <a:fontRef idx="minor"/>
        </p:style>
      </p:sp>
      <p:sp>
        <p:nvSpPr>
          <p:cNvPr id="1848" name="TextShape 4"/>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Examples</a:t>
            </a:r>
            <a:endParaRPr b="1" lang="en-US" sz="3000" spc="-1" strike="noStrike">
              <a:latin typeface="Lato Black"/>
            </a:endParaRPr>
          </a:p>
        </p:txBody>
      </p:sp>
      <p:grpSp>
        <p:nvGrpSpPr>
          <p:cNvPr id="1849" name="Group 5"/>
          <p:cNvGrpSpPr/>
          <p:nvPr/>
        </p:nvGrpSpPr>
        <p:grpSpPr>
          <a:xfrm>
            <a:off x="1091520" y="2481480"/>
            <a:ext cx="6465600" cy="2163600"/>
            <a:chOff x="1091520" y="2481480"/>
            <a:chExt cx="6465600" cy="2163600"/>
          </a:xfrm>
        </p:grpSpPr>
        <p:sp>
          <p:nvSpPr>
            <p:cNvPr id="1850" name="CustomShape 6"/>
            <p:cNvSpPr/>
            <p:nvPr/>
          </p:nvSpPr>
          <p:spPr>
            <a:xfrm>
              <a:off x="1091520" y="2481480"/>
              <a:ext cx="64656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name="book"&gt;</a:t>
              </a:r>
              <a:endParaRPr b="0" lang="en-US" sz="1600" spc="-1" strike="noStrike">
                <a:latin typeface="Arial"/>
              </a:endParaRPr>
            </a:p>
          </p:txBody>
        </p:sp>
        <p:sp>
          <p:nvSpPr>
            <p:cNvPr id="1851" name="CustomShape 7"/>
            <p:cNvSpPr/>
            <p:nvPr/>
          </p:nvSpPr>
          <p:spPr>
            <a:xfrm>
              <a:off x="1091520" y="2721600"/>
              <a:ext cx="64656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xs:complexType&gt;</a:t>
              </a:r>
              <a:endParaRPr b="0" lang="en-US" sz="1600" spc="-1" strike="noStrike">
                <a:latin typeface="Arial"/>
              </a:endParaRPr>
            </a:p>
          </p:txBody>
        </p:sp>
        <p:sp>
          <p:nvSpPr>
            <p:cNvPr id="1852" name="CustomShape 8"/>
            <p:cNvSpPr/>
            <p:nvPr/>
          </p:nvSpPr>
          <p:spPr>
            <a:xfrm>
              <a:off x="1091520" y="2961360"/>
              <a:ext cx="64656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853" name="CustomShape 9"/>
            <p:cNvSpPr/>
            <p:nvPr/>
          </p:nvSpPr>
          <p:spPr>
            <a:xfrm>
              <a:off x="1091520" y="3201480"/>
              <a:ext cx="64656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name="title" type="xs:string"/&gt;</a:t>
              </a:r>
              <a:endParaRPr b="0" lang="en-US" sz="1600" spc="-1" strike="noStrike">
                <a:latin typeface="Arial"/>
              </a:endParaRPr>
            </a:p>
          </p:txBody>
        </p:sp>
        <p:sp>
          <p:nvSpPr>
            <p:cNvPr id="1854" name="CustomShape 10"/>
            <p:cNvSpPr/>
            <p:nvPr/>
          </p:nvSpPr>
          <p:spPr>
            <a:xfrm>
              <a:off x="1091520" y="3441960"/>
              <a:ext cx="6465600" cy="243720"/>
            </a:xfrm>
            <a:prstGeom prst="rect">
              <a:avLst/>
            </a:prstGeom>
            <a:noFill/>
            <a:ln>
              <a:noFill/>
            </a:ln>
          </p:spPr>
          <p:style>
            <a:lnRef idx="0"/>
            <a:fillRef idx="0"/>
            <a:effectRef idx="0"/>
            <a:fontRef idx="minor"/>
          </p:style>
          <p:txBody>
            <a:bodyPr lIns="0" rIns="0" tIns="0" bIns="0">
              <a:spAutoFit/>
            </a:bodyPr>
            <a:p>
              <a:pPr lvl="2" marL="914400">
                <a:lnSpc>
                  <a:spcPct val="100000"/>
                </a:lnSpc>
              </a:pPr>
              <a:r>
                <a:rPr b="0" lang="zh-CN" sz="1600" spc="-1" strike="noStrike">
                  <a:solidFill>
                    <a:srgbClr val="003366"/>
                  </a:solidFill>
                  <a:latin typeface="Arial Unicode MS"/>
                  <a:ea typeface="SimSun"/>
                </a:rPr>
                <a:t>… …</a:t>
              </a:r>
              <a:endParaRPr b="0" lang="en-US" sz="1600" spc="-1" strike="noStrike">
                <a:latin typeface="Arial"/>
              </a:endParaRPr>
            </a:p>
          </p:txBody>
        </p:sp>
        <p:sp>
          <p:nvSpPr>
            <p:cNvPr id="1855" name="CustomShape 11"/>
            <p:cNvSpPr/>
            <p:nvPr/>
          </p:nvSpPr>
          <p:spPr>
            <a:xfrm>
              <a:off x="1091520" y="3681720"/>
              <a:ext cx="64656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856" name="CustomShape 12"/>
            <p:cNvSpPr/>
            <p:nvPr/>
          </p:nvSpPr>
          <p:spPr>
            <a:xfrm>
              <a:off x="1091520" y="3921120"/>
              <a:ext cx="64656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xs:attribute name="isbn" type="xs:string"/&gt;</a:t>
              </a:r>
              <a:endParaRPr b="0" lang="en-US" sz="1600" spc="-1" strike="noStrike">
                <a:latin typeface="Arial"/>
              </a:endParaRPr>
            </a:p>
          </p:txBody>
        </p:sp>
        <p:sp>
          <p:nvSpPr>
            <p:cNvPr id="1857" name="CustomShape 13"/>
            <p:cNvSpPr/>
            <p:nvPr/>
          </p:nvSpPr>
          <p:spPr>
            <a:xfrm>
              <a:off x="1091520" y="4161240"/>
              <a:ext cx="64656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xs:complexType&gt;</a:t>
              </a:r>
              <a:endParaRPr b="0" lang="en-US" sz="1600" spc="-1" strike="noStrike">
                <a:latin typeface="Arial"/>
              </a:endParaRPr>
            </a:p>
          </p:txBody>
        </p:sp>
        <p:sp>
          <p:nvSpPr>
            <p:cNvPr id="1858" name="CustomShape 14"/>
            <p:cNvSpPr/>
            <p:nvPr/>
          </p:nvSpPr>
          <p:spPr>
            <a:xfrm>
              <a:off x="1091520" y="4401360"/>
              <a:ext cx="64656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xs:element&gt;</a:t>
              </a:r>
              <a:r>
                <a:rPr b="0" lang="en-US" sz="1600" spc="-1" strike="noStrike">
                  <a:latin typeface="Tahoma"/>
                  <a:ea typeface="SimSun"/>
                </a:rPr>
                <a:t> </a:t>
              </a:r>
              <a:endParaRPr b="0" lang="en-US" sz="1600" spc="-1" strike="noStrike">
                <a:latin typeface="Arial"/>
              </a:endParaRPr>
            </a:p>
          </p:txBody>
        </p:sp>
      </p:grpSp>
      <p:grpSp>
        <p:nvGrpSpPr>
          <p:cNvPr id="1859" name="Group 15"/>
          <p:cNvGrpSpPr/>
          <p:nvPr/>
        </p:nvGrpSpPr>
        <p:grpSpPr>
          <a:xfrm>
            <a:off x="923400" y="5524200"/>
            <a:ext cx="7473960" cy="1557000"/>
            <a:chOff x="923400" y="5524200"/>
            <a:chExt cx="7473960" cy="1557000"/>
          </a:xfrm>
        </p:grpSpPr>
        <p:sp>
          <p:nvSpPr>
            <p:cNvPr id="1860" name="CustomShape 16"/>
            <p:cNvSpPr/>
            <p:nvPr/>
          </p:nvSpPr>
          <p:spPr>
            <a:xfrm>
              <a:off x="923400" y="5524200"/>
              <a:ext cx="7473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 name="bookType"&gt;</a:t>
              </a:r>
              <a:endParaRPr b="0" lang="en-US" sz="1600" spc="-1" strike="noStrike">
                <a:latin typeface="Arial"/>
              </a:endParaRPr>
            </a:p>
          </p:txBody>
        </p:sp>
        <p:sp>
          <p:nvSpPr>
            <p:cNvPr id="1861" name="CustomShape 17"/>
            <p:cNvSpPr/>
            <p:nvPr/>
          </p:nvSpPr>
          <p:spPr>
            <a:xfrm>
              <a:off x="923400" y="5742360"/>
              <a:ext cx="7473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862" name="CustomShape 18"/>
            <p:cNvSpPr/>
            <p:nvPr/>
          </p:nvSpPr>
          <p:spPr>
            <a:xfrm>
              <a:off x="923400" y="5961960"/>
              <a:ext cx="7473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name="title" type="nameType"/&gt;</a:t>
              </a:r>
              <a:endParaRPr b="0" lang="en-US" sz="1600" spc="-1" strike="noStrike">
                <a:latin typeface="Arial"/>
              </a:endParaRPr>
            </a:p>
          </p:txBody>
        </p:sp>
        <p:sp>
          <p:nvSpPr>
            <p:cNvPr id="1863" name="CustomShape 19"/>
            <p:cNvSpPr/>
            <p:nvPr/>
          </p:nvSpPr>
          <p:spPr>
            <a:xfrm>
              <a:off x="923400" y="6180840"/>
              <a:ext cx="7473960" cy="243720"/>
            </a:xfrm>
            <a:prstGeom prst="rect">
              <a:avLst/>
            </a:prstGeom>
            <a:noFill/>
            <a:ln>
              <a:noFill/>
            </a:ln>
          </p:spPr>
          <p:style>
            <a:lnRef idx="0"/>
            <a:fillRef idx="0"/>
            <a:effectRef idx="0"/>
            <a:fontRef idx="minor"/>
          </p:style>
          <p:txBody>
            <a:bodyPr lIns="0" rIns="0" tIns="0" bIns="0">
              <a:spAutoFit/>
            </a:bodyPr>
            <a:p>
              <a:pPr lvl="1" marL="457200">
                <a:lnSpc>
                  <a:spcPct val="100000"/>
                </a:lnSpc>
              </a:pPr>
              <a:r>
                <a:rPr b="0" lang="zh-CN" sz="1600" spc="-1" strike="noStrike">
                  <a:solidFill>
                    <a:srgbClr val="003366"/>
                  </a:solidFill>
                  <a:latin typeface="Arial Unicode MS"/>
                  <a:ea typeface="SimSun"/>
                </a:rPr>
                <a:t>… …</a:t>
              </a:r>
              <a:endParaRPr b="0" lang="en-US" sz="1600" spc="-1" strike="noStrike">
                <a:latin typeface="Arial"/>
              </a:endParaRPr>
            </a:p>
          </p:txBody>
        </p:sp>
        <p:sp>
          <p:nvSpPr>
            <p:cNvPr id="1864" name="CustomShape 20"/>
            <p:cNvSpPr/>
            <p:nvPr/>
          </p:nvSpPr>
          <p:spPr>
            <a:xfrm>
              <a:off x="923400" y="6399720"/>
              <a:ext cx="7473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865" name="CustomShape 21"/>
            <p:cNvSpPr/>
            <p:nvPr/>
          </p:nvSpPr>
          <p:spPr>
            <a:xfrm>
              <a:off x="923400" y="6618600"/>
              <a:ext cx="7473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xs:attribute name="isbn" type="isbnType" use="required"/&gt;</a:t>
              </a:r>
              <a:endParaRPr b="0" lang="en-US" sz="1600" spc="-1" strike="noStrike">
                <a:latin typeface="Arial"/>
              </a:endParaRPr>
            </a:p>
          </p:txBody>
        </p:sp>
        <p:sp>
          <p:nvSpPr>
            <p:cNvPr id="1866" name="CustomShape 22"/>
            <p:cNvSpPr/>
            <p:nvPr/>
          </p:nvSpPr>
          <p:spPr>
            <a:xfrm>
              <a:off x="923400" y="6837480"/>
              <a:ext cx="7473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xs:complexType&gt;</a:t>
              </a:r>
              <a:r>
                <a:rPr b="0" lang="en-US" sz="1600" spc="-1" strike="noStrike">
                  <a:latin typeface="Tahoma"/>
                  <a:ea typeface="SimSun"/>
                </a:rPr>
                <a:t> </a:t>
              </a:r>
              <a:endParaRPr b="0" lang="en-US" sz="1600" spc="-1" strike="noStrike">
                <a:latin typeface="Arial"/>
              </a:endParaRPr>
            </a:p>
          </p:txBody>
        </p:sp>
      </p:grpSp>
      <p:sp>
        <p:nvSpPr>
          <p:cNvPr id="1867" name="CustomShape 23"/>
          <p:cNvSpPr/>
          <p:nvPr/>
        </p:nvSpPr>
        <p:spPr>
          <a:xfrm>
            <a:off x="1091160" y="2016000"/>
            <a:ext cx="235116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1500"/>
              </a:spcBef>
            </a:pPr>
            <a:r>
              <a:rPr b="0" lang="en-US" sz="1990" spc="-1" strike="noStrike">
                <a:latin typeface="Tahoma"/>
                <a:ea typeface="SimSun"/>
              </a:rPr>
              <a:t>Declaration</a:t>
            </a:r>
            <a:endParaRPr b="0" lang="en-US" sz="1990" spc="-1" strike="noStrike">
              <a:latin typeface="Arial"/>
            </a:endParaRPr>
          </a:p>
        </p:txBody>
      </p:sp>
      <p:sp>
        <p:nvSpPr>
          <p:cNvPr id="1868" name="CustomShape 24"/>
          <p:cNvSpPr/>
          <p:nvPr/>
        </p:nvSpPr>
        <p:spPr>
          <a:xfrm>
            <a:off x="1091160" y="4957200"/>
            <a:ext cx="285516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1500"/>
              </a:spcBef>
            </a:pPr>
            <a:r>
              <a:rPr b="0" lang="en-US" sz="1990" spc="-1" strike="noStrike">
                <a:latin typeface="Tahoma"/>
                <a:ea typeface="SimSun"/>
              </a:rPr>
              <a:t>Type Definition</a:t>
            </a:r>
            <a:endParaRPr b="0" lang="en-US" sz="1990" spc="-1" strike="noStrike">
              <a:latin typeface="Arial"/>
            </a:endParaRPr>
          </a:p>
        </p:txBody>
      </p:sp>
      <p:sp>
        <p:nvSpPr>
          <p:cNvPr id="1869" name="CustomShape 25"/>
          <p:cNvSpPr/>
          <p:nvPr/>
        </p:nvSpPr>
        <p:spPr>
          <a:xfrm>
            <a:off x="4533840" y="4704840"/>
            <a:ext cx="5374440" cy="756360"/>
          </a:xfrm>
          <a:prstGeom prst="wedgeEllipseCallout">
            <a:avLst>
              <a:gd name="adj1" fmla="val -41481"/>
              <a:gd name="adj2" fmla="val 46384"/>
            </a:avLst>
          </a:prstGeom>
          <a:solidFill>
            <a:srgbClr val="ccffff"/>
          </a:solidFill>
          <a:ln w="9360">
            <a:solidFill>
              <a:srgbClr val="000000"/>
            </a:solidFill>
            <a:miter/>
          </a:ln>
        </p:spPr>
        <p:style>
          <a:lnRef idx="0"/>
          <a:fillRef idx="0"/>
          <a:effectRef idx="0"/>
          <a:fontRef idx="minor"/>
        </p:style>
      </p:sp>
      <p:sp>
        <p:nvSpPr>
          <p:cNvPr id="1870" name="CustomShape 26"/>
          <p:cNvSpPr/>
          <p:nvPr/>
        </p:nvSpPr>
        <p:spPr>
          <a:xfrm>
            <a:off x="4722840" y="4872960"/>
            <a:ext cx="5353200" cy="368280"/>
          </a:xfrm>
          <a:prstGeom prst="rect">
            <a:avLst/>
          </a:prstGeom>
          <a:noFill/>
          <a:ln>
            <a:noFill/>
          </a:ln>
        </p:spPr>
        <p:style>
          <a:lnRef idx="0"/>
          <a:fillRef idx="0"/>
          <a:effectRef idx="0"/>
          <a:fontRef idx="minor"/>
        </p:style>
        <p:txBody>
          <a:bodyPr lIns="90000" rIns="90000" tIns="46800" bIns="46800">
            <a:spAutoFit/>
          </a:bodyPr>
          <a:p>
            <a:pPr>
              <a:lnSpc>
                <a:spcPct val="100000"/>
              </a:lnSpc>
            </a:pPr>
            <a:r>
              <a:rPr b="0" lang="en-US" sz="1800" spc="-1" strike="noStrike">
                <a:solidFill>
                  <a:srgbClr val="003366"/>
                </a:solidFill>
                <a:latin typeface="Arial Unicode MS"/>
                <a:ea typeface="Courier New"/>
              </a:rPr>
              <a:t>&lt;xs:element name="book" type="bookType"/&gt;</a:t>
            </a:r>
            <a:endParaRPr b="0" lang="en-US" sz="1800" spc="-1" strike="noStrike">
              <a:latin typeface="Arial"/>
            </a:endParaRPr>
          </a:p>
        </p:txBody>
      </p:sp>
      <p:sp>
        <p:nvSpPr>
          <p:cNvPr id="1871" name="CustomShape 27"/>
          <p:cNvSpPr/>
          <p:nvPr/>
        </p:nvSpPr>
        <p:spPr>
          <a:xfrm>
            <a:off x="4449600" y="588240"/>
            <a:ext cx="4955040" cy="1764360"/>
          </a:xfrm>
          <a:prstGeom prst="wedgeEllipseCallout">
            <a:avLst>
              <a:gd name="adj1" fmla="val -64532"/>
              <a:gd name="adj2" fmla="val 52851"/>
            </a:avLst>
          </a:prstGeom>
          <a:solidFill>
            <a:srgbClr val="ccffff"/>
          </a:solidFill>
          <a:ln w="9360">
            <a:solidFill>
              <a:srgbClr val="000000"/>
            </a:solidFill>
            <a:miter/>
          </a:ln>
        </p:spPr>
        <p:style>
          <a:lnRef idx="0"/>
          <a:fillRef idx="0"/>
          <a:effectRef idx="0"/>
          <a:fontRef idx="minor"/>
        </p:style>
      </p:sp>
      <p:grpSp>
        <p:nvGrpSpPr>
          <p:cNvPr id="1872" name="Group 28"/>
          <p:cNvGrpSpPr/>
          <p:nvPr/>
        </p:nvGrpSpPr>
        <p:grpSpPr>
          <a:xfrm>
            <a:off x="5374080" y="755640"/>
            <a:ext cx="3778920" cy="1448640"/>
            <a:chOff x="5374080" y="755640"/>
            <a:chExt cx="3778920" cy="1448640"/>
          </a:xfrm>
        </p:grpSpPr>
        <p:sp>
          <p:nvSpPr>
            <p:cNvPr id="1873" name="CustomShape 29"/>
            <p:cNvSpPr/>
            <p:nvPr/>
          </p:nvSpPr>
          <p:spPr>
            <a:xfrm>
              <a:off x="5374080" y="755640"/>
              <a:ext cx="3778920" cy="274680"/>
            </a:xfrm>
            <a:prstGeom prst="rect">
              <a:avLst/>
            </a:prstGeom>
            <a:noFill/>
            <a:ln>
              <a:noFill/>
            </a:ln>
          </p:spPr>
          <p:style>
            <a:lnRef idx="0"/>
            <a:fillRef idx="0"/>
            <a:effectRef idx="0"/>
            <a:fontRef idx="minor"/>
          </p:style>
          <p:txBody>
            <a:bodyPr lIns="0" rIns="0" tIns="0" bIns="0">
              <a:spAutoFit/>
            </a:bodyPr>
            <a:p>
              <a:pPr>
                <a:lnSpc>
                  <a:spcPct val="100000"/>
                </a:lnSpc>
              </a:pPr>
              <a:r>
                <a:rPr b="0" lang="zh-CN" sz="1800" spc="-1" strike="noStrike">
                  <a:solidFill>
                    <a:srgbClr val="003366"/>
                  </a:solidFill>
                  <a:latin typeface="Arial Unicode MS"/>
                  <a:ea typeface="SimSun"/>
                </a:rPr>
                <a:t>&lt;</a:t>
              </a:r>
              <a:r>
                <a:rPr b="0" lang="en-US" sz="1800" spc="-1" strike="noStrike">
                  <a:solidFill>
                    <a:srgbClr val="003366"/>
                  </a:solidFill>
                  <a:latin typeface="Arial Unicode MS"/>
                  <a:ea typeface="SimSun"/>
                </a:rPr>
                <a:t>book isbn="0836217462"&gt;</a:t>
              </a:r>
              <a:endParaRPr b="0" lang="en-US" sz="1800" spc="-1" strike="noStrike">
                <a:latin typeface="Arial"/>
              </a:endParaRPr>
            </a:p>
          </p:txBody>
        </p:sp>
        <p:sp>
          <p:nvSpPr>
            <p:cNvPr id="1874" name="CustomShape 30"/>
            <p:cNvSpPr/>
            <p:nvPr/>
          </p:nvSpPr>
          <p:spPr>
            <a:xfrm>
              <a:off x="5374080" y="990360"/>
              <a:ext cx="3778920" cy="274680"/>
            </a:xfrm>
            <a:prstGeom prst="rect">
              <a:avLst/>
            </a:prstGeom>
            <a:noFill/>
            <a:ln>
              <a:noFill/>
            </a:ln>
          </p:spPr>
          <p:style>
            <a:lnRef idx="0"/>
            <a:fillRef idx="0"/>
            <a:effectRef idx="0"/>
            <a:fontRef idx="minor"/>
          </p:style>
          <p:txBody>
            <a:bodyPr lIns="0" rIns="0" tIns="0" bIns="0">
              <a:spAutoFit/>
            </a:bodyPr>
            <a:p>
              <a:pPr>
                <a:lnSpc>
                  <a:spcPct val="100000"/>
                </a:lnSpc>
              </a:pPr>
              <a:r>
                <a:rPr b="0" lang="zh-CN" sz="1800" spc="-1" strike="noStrike">
                  <a:solidFill>
                    <a:srgbClr val="003366"/>
                  </a:solidFill>
                  <a:latin typeface="Arial Unicode MS"/>
                  <a:ea typeface="SimSun"/>
                </a:rPr>
                <a:t> </a:t>
              </a:r>
              <a:r>
                <a:rPr b="0" lang="zh-CN" sz="1800" spc="-1" strike="noStrike">
                  <a:solidFill>
                    <a:srgbClr val="003366"/>
                  </a:solidFill>
                  <a:latin typeface="Arial Unicode MS"/>
                  <a:ea typeface="SimSun"/>
                </a:rPr>
                <a:t>&lt;</a:t>
              </a:r>
              <a:r>
                <a:rPr b="0" lang="en-US" sz="1800" spc="-1" strike="noStrike">
                  <a:solidFill>
                    <a:srgbClr val="003366"/>
                  </a:solidFill>
                  <a:latin typeface="Arial Unicode MS"/>
                  <a:ea typeface="SimSun"/>
                </a:rPr>
                <a:t>title&gt;</a:t>
              </a:r>
              <a:endParaRPr b="0" lang="en-US" sz="1800" spc="-1" strike="noStrike">
                <a:latin typeface="Arial"/>
              </a:endParaRPr>
            </a:p>
          </p:txBody>
        </p:sp>
        <p:sp>
          <p:nvSpPr>
            <p:cNvPr id="1875" name="CustomShape 31"/>
            <p:cNvSpPr/>
            <p:nvPr/>
          </p:nvSpPr>
          <p:spPr>
            <a:xfrm>
              <a:off x="5374080" y="1224720"/>
              <a:ext cx="3778920" cy="274680"/>
            </a:xfrm>
            <a:prstGeom prst="rect">
              <a:avLst/>
            </a:prstGeom>
            <a:noFill/>
            <a:ln>
              <a:noFill/>
            </a:ln>
          </p:spPr>
          <p:style>
            <a:lnRef idx="0"/>
            <a:fillRef idx="0"/>
            <a:effectRef idx="0"/>
            <a:fontRef idx="minor"/>
          </p:style>
          <p:txBody>
            <a:bodyPr lIns="0" rIns="0" tIns="0" bIns="0">
              <a:spAutoFit/>
            </a:bodyPr>
            <a:p>
              <a:pPr>
                <a:lnSpc>
                  <a:spcPct val="100000"/>
                </a:lnSpc>
              </a:pPr>
              <a:r>
                <a:rPr b="0" lang="zh-CN" sz="1800" spc="-1" strike="noStrike">
                  <a:solidFill>
                    <a:srgbClr val="003366"/>
                  </a:solidFill>
                  <a:latin typeface="Arial Unicode MS"/>
                  <a:ea typeface="SimSun"/>
                </a:rPr>
                <a:t>  </a:t>
              </a:r>
              <a:r>
                <a:rPr b="0" lang="en-US" sz="1800" spc="-1" strike="noStrike">
                  <a:solidFill>
                    <a:srgbClr val="003366"/>
                  </a:solidFill>
                  <a:latin typeface="Arial Unicode MS"/>
                  <a:ea typeface="SimSun"/>
                </a:rPr>
                <a:t>Being a Dog Is a Full-Time Job</a:t>
              </a:r>
              <a:endParaRPr b="0" lang="en-US" sz="1800" spc="-1" strike="noStrike">
                <a:latin typeface="Arial"/>
              </a:endParaRPr>
            </a:p>
          </p:txBody>
        </p:sp>
        <p:sp>
          <p:nvSpPr>
            <p:cNvPr id="1876" name="CustomShape 32"/>
            <p:cNvSpPr/>
            <p:nvPr/>
          </p:nvSpPr>
          <p:spPr>
            <a:xfrm>
              <a:off x="5374080" y="1460160"/>
              <a:ext cx="3778920" cy="274680"/>
            </a:xfrm>
            <a:prstGeom prst="rect">
              <a:avLst/>
            </a:prstGeom>
            <a:noFill/>
            <a:ln>
              <a:noFill/>
            </a:ln>
          </p:spPr>
          <p:style>
            <a:lnRef idx="0"/>
            <a:fillRef idx="0"/>
            <a:effectRef idx="0"/>
            <a:fontRef idx="minor"/>
          </p:style>
          <p:txBody>
            <a:bodyPr lIns="0" rIns="0" tIns="0" bIns="0">
              <a:spAutoFit/>
            </a:bodyPr>
            <a:p>
              <a:pPr>
                <a:lnSpc>
                  <a:spcPct val="100000"/>
                </a:lnSpc>
              </a:pPr>
              <a:r>
                <a:rPr b="0" lang="zh-CN" sz="1800" spc="-1" strike="noStrike">
                  <a:solidFill>
                    <a:srgbClr val="003366"/>
                  </a:solidFill>
                  <a:latin typeface="Arial Unicode MS"/>
                  <a:ea typeface="SimSun"/>
                </a:rPr>
                <a:t> </a:t>
              </a:r>
              <a:r>
                <a:rPr b="0" lang="zh-CN" sz="1800" spc="-1" strike="noStrike">
                  <a:solidFill>
                    <a:srgbClr val="003366"/>
                  </a:solidFill>
                  <a:latin typeface="Arial Unicode MS"/>
                  <a:ea typeface="SimSun"/>
                </a:rPr>
                <a:t>&lt;/</a:t>
              </a:r>
              <a:r>
                <a:rPr b="0" lang="en-US" sz="1800" spc="-1" strike="noStrike">
                  <a:solidFill>
                    <a:srgbClr val="003366"/>
                  </a:solidFill>
                  <a:latin typeface="Arial Unicode MS"/>
                  <a:ea typeface="SimSun"/>
                </a:rPr>
                <a:t>title&gt;</a:t>
              </a:r>
              <a:endParaRPr b="0" lang="en-US" sz="1800" spc="-1" strike="noStrike">
                <a:latin typeface="Arial"/>
              </a:endParaRPr>
            </a:p>
          </p:txBody>
        </p:sp>
        <p:sp>
          <p:nvSpPr>
            <p:cNvPr id="1877" name="CustomShape 33"/>
            <p:cNvSpPr/>
            <p:nvPr/>
          </p:nvSpPr>
          <p:spPr>
            <a:xfrm>
              <a:off x="5374080" y="1694880"/>
              <a:ext cx="3778920" cy="274680"/>
            </a:xfrm>
            <a:prstGeom prst="rect">
              <a:avLst/>
            </a:prstGeom>
            <a:noFill/>
            <a:ln>
              <a:noFill/>
            </a:ln>
          </p:spPr>
          <p:style>
            <a:lnRef idx="0"/>
            <a:fillRef idx="0"/>
            <a:effectRef idx="0"/>
            <a:fontRef idx="minor"/>
          </p:style>
          <p:txBody>
            <a:bodyPr lIns="0" rIns="0" tIns="0" bIns="0">
              <a:spAutoFit/>
            </a:bodyPr>
            <a:p>
              <a:pPr>
                <a:lnSpc>
                  <a:spcPct val="100000"/>
                </a:lnSpc>
              </a:pPr>
              <a:r>
                <a:rPr b="0" lang="zh-CN" sz="1800" spc="-1" strike="noStrike">
                  <a:solidFill>
                    <a:srgbClr val="003366"/>
                  </a:solidFill>
                  <a:latin typeface="Arial Unicode MS"/>
                  <a:ea typeface="SimSun"/>
                </a:rPr>
                <a:t>……</a:t>
              </a:r>
              <a:endParaRPr b="0" lang="en-US" sz="1800" spc="-1" strike="noStrike">
                <a:latin typeface="Arial"/>
              </a:endParaRPr>
            </a:p>
          </p:txBody>
        </p:sp>
        <p:sp>
          <p:nvSpPr>
            <p:cNvPr id="1878" name="CustomShape 34"/>
            <p:cNvSpPr/>
            <p:nvPr/>
          </p:nvSpPr>
          <p:spPr>
            <a:xfrm>
              <a:off x="5374080" y="1929600"/>
              <a:ext cx="3778920" cy="274680"/>
            </a:xfrm>
            <a:prstGeom prst="rect">
              <a:avLst/>
            </a:prstGeom>
            <a:noFill/>
            <a:ln>
              <a:noFill/>
            </a:ln>
          </p:spPr>
          <p:style>
            <a:lnRef idx="0"/>
            <a:fillRef idx="0"/>
            <a:effectRef idx="0"/>
            <a:fontRef idx="minor"/>
          </p:style>
          <p:txBody>
            <a:bodyPr lIns="0" rIns="0" tIns="0" bIns="0">
              <a:spAutoFit/>
            </a:bodyPr>
            <a:p>
              <a:pPr>
                <a:lnSpc>
                  <a:spcPct val="100000"/>
                </a:lnSpc>
              </a:pPr>
              <a:r>
                <a:rPr b="0" lang="zh-CN" sz="1800" spc="-1" strike="noStrike">
                  <a:solidFill>
                    <a:srgbClr val="003366"/>
                  </a:solidFill>
                  <a:latin typeface="Arial Unicode MS"/>
                  <a:ea typeface="SimSun"/>
                </a:rPr>
                <a:t>&lt;/</a:t>
              </a:r>
              <a:r>
                <a:rPr b="0" lang="en-US" sz="1800" spc="-1" strike="noStrike">
                  <a:solidFill>
                    <a:srgbClr val="003366"/>
                  </a:solidFill>
                  <a:latin typeface="Arial Unicode MS"/>
                  <a:ea typeface="SimSun"/>
                </a:rPr>
                <a:t>book&gt;</a:t>
              </a:r>
              <a:r>
                <a:rPr b="0" lang="en-US" sz="1800" spc="-1" strike="noStrike">
                  <a:latin typeface="Tahoma"/>
                  <a:ea typeface="SimSun"/>
                </a:rPr>
                <a:t> </a:t>
              </a:r>
              <a:endParaRPr b="0" lang="en-US" sz="1800" spc="-1" strike="noStrike">
                <a:latin typeface="Arial"/>
              </a:endParaRPr>
            </a:p>
          </p:txBody>
        </p:sp>
      </p:grpSp>
      <p:sp>
        <p:nvSpPr>
          <p:cNvPr id="1879" name="CustomShape 35"/>
          <p:cNvSpPr/>
          <p:nvPr/>
        </p:nvSpPr>
        <p:spPr>
          <a:xfrm>
            <a:off x="2938680" y="2436120"/>
            <a:ext cx="1175760" cy="335880"/>
          </a:xfrm>
          <a:prstGeom prst="ellipse">
            <a:avLst/>
          </a:prstGeom>
          <a:noFill/>
          <a:ln w="25560">
            <a:solidFill>
              <a:srgbClr val="ff0000"/>
            </a:solidFill>
            <a:miter/>
          </a:ln>
        </p:spPr>
        <p:style>
          <a:lnRef idx="0"/>
          <a:fillRef idx="0"/>
          <a:effectRef idx="0"/>
          <a:fontRef idx="minor"/>
        </p:style>
      </p:sp>
    </p:spTree>
  </p:cSld>
  <p:transition spd="med">
    <p:wipe dir="r"/>
  </p:transition>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0" name="TextShape 1"/>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Type Definitions</a:t>
            </a:r>
            <a:endParaRPr b="1" lang="en-US" sz="3000" spc="-1" strike="noStrike">
              <a:latin typeface="Lato Black"/>
            </a:endParaRPr>
          </a:p>
        </p:txBody>
      </p:sp>
      <p:sp>
        <p:nvSpPr>
          <p:cNvPr id="1881" name="TextShape 2"/>
          <p:cNvSpPr txBox="1"/>
          <p:nvPr/>
        </p:nvSpPr>
        <p:spPr>
          <a:xfrm>
            <a:off x="1302840" y="2224440"/>
            <a:ext cx="8565120" cy="453744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latin typeface="Lato"/>
                <a:ea typeface="SimSun"/>
              </a:rPr>
              <a:t>Why Type Definitions? </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ea typeface="SimSun"/>
              </a:rPr>
              <a:t>Simple Type Definition VS. Complex Type Definition</a:t>
            </a:r>
            <a:endParaRPr b="0" lang="en-US" sz="2400" spc="-1" strike="noStrike">
              <a:latin typeface="Lato"/>
            </a:endParaRPr>
          </a:p>
        </p:txBody>
      </p:sp>
      <p:sp>
        <p:nvSpPr>
          <p:cNvPr id="1882" name="CustomShape 3"/>
          <p:cNvSpPr/>
          <p:nvPr/>
        </p:nvSpPr>
        <p:spPr>
          <a:xfrm>
            <a:off x="4282200" y="3780360"/>
            <a:ext cx="5458320" cy="1176480"/>
          </a:xfrm>
          <a:prstGeom prst="ellipse">
            <a:avLst/>
          </a:prstGeom>
          <a:solidFill>
            <a:srgbClr val="ffcf01"/>
          </a:solidFill>
          <a:ln w="9360">
            <a:solidFill>
              <a:srgbClr val="000000"/>
            </a:solidFill>
            <a:miter/>
          </a:ln>
        </p:spPr>
        <p:style>
          <a:lnRef idx="0"/>
          <a:fillRef idx="0"/>
          <a:effectRef idx="0"/>
          <a:fontRef idx="minor"/>
        </p:style>
        <p:txBody>
          <a:bodyPr lIns="90000" rIns="90000" tIns="46800" bIns="46800">
            <a:noAutofit/>
          </a:bodyPr>
          <a:p>
            <a:pPr marL="342720" indent="-342720" algn="ctr">
              <a:lnSpc>
                <a:spcPct val="100000"/>
              </a:lnSpc>
            </a:pPr>
            <a:r>
              <a:rPr b="0" lang="en-US" sz="2000" spc="-1" strike="noStrike">
                <a:latin typeface="Tahoma"/>
                <a:ea typeface="SimSun"/>
              </a:rPr>
              <a:t>Attributes &amp; Elements without element children</a:t>
            </a:r>
            <a:endParaRPr b="0" lang="en-US" sz="2000" spc="-1" strike="noStrike">
              <a:latin typeface="Arial"/>
            </a:endParaRPr>
          </a:p>
        </p:txBody>
      </p:sp>
      <p:sp>
        <p:nvSpPr>
          <p:cNvPr id="1883" name="CustomShape 4"/>
          <p:cNvSpPr/>
          <p:nvPr/>
        </p:nvSpPr>
        <p:spPr>
          <a:xfrm>
            <a:off x="503280" y="5293080"/>
            <a:ext cx="2855160" cy="1428480"/>
          </a:xfrm>
          <a:prstGeom prst="ellipse">
            <a:avLst/>
          </a:prstGeom>
          <a:solidFill>
            <a:srgbClr val="ccffff"/>
          </a:solidFill>
          <a:ln w="9360">
            <a:solidFill>
              <a:srgbClr val="000000"/>
            </a:solidFill>
            <a:miter/>
          </a:ln>
        </p:spPr>
        <p:style>
          <a:lnRef idx="0"/>
          <a:fillRef idx="0"/>
          <a:effectRef idx="0"/>
          <a:fontRef idx="minor"/>
        </p:style>
        <p:txBody>
          <a:bodyPr wrap="none" lIns="90000" rIns="90000" tIns="46800" bIns="46800" anchor="ctr">
            <a:noAutofit/>
          </a:bodyPr>
          <a:p>
            <a:pPr algn="ctr">
              <a:lnSpc>
                <a:spcPct val="100000"/>
              </a:lnSpc>
            </a:pPr>
            <a:r>
              <a:rPr b="0" lang="en-US" sz="2000" spc="-1" strike="noStrike">
                <a:latin typeface="Tahoma"/>
                <a:ea typeface="SimSun"/>
              </a:rPr>
              <a:t>Complex Type </a:t>
            </a:r>
            <a:endParaRPr b="0" lang="en-US" sz="2000" spc="-1" strike="noStrike">
              <a:latin typeface="Arial"/>
            </a:endParaRPr>
          </a:p>
          <a:p>
            <a:pPr algn="ctr">
              <a:lnSpc>
                <a:spcPct val="100000"/>
              </a:lnSpc>
            </a:pPr>
            <a:r>
              <a:rPr b="0" lang="en-US" sz="2000" spc="-1" strike="noStrike">
                <a:latin typeface="Tahoma"/>
                <a:ea typeface="SimSun"/>
              </a:rPr>
              <a:t>Definition</a:t>
            </a:r>
            <a:endParaRPr b="0" lang="en-US" sz="2000" spc="-1" strike="noStrike">
              <a:latin typeface="Arial"/>
            </a:endParaRPr>
          </a:p>
        </p:txBody>
      </p:sp>
      <p:sp>
        <p:nvSpPr>
          <p:cNvPr id="1884" name="CustomShape 5"/>
          <p:cNvSpPr/>
          <p:nvPr/>
        </p:nvSpPr>
        <p:spPr>
          <a:xfrm>
            <a:off x="419040" y="3612600"/>
            <a:ext cx="2855160" cy="1428480"/>
          </a:xfrm>
          <a:prstGeom prst="ellipse">
            <a:avLst/>
          </a:prstGeom>
          <a:solidFill>
            <a:srgbClr val="ccffff"/>
          </a:solidFill>
          <a:ln w="9360">
            <a:solidFill>
              <a:srgbClr val="000000"/>
            </a:solidFill>
            <a:miter/>
          </a:ln>
        </p:spPr>
        <p:style>
          <a:lnRef idx="0"/>
          <a:fillRef idx="0"/>
          <a:effectRef idx="0"/>
          <a:fontRef idx="minor"/>
        </p:style>
        <p:txBody>
          <a:bodyPr wrap="none" lIns="90000" rIns="90000" tIns="46800" bIns="46800" anchor="ctr">
            <a:noAutofit/>
          </a:bodyPr>
          <a:p>
            <a:pPr algn="ctr">
              <a:lnSpc>
                <a:spcPct val="100000"/>
              </a:lnSpc>
            </a:pPr>
            <a:r>
              <a:rPr b="0" lang="en-US" sz="2000" spc="-1" strike="noStrike">
                <a:latin typeface="Tahoma"/>
                <a:ea typeface="SimSun"/>
              </a:rPr>
              <a:t>Simple Type </a:t>
            </a:r>
            <a:endParaRPr b="0" lang="en-US" sz="2000" spc="-1" strike="noStrike">
              <a:latin typeface="Arial"/>
            </a:endParaRPr>
          </a:p>
          <a:p>
            <a:pPr algn="ctr">
              <a:lnSpc>
                <a:spcPct val="100000"/>
              </a:lnSpc>
            </a:pPr>
            <a:r>
              <a:rPr b="0" lang="en-US" sz="2000" spc="-1" strike="noStrike">
                <a:latin typeface="Tahoma"/>
                <a:ea typeface="SimSun"/>
              </a:rPr>
              <a:t>Definition</a:t>
            </a:r>
            <a:endParaRPr b="0" lang="en-US" sz="2000" spc="-1" strike="noStrike">
              <a:latin typeface="Arial"/>
            </a:endParaRPr>
          </a:p>
        </p:txBody>
      </p:sp>
      <p:sp>
        <p:nvSpPr>
          <p:cNvPr id="1885" name="CustomShape 6"/>
          <p:cNvSpPr/>
          <p:nvPr/>
        </p:nvSpPr>
        <p:spPr>
          <a:xfrm>
            <a:off x="4366440" y="5377320"/>
            <a:ext cx="5458320" cy="1176480"/>
          </a:xfrm>
          <a:prstGeom prst="ellipse">
            <a:avLst/>
          </a:prstGeom>
          <a:solidFill>
            <a:srgbClr val="ffcf01"/>
          </a:solidFill>
          <a:ln w="9360">
            <a:solidFill>
              <a:srgbClr val="000000"/>
            </a:solidFill>
            <a:miter/>
          </a:ln>
        </p:spPr>
        <p:style>
          <a:lnRef idx="0"/>
          <a:fillRef idx="0"/>
          <a:effectRef idx="0"/>
          <a:fontRef idx="minor"/>
        </p:style>
        <p:txBody>
          <a:bodyPr lIns="90000" rIns="90000" tIns="46800" bIns="46800">
            <a:noAutofit/>
          </a:bodyPr>
          <a:p>
            <a:pPr marL="342720" indent="-342720" algn="ctr">
              <a:lnSpc>
                <a:spcPct val="100000"/>
              </a:lnSpc>
            </a:pPr>
            <a:r>
              <a:rPr b="0" lang="en-US" sz="2000" spc="-1" strike="noStrike">
                <a:latin typeface="Tahoma"/>
                <a:ea typeface="SimSun"/>
              </a:rPr>
              <a:t>Elements</a:t>
            </a:r>
            <a:endParaRPr b="0" lang="en-US" sz="2000" spc="-1" strike="noStrike">
              <a:latin typeface="Arial"/>
            </a:endParaRPr>
          </a:p>
        </p:txBody>
      </p:sp>
      <p:sp>
        <p:nvSpPr>
          <p:cNvPr id="1886" name="CustomShape 7"/>
          <p:cNvSpPr/>
          <p:nvPr/>
        </p:nvSpPr>
        <p:spPr>
          <a:xfrm>
            <a:off x="3442320" y="5797080"/>
            <a:ext cx="923760" cy="419760"/>
          </a:xfrm>
          <a:custGeom>
            <a:avLst/>
            <a:gdLst/>
            <a:ahLst/>
            <a:rect l="0" t="0" r="r" b="b"/>
            <a:pathLst>
              <a:path w="2568" h="1168">
                <a:moveTo>
                  <a:pt x="0" y="291"/>
                </a:moveTo>
                <a:lnTo>
                  <a:pt x="1925" y="291"/>
                </a:lnTo>
                <a:lnTo>
                  <a:pt x="1925" y="0"/>
                </a:lnTo>
                <a:lnTo>
                  <a:pt x="2567" y="583"/>
                </a:lnTo>
                <a:lnTo>
                  <a:pt x="1925" y="1167"/>
                </a:lnTo>
                <a:lnTo>
                  <a:pt x="1925" y="875"/>
                </a:lnTo>
                <a:lnTo>
                  <a:pt x="0" y="875"/>
                </a:lnTo>
                <a:lnTo>
                  <a:pt x="0" y="291"/>
                </a:lnTo>
              </a:path>
            </a:pathLst>
          </a:custGeom>
          <a:solidFill>
            <a:srgbClr val="3333cc"/>
          </a:solidFill>
          <a:ln w="9360">
            <a:solidFill>
              <a:srgbClr val="000000"/>
            </a:solidFill>
            <a:miter/>
          </a:ln>
        </p:spPr>
        <p:style>
          <a:lnRef idx="0"/>
          <a:fillRef idx="0"/>
          <a:effectRef idx="0"/>
          <a:fontRef idx="minor"/>
        </p:style>
      </p:sp>
      <p:sp>
        <p:nvSpPr>
          <p:cNvPr id="1887" name="CustomShape 8"/>
          <p:cNvSpPr/>
          <p:nvPr/>
        </p:nvSpPr>
        <p:spPr>
          <a:xfrm>
            <a:off x="3358800" y="4116960"/>
            <a:ext cx="923760" cy="419760"/>
          </a:xfrm>
          <a:custGeom>
            <a:avLst/>
            <a:gdLst/>
            <a:ahLst/>
            <a:rect l="0" t="0" r="r" b="b"/>
            <a:pathLst>
              <a:path w="2568" h="1168">
                <a:moveTo>
                  <a:pt x="0" y="291"/>
                </a:moveTo>
                <a:lnTo>
                  <a:pt x="1925" y="291"/>
                </a:lnTo>
                <a:lnTo>
                  <a:pt x="1925" y="0"/>
                </a:lnTo>
                <a:lnTo>
                  <a:pt x="2567" y="583"/>
                </a:lnTo>
                <a:lnTo>
                  <a:pt x="1925" y="1167"/>
                </a:lnTo>
                <a:lnTo>
                  <a:pt x="1925" y="875"/>
                </a:lnTo>
                <a:lnTo>
                  <a:pt x="0" y="875"/>
                </a:lnTo>
                <a:lnTo>
                  <a:pt x="0" y="291"/>
                </a:lnTo>
              </a:path>
            </a:pathLst>
          </a:custGeom>
          <a:solidFill>
            <a:srgbClr val="3333cc"/>
          </a:solidFill>
          <a:ln w="9360">
            <a:solidFill>
              <a:srgbClr val="000000"/>
            </a:solidFill>
            <a:miter/>
          </a:ln>
        </p:spPr>
        <p:style>
          <a:lnRef idx="0"/>
          <a:fillRef idx="0"/>
          <a:effectRef idx="0"/>
          <a:fontRef idx="minor"/>
        </p:style>
      </p:sp>
    </p:spTree>
  </p:cSld>
  <p:transition spd="med">
    <p:wipe dir="r"/>
  </p:transition>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88" name="CustomShape 1"/>
          <p:cNvSpPr/>
          <p:nvPr/>
        </p:nvSpPr>
        <p:spPr>
          <a:xfrm>
            <a:off x="1847520" y="5208840"/>
            <a:ext cx="6213600" cy="2185200"/>
          </a:xfrm>
          <a:custGeom>
            <a:avLst/>
            <a:gdLst/>
            <a:ahLst/>
            <a:rect l="0" t="0" r="r" b="b"/>
            <a:pathLst>
              <a:path w="17262" h="6072">
                <a:moveTo>
                  <a:pt x="1011" y="0"/>
                </a:moveTo>
                <a:cubicBezTo>
                  <a:pt x="505" y="0"/>
                  <a:pt x="0" y="505"/>
                  <a:pt x="0" y="1011"/>
                </a:cubicBezTo>
                <a:lnTo>
                  <a:pt x="0" y="5059"/>
                </a:lnTo>
                <a:cubicBezTo>
                  <a:pt x="0" y="5565"/>
                  <a:pt x="505" y="6071"/>
                  <a:pt x="1011" y="6071"/>
                </a:cubicBezTo>
                <a:lnTo>
                  <a:pt x="16249" y="6071"/>
                </a:lnTo>
                <a:cubicBezTo>
                  <a:pt x="16755" y="6071"/>
                  <a:pt x="17261" y="5565"/>
                  <a:pt x="17261" y="5059"/>
                </a:cubicBezTo>
                <a:lnTo>
                  <a:pt x="17261" y="1011"/>
                </a:lnTo>
                <a:cubicBezTo>
                  <a:pt x="17261" y="505"/>
                  <a:pt x="16755" y="0"/>
                  <a:pt x="16249" y="0"/>
                </a:cubicBezTo>
                <a:lnTo>
                  <a:pt x="1011" y="0"/>
                </a:lnTo>
              </a:path>
            </a:pathLst>
          </a:custGeom>
          <a:solidFill>
            <a:srgbClr val="ffff99"/>
          </a:solidFill>
          <a:ln w="9360">
            <a:solidFill>
              <a:srgbClr val="000000"/>
            </a:solidFill>
            <a:miter/>
          </a:ln>
        </p:spPr>
        <p:style>
          <a:lnRef idx="0"/>
          <a:fillRef idx="0"/>
          <a:effectRef idx="0"/>
          <a:fontRef idx="minor"/>
        </p:style>
      </p:sp>
      <p:sp>
        <p:nvSpPr>
          <p:cNvPr id="1889" name="TextShape 2"/>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Simple Type Definition</a:t>
            </a:r>
            <a:endParaRPr b="1" lang="en-US" sz="3000" spc="-1" strike="noStrike">
              <a:latin typeface="Lato Black"/>
            </a:endParaRPr>
          </a:p>
        </p:txBody>
      </p:sp>
      <p:sp>
        <p:nvSpPr>
          <p:cNvPr id="1890" name="TextShape 3"/>
          <p:cNvSpPr txBox="1"/>
          <p:nvPr/>
        </p:nvSpPr>
        <p:spPr>
          <a:xfrm>
            <a:off x="1302840" y="2224440"/>
            <a:ext cx="8565120" cy="315288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latin typeface="Lato"/>
                <a:ea typeface="SimSun"/>
              </a:rPr>
              <a:t>Simple</a:t>
            </a:r>
            <a:r>
              <a:rPr b="1" lang="en-US" sz="2800" spc="-1" strike="noStrike">
                <a:latin typeface="Lato"/>
                <a:ea typeface="SimSun"/>
              </a:rPr>
              <a:t> </a:t>
            </a:r>
            <a:r>
              <a:rPr b="0" lang="en-US" sz="2800" spc="-1" strike="noStrike">
                <a:latin typeface="Lato"/>
                <a:ea typeface="SimSun"/>
              </a:rPr>
              <a:t>Type</a:t>
            </a:r>
            <a:r>
              <a:rPr b="1" lang="en-US" sz="2800" spc="-1" strike="noStrike">
                <a:latin typeface="Lato"/>
                <a:ea typeface="SimSun"/>
              </a:rPr>
              <a:t> </a:t>
            </a:r>
            <a:r>
              <a:rPr b="0" lang="en-US" sz="2800" spc="-1" strike="noStrike">
                <a:latin typeface="Lato"/>
                <a:ea typeface="SimSun"/>
              </a:rPr>
              <a:t>Definition can be:</a:t>
            </a:r>
            <a:endParaRPr b="0" lang="en-US" sz="28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a </a:t>
            </a:r>
            <a:r>
              <a:rPr b="0" lang="en-US" sz="2600" spc="-1" strike="noStrike">
                <a:solidFill>
                  <a:srgbClr val="cc0000"/>
                </a:solidFill>
                <a:latin typeface="Arial"/>
                <a:ea typeface="SimSun"/>
              </a:rPr>
              <a:t>restriction</a:t>
            </a:r>
            <a:r>
              <a:rPr b="0" lang="en-US" sz="2600" spc="-1" strike="noStrike">
                <a:latin typeface="Lato"/>
                <a:ea typeface="SimSun"/>
              </a:rPr>
              <a:t> of some other simple type;</a:t>
            </a:r>
            <a:endParaRPr b="0" lang="en-US" sz="26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a list or union of simple type definition;or</a:t>
            </a:r>
            <a:endParaRPr b="0" lang="en-US" sz="26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a built-in primitive datatypes.</a:t>
            </a:r>
            <a:endParaRPr b="0" lang="en-US" sz="26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ea typeface="SimSun"/>
              </a:rPr>
              <a:t>Example</a:t>
            </a:r>
            <a:endParaRPr b="0" lang="en-US" sz="2800" spc="-1" strike="noStrike">
              <a:latin typeface="Lato"/>
            </a:endParaRPr>
          </a:p>
        </p:txBody>
      </p:sp>
      <p:grpSp>
        <p:nvGrpSpPr>
          <p:cNvPr id="1891" name="Group 4"/>
          <p:cNvGrpSpPr/>
          <p:nvPr/>
        </p:nvGrpSpPr>
        <p:grpSpPr>
          <a:xfrm>
            <a:off x="2099160" y="5351040"/>
            <a:ext cx="6633720" cy="2235600"/>
            <a:chOff x="2099160" y="5351040"/>
            <a:chExt cx="6633720" cy="2235600"/>
          </a:xfrm>
        </p:grpSpPr>
        <p:sp>
          <p:nvSpPr>
            <p:cNvPr id="1892" name="CustomShape 5"/>
            <p:cNvSpPr/>
            <p:nvPr/>
          </p:nvSpPr>
          <p:spPr>
            <a:xfrm>
              <a:off x="2099160" y="5351040"/>
              <a:ext cx="66337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xs:simpleType name="farenheitWaterTemp"&gt;</a:t>
              </a:r>
              <a:endParaRPr b="0" lang="en-US" sz="1600" spc="-1" strike="noStrike">
                <a:latin typeface="Arial"/>
              </a:endParaRPr>
            </a:p>
          </p:txBody>
        </p:sp>
        <p:sp>
          <p:nvSpPr>
            <p:cNvPr id="1893" name="CustomShape 6"/>
            <p:cNvSpPr/>
            <p:nvPr/>
          </p:nvSpPr>
          <p:spPr>
            <a:xfrm>
              <a:off x="2099160" y="5635080"/>
              <a:ext cx="66337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1" lang="zh-CN" sz="1600" spc="-1" strike="noStrike">
                  <a:solidFill>
                    <a:srgbClr val="3333cc"/>
                  </a:solidFill>
                  <a:latin typeface="Arial Unicode MS"/>
                  <a:ea typeface="SimSun"/>
                </a:rPr>
                <a:t>&lt;</a:t>
              </a:r>
              <a:r>
                <a:rPr b="1" lang="en-US" sz="1600" spc="-1" strike="noStrike">
                  <a:solidFill>
                    <a:srgbClr val="3333cc"/>
                  </a:solidFill>
                  <a:latin typeface="Arial Unicode MS"/>
                  <a:ea typeface="SimSun"/>
                </a:rPr>
                <a:t>xs:restriction base="xs:number"&gt;</a:t>
              </a:r>
              <a:endParaRPr b="0" lang="en-US" sz="1600" spc="-1" strike="noStrike">
                <a:latin typeface="Arial"/>
              </a:endParaRPr>
            </a:p>
          </p:txBody>
        </p:sp>
        <p:sp>
          <p:nvSpPr>
            <p:cNvPr id="1894" name="CustomShape 7"/>
            <p:cNvSpPr/>
            <p:nvPr/>
          </p:nvSpPr>
          <p:spPr>
            <a:xfrm>
              <a:off x="2099160" y="5919480"/>
              <a:ext cx="66337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xs:fractionDigits value="2"/&gt;</a:t>
              </a:r>
              <a:endParaRPr b="0" lang="en-US" sz="1600" spc="-1" strike="noStrike">
                <a:latin typeface="Arial"/>
              </a:endParaRPr>
            </a:p>
          </p:txBody>
        </p:sp>
        <p:sp>
          <p:nvSpPr>
            <p:cNvPr id="1895" name="CustomShape 8"/>
            <p:cNvSpPr/>
            <p:nvPr/>
          </p:nvSpPr>
          <p:spPr>
            <a:xfrm>
              <a:off x="2099160" y="6204600"/>
              <a:ext cx="66337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xs:minExclusive value="0.00"/&gt;</a:t>
              </a:r>
              <a:endParaRPr b="0" lang="en-US" sz="1600" spc="-1" strike="noStrike">
                <a:latin typeface="Arial"/>
              </a:endParaRPr>
            </a:p>
          </p:txBody>
        </p:sp>
        <p:sp>
          <p:nvSpPr>
            <p:cNvPr id="1896" name="CustomShape 9"/>
            <p:cNvSpPr/>
            <p:nvPr/>
          </p:nvSpPr>
          <p:spPr>
            <a:xfrm>
              <a:off x="2099160" y="6488640"/>
              <a:ext cx="66337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xs:maxExclusive value="100.00"/&gt;</a:t>
              </a:r>
              <a:endParaRPr b="0" lang="en-US" sz="1600" spc="-1" strike="noStrike">
                <a:latin typeface="Arial"/>
              </a:endParaRPr>
            </a:p>
          </p:txBody>
        </p:sp>
        <p:sp>
          <p:nvSpPr>
            <p:cNvPr id="1897" name="CustomShape 10"/>
            <p:cNvSpPr/>
            <p:nvPr/>
          </p:nvSpPr>
          <p:spPr>
            <a:xfrm>
              <a:off x="2099160" y="6773400"/>
              <a:ext cx="66337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1" lang="zh-CN" sz="1600" spc="-1" strike="noStrike">
                  <a:solidFill>
                    <a:srgbClr val="3333cc"/>
                  </a:solidFill>
                  <a:latin typeface="Arial Unicode MS"/>
                  <a:ea typeface="SimSun"/>
                </a:rPr>
                <a:t>&lt;/</a:t>
              </a:r>
              <a:r>
                <a:rPr b="1" lang="en-US" sz="1600" spc="-1" strike="noStrike">
                  <a:solidFill>
                    <a:srgbClr val="3333cc"/>
                  </a:solidFill>
                  <a:latin typeface="Arial Unicode MS"/>
                  <a:ea typeface="SimSun"/>
                </a:rPr>
                <a:t>xs:restriction&gt;</a:t>
              </a:r>
              <a:endParaRPr b="0" lang="en-US" sz="1600" spc="-1" strike="noStrike">
                <a:latin typeface="Arial"/>
              </a:endParaRPr>
            </a:p>
          </p:txBody>
        </p:sp>
        <p:sp>
          <p:nvSpPr>
            <p:cNvPr id="1898" name="CustomShape 11"/>
            <p:cNvSpPr/>
            <p:nvPr/>
          </p:nvSpPr>
          <p:spPr>
            <a:xfrm>
              <a:off x="2099160" y="7058160"/>
              <a:ext cx="66337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xs:simpleType&gt;</a:t>
              </a:r>
              <a:endParaRPr b="0" lang="en-US" sz="1600" spc="-1" strike="noStrike">
                <a:latin typeface="Arial"/>
              </a:endParaRPr>
            </a:p>
          </p:txBody>
        </p:sp>
        <p:sp>
          <p:nvSpPr>
            <p:cNvPr id="1899" name="CustomShape 12"/>
            <p:cNvSpPr/>
            <p:nvPr/>
          </p:nvSpPr>
          <p:spPr>
            <a:xfrm>
              <a:off x="2099160" y="7342920"/>
              <a:ext cx="66337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latin typeface="Arial Unicode MS"/>
                  <a:ea typeface="SimSun"/>
                </a:rPr>
                <a:t>  </a:t>
              </a:r>
              <a:endParaRPr b="0" lang="en-US" sz="1600" spc="-1" strike="noStrike">
                <a:latin typeface="Arial"/>
              </a:endParaRPr>
            </a:p>
          </p:txBody>
        </p:sp>
      </p:grpSp>
    </p:spTree>
  </p:cSld>
  <p:transition spd="med">
    <p:wipe dir="r"/>
  </p:transition>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0" name="TextShape 1"/>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Complex Type Definition(1)</a:t>
            </a:r>
            <a:endParaRPr b="1" lang="en-US" sz="3000" spc="-1" strike="noStrike">
              <a:latin typeface="Lato Black"/>
            </a:endParaRPr>
          </a:p>
        </p:txBody>
      </p:sp>
      <p:sp>
        <p:nvSpPr>
          <p:cNvPr id="1901" name="TextShape 2"/>
          <p:cNvSpPr txBox="1"/>
          <p:nvPr/>
        </p:nvSpPr>
        <p:spPr>
          <a:xfrm>
            <a:off x="1302840" y="2224440"/>
            <a:ext cx="8565120" cy="4537440"/>
          </a:xfrm>
          <a:prstGeom prst="rect">
            <a:avLst/>
          </a:prstGeom>
          <a:noFill/>
          <a:ln>
            <a:noFill/>
          </a:ln>
        </p:spPr>
        <p:txBody>
          <a:bodyPr lIns="90000" rIns="90000" tIns="46800" bIns="46800">
            <a:normAutofit/>
          </a:bodyPr>
          <a:p>
            <a:pPr marL="432000" indent="-324000">
              <a:spcBef>
                <a:spcPts val="799"/>
              </a:spcBef>
              <a:buClr>
                <a:srgbClr val="000000"/>
              </a:buClr>
              <a:buSzPct val="45000"/>
              <a:buFont typeface="Wingdings" charset="2"/>
              <a:buChar char=""/>
            </a:pPr>
            <a:r>
              <a:rPr b="0" lang="en-US" sz="2800" spc="-1" strike="noStrike">
                <a:latin typeface="Lato"/>
                <a:ea typeface="SimSun"/>
              </a:rPr>
              <a:t>Inheritance</a:t>
            </a:r>
            <a:r>
              <a:rPr b="0" lang="en-US" sz="3200" spc="-1" strike="noStrike">
                <a:latin typeface="Lato"/>
                <a:ea typeface="SimSun"/>
              </a:rPr>
              <a:t> </a:t>
            </a:r>
            <a:endParaRPr b="0" lang="en-US" sz="32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Restriction: We restrict base types definitions.</a:t>
            </a:r>
            <a:endParaRPr b="0" lang="en-US" sz="26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Extension: We add something new.</a:t>
            </a:r>
            <a:endParaRPr b="0" lang="en-US" sz="26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ea typeface="SimSun"/>
              </a:rPr>
              <a:t>Composition</a:t>
            </a:r>
            <a:endParaRPr b="0" lang="en-US" sz="28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Group model</a:t>
            </a:r>
            <a:endParaRPr b="0" lang="en-US" sz="2600" spc="-1" strike="noStrike">
              <a:latin typeface="Lato"/>
            </a:endParaRPr>
          </a:p>
        </p:txBody>
      </p:sp>
    </p:spTree>
  </p:cSld>
  <p:transition spd="med">
    <p:wipe dir="r"/>
  </p:transition>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TextShape 1"/>
          <p:cNvSpPr txBox="1"/>
          <p:nvPr/>
        </p:nvSpPr>
        <p:spPr>
          <a:xfrm>
            <a:off x="755640" y="419040"/>
            <a:ext cx="8565120" cy="1260360"/>
          </a:xfrm>
          <a:prstGeom prst="rect">
            <a:avLst/>
          </a:prstGeom>
          <a:noFill/>
          <a:ln>
            <a:noFill/>
          </a:ln>
        </p:spPr>
        <p:txBody>
          <a:bodyPr lIns="92160" rIns="92160" tIns="46080" bIns="46080" anchor="b">
            <a:noAutofit/>
          </a:bodyPr>
          <a:p>
            <a:pPr algn="ctr">
              <a:buClr>
                <a:srgbClr val="000000"/>
              </a:buClr>
              <a:buSzPct val="45000"/>
              <a:buFont typeface="Wingdings" charset="2"/>
              <a:buChar char=""/>
            </a:pPr>
            <a:r>
              <a:rPr b="1" lang="en-US" sz="4400" spc="-1" strike="noStrike">
                <a:latin typeface="Lato Black"/>
              </a:rPr>
              <a:t>Approaches to Data Modeling</a:t>
            </a:r>
            <a:endParaRPr b="1" lang="en-US" sz="4400" spc="-1" strike="noStrike">
              <a:latin typeface="Lato Black"/>
            </a:endParaRPr>
          </a:p>
        </p:txBody>
      </p:sp>
      <p:sp>
        <p:nvSpPr>
          <p:cNvPr id="1113" name="TextShape 2"/>
          <p:cNvSpPr txBox="1"/>
          <p:nvPr/>
        </p:nvSpPr>
        <p:spPr>
          <a:xfrm>
            <a:off x="4785480" y="2268360"/>
            <a:ext cx="4198320" cy="4537440"/>
          </a:xfrm>
          <a:prstGeom prst="rect">
            <a:avLst/>
          </a:prstGeom>
          <a:noFill/>
          <a:ln>
            <a:noFill/>
          </a:ln>
        </p:spPr>
        <p:txBody>
          <a:bodyPr lIns="92160" rIns="92160" tIns="46080" bIns="46080">
            <a:normAutofit/>
          </a:bodyPr>
          <a:p>
            <a:pPr marL="432000" indent="-324000">
              <a:spcBef>
                <a:spcPts val="799"/>
              </a:spcBef>
              <a:buClr>
                <a:srgbClr val="000000"/>
              </a:buClr>
              <a:buSzPct val="45000"/>
              <a:buFont typeface="Wingdings" charset="2"/>
              <a:buChar char=""/>
            </a:pPr>
            <a:r>
              <a:rPr b="0" lang="en-US" sz="3200" spc="-1" strike="noStrike">
                <a:solidFill>
                  <a:srgbClr val="000000"/>
                </a:solidFill>
                <a:latin typeface="Lato"/>
              </a:rPr>
              <a:t>Two approaches to data modeling:</a:t>
            </a:r>
            <a:endParaRPr b="0" lang="en-US" sz="3200" spc="-1" strike="noStrike">
              <a:latin typeface="Lato"/>
            </a:endParaRPr>
          </a:p>
          <a:p>
            <a:pPr lvl="1" marL="742680" indent="-285480">
              <a:spcBef>
                <a:spcPts val="697"/>
              </a:spcBef>
              <a:buClr>
                <a:srgbClr val="ff3300"/>
              </a:buClr>
              <a:buFont typeface="Monotype Sorts" charset="2"/>
              <a:buChar char=""/>
            </a:pPr>
            <a:r>
              <a:rPr b="0" lang="en-US" sz="2800" spc="-1" strike="noStrike">
                <a:solidFill>
                  <a:srgbClr val="000000"/>
                </a:solidFill>
                <a:latin typeface="Lato"/>
              </a:rPr>
              <a:t> </a:t>
            </a:r>
            <a:r>
              <a:rPr b="0" lang="en-US" sz="2800" spc="-1" strike="noStrike">
                <a:solidFill>
                  <a:srgbClr val="000000"/>
                </a:solidFill>
                <a:latin typeface="Lato"/>
              </a:rPr>
              <a:t>Top-down</a:t>
            </a:r>
            <a:endParaRPr b="0" lang="en-US" sz="2800" spc="-1" strike="noStrike">
              <a:latin typeface="Lato"/>
            </a:endParaRPr>
          </a:p>
          <a:p>
            <a:pPr lvl="1" marL="742680" indent="-285480">
              <a:spcBef>
                <a:spcPts val="697"/>
              </a:spcBef>
              <a:buClr>
                <a:srgbClr val="ff3300"/>
              </a:buClr>
              <a:buFont typeface="Monotype Sorts" charset="2"/>
              <a:buChar char=""/>
            </a:pPr>
            <a:r>
              <a:rPr b="0" lang="en-US" sz="2800" spc="-1" strike="noStrike">
                <a:solidFill>
                  <a:srgbClr val="000000"/>
                </a:solidFill>
                <a:latin typeface="Lato"/>
              </a:rPr>
              <a:t> </a:t>
            </a:r>
            <a:r>
              <a:rPr b="0" lang="en-US" sz="2800" spc="-1" strike="noStrike">
                <a:solidFill>
                  <a:srgbClr val="000000"/>
                </a:solidFill>
                <a:latin typeface="Lato"/>
              </a:rPr>
              <a:t>Bottom-up</a:t>
            </a:r>
            <a:endParaRPr b="0" lang="en-US" sz="2800" spc="-1" strike="noStrike">
              <a:latin typeface="Lato"/>
            </a:endParaRPr>
          </a:p>
        </p:txBody>
      </p:sp>
      <p:graphicFrame>
        <p:nvGraphicFramePr>
          <p:cNvPr id="1114" name="Object 3"/>
          <p:cNvGraphicFramePr/>
          <p:nvPr/>
        </p:nvGraphicFramePr>
        <p:xfrm>
          <a:off x="755640" y="2520720"/>
          <a:ext cx="3274920" cy="3261240"/>
        </p:xfrm>
        <a:graphic>
          <a:graphicData uri="http://schemas.openxmlformats.org/presentationml/2006/ole">
            <p:oleObj r:id="rId1" spid="">
              <p:embed/>
              <p:pic>
                <p:nvPicPr>
                  <p:cNvPr id="1115" name="" descr=""/>
                  <p:cNvPicPr/>
                  <p:nvPr/>
                </p:nvPicPr>
                <p:blipFill>
                  <a:blip r:embed="rId2"/>
                  <a:stretch/>
                </p:blipFill>
                <p:spPr>
                  <a:xfrm>
                    <a:off x="755640" y="2520720"/>
                    <a:ext cx="3274920" cy="3261240"/>
                  </a:xfrm>
                  <a:prstGeom prst="rect">
                    <a:avLst/>
                  </a:prstGeom>
                  <a:ln>
                    <a:noFill/>
                  </a:ln>
                </p:spPr>
              </p:pic>
            </p:oleObj>
          </a:graphicData>
        </a:graphic>
      </p:graphicFrame>
    </p:spTree>
  </p:cSld>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2" name="CustomShape 1"/>
          <p:cNvSpPr/>
          <p:nvPr/>
        </p:nvSpPr>
        <p:spPr>
          <a:xfrm>
            <a:off x="5037840" y="4873320"/>
            <a:ext cx="4786560" cy="2604240"/>
          </a:xfrm>
          <a:custGeom>
            <a:avLst/>
            <a:gdLst/>
            <a:ahLst/>
            <a:rect l="0" t="0" r="r" b="b"/>
            <a:pathLst>
              <a:path w="13298" h="7236">
                <a:moveTo>
                  <a:pt x="1205" y="0"/>
                </a:moveTo>
                <a:cubicBezTo>
                  <a:pt x="602" y="0"/>
                  <a:pt x="0" y="602"/>
                  <a:pt x="0" y="1205"/>
                </a:cubicBezTo>
                <a:lnTo>
                  <a:pt x="0" y="6029"/>
                </a:lnTo>
                <a:cubicBezTo>
                  <a:pt x="0" y="6632"/>
                  <a:pt x="602" y="7235"/>
                  <a:pt x="1205" y="7235"/>
                </a:cubicBezTo>
                <a:lnTo>
                  <a:pt x="12091" y="7235"/>
                </a:lnTo>
                <a:cubicBezTo>
                  <a:pt x="12694" y="7235"/>
                  <a:pt x="13297" y="6632"/>
                  <a:pt x="13297" y="6029"/>
                </a:cubicBezTo>
                <a:lnTo>
                  <a:pt x="13297" y="1205"/>
                </a:lnTo>
                <a:cubicBezTo>
                  <a:pt x="13297" y="602"/>
                  <a:pt x="12694" y="0"/>
                  <a:pt x="12091" y="0"/>
                </a:cubicBezTo>
                <a:lnTo>
                  <a:pt x="1205" y="0"/>
                </a:lnTo>
              </a:path>
            </a:pathLst>
          </a:custGeom>
          <a:solidFill>
            <a:srgbClr val="ffff99"/>
          </a:solidFill>
          <a:ln w="9360">
            <a:solidFill>
              <a:srgbClr val="000000"/>
            </a:solidFill>
            <a:miter/>
          </a:ln>
        </p:spPr>
        <p:style>
          <a:lnRef idx="0"/>
          <a:fillRef idx="0"/>
          <a:effectRef idx="0"/>
          <a:fontRef idx="minor"/>
        </p:style>
      </p:sp>
      <p:sp>
        <p:nvSpPr>
          <p:cNvPr id="1903" name="CustomShape 2"/>
          <p:cNvSpPr/>
          <p:nvPr/>
        </p:nvSpPr>
        <p:spPr>
          <a:xfrm>
            <a:off x="251280" y="4956480"/>
            <a:ext cx="4534560" cy="2016720"/>
          </a:xfrm>
          <a:custGeom>
            <a:avLst/>
            <a:gdLst/>
            <a:ahLst/>
            <a:rect l="0" t="0" r="r" b="b"/>
            <a:pathLst>
              <a:path w="12598" h="5604">
                <a:moveTo>
                  <a:pt x="933" y="0"/>
                </a:moveTo>
                <a:cubicBezTo>
                  <a:pt x="466" y="0"/>
                  <a:pt x="0" y="466"/>
                  <a:pt x="0" y="933"/>
                </a:cubicBezTo>
                <a:lnTo>
                  <a:pt x="0" y="4669"/>
                </a:lnTo>
                <a:cubicBezTo>
                  <a:pt x="0" y="5136"/>
                  <a:pt x="466" y="5603"/>
                  <a:pt x="933" y="5603"/>
                </a:cubicBezTo>
                <a:lnTo>
                  <a:pt x="11663" y="5603"/>
                </a:lnTo>
                <a:cubicBezTo>
                  <a:pt x="12130" y="5603"/>
                  <a:pt x="12597" y="5136"/>
                  <a:pt x="12597" y="4669"/>
                </a:cubicBezTo>
                <a:lnTo>
                  <a:pt x="12597" y="933"/>
                </a:lnTo>
                <a:cubicBezTo>
                  <a:pt x="12597" y="466"/>
                  <a:pt x="12130" y="0"/>
                  <a:pt x="11663" y="0"/>
                </a:cubicBezTo>
                <a:lnTo>
                  <a:pt x="933" y="0"/>
                </a:lnTo>
              </a:path>
            </a:pathLst>
          </a:custGeom>
          <a:solidFill>
            <a:srgbClr val="ffff99"/>
          </a:solidFill>
          <a:ln w="9360">
            <a:solidFill>
              <a:srgbClr val="000000"/>
            </a:solidFill>
            <a:miter/>
          </a:ln>
        </p:spPr>
        <p:style>
          <a:lnRef idx="0"/>
          <a:fillRef idx="0"/>
          <a:effectRef idx="0"/>
          <a:fontRef idx="minor"/>
        </p:style>
      </p:sp>
      <p:sp>
        <p:nvSpPr>
          <p:cNvPr id="1904" name="TextShape 3"/>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Complex Type Definition(2)</a:t>
            </a:r>
            <a:endParaRPr b="1" lang="en-US" sz="3000" spc="-1" strike="noStrike">
              <a:latin typeface="Lato Black"/>
            </a:endParaRPr>
          </a:p>
        </p:txBody>
      </p:sp>
      <p:sp>
        <p:nvSpPr>
          <p:cNvPr id="1905" name="TextShape 4"/>
          <p:cNvSpPr txBox="1"/>
          <p:nvPr/>
        </p:nvSpPr>
        <p:spPr>
          <a:xfrm>
            <a:off x="1006920" y="2056320"/>
            <a:ext cx="8773560" cy="2816640"/>
          </a:xfrm>
          <a:prstGeom prst="rect">
            <a:avLst/>
          </a:prstGeom>
          <a:noFill/>
          <a:ln>
            <a:noFill/>
          </a:ln>
        </p:spPr>
        <p:txBody>
          <a:bodyPr lIns="90000" rIns="90000" tIns="46800" bIns="46800">
            <a:normAutofit/>
          </a:bodyPr>
          <a:p>
            <a:pPr marL="432000" indent="-324000">
              <a:lnSpc>
                <a:spcPct val="90000"/>
              </a:lnSpc>
              <a:spcBef>
                <a:spcPts val="697"/>
              </a:spcBef>
              <a:buClr>
                <a:srgbClr val="000000"/>
              </a:buClr>
              <a:buSzPct val="45000"/>
              <a:buFont typeface="Wingdings" charset="2"/>
              <a:buChar char=""/>
            </a:pPr>
            <a:r>
              <a:rPr b="0" lang="en-US" sz="2800" spc="-1" strike="noStrike">
                <a:latin typeface="Lato"/>
                <a:ea typeface="SimSun"/>
              </a:rPr>
              <a:t>Inheritance</a:t>
            </a:r>
            <a:endParaRPr b="0" lang="en-US" sz="2800" spc="-1" strike="noStrike">
              <a:latin typeface="Lato"/>
            </a:endParaRPr>
          </a:p>
          <a:p>
            <a:pPr lvl="1" marL="742680" indent="-285480">
              <a:lnSpc>
                <a:spcPct val="90000"/>
              </a:lnSpc>
              <a:spcBef>
                <a:spcPts val="598"/>
              </a:spcBef>
            </a:pPr>
            <a:r>
              <a:rPr b="0" lang="en-US" sz="2400" spc="-1" strike="noStrike">
                <a:latin typeface="Lato"/>
                <a:ea typeface="SimSun"/>
              </a:rPr>
              <a:t>Each complex type definition is either </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ea typeface="SimSun"/>
              </a:rPr>
              <a:t>a </a:t>
            </a:r>
            <a:r>
              <a:rPr b="0" lang="en-US" sz="2400" spc="-1" strike="noStrike">
                <a:solidFill>
                  <a:srgbClr val="cc0000"/>
                </a:solidFill>
                <a:latin typeface="Arial"/>
                <a:ea typeface="SimSun"/>
              </a:rPr>
              <a:t>restriction</a:t>
            </a:r>
            <a:r>
              <a:rPr b="0" lang="en-US" sz="2400" spc="-1" strike="noStrike">
                <a:latin typeface="Lato"/>
                <a:ea typeface="SimSun"/>
              </a:rPr>
              <a:t> of a complex type definition</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ea typeface="SimSun"/>
              </a:rPr>
              <a:t>an </a:t>
            </a:r>
            <a:r>
              <a:rPr b="0" lang="en-US" sz="2400" spc="-1" strike="noStrike">
                <a:solidFill>
                  <a:srgbClr val="cc0000"/>
                </a:solidFill>
                <a:latin typeface="Arial"/>
                <a:ea typeface="SimSun"/>
              </a:rPr>
              <a:t>extension</a:t>
            </a:r>
            <a:r>
              <a:rPr b="0" lang="en-US" sz="2400" spc="-1" strike="noStrike">
                <a:latin typeface="Lato"/>
                <a:ea typeface="SimSun"/>
              </a:rPr>
              <a:t> of a simple or complex type definition</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ea typeface="SimSun"/>
              </a:rPr>
              <a:t>a </a:t>
            </a:r>
            <a:r>
              <a:rPr b="0" lang="en-US" sz="2400" spc="-1" strike="noStrike">
                <a:solidFill>
                  <a:srgbClr val="cc0000"/>
                </a:solidFill>
                <a:latin typeface="Arial"/>
                <a:ea typeface="SimSun"/>
              </a:rPr>
              <a:t>restriction</a:t>
            </a:r>
            <a:r>
              <a:rPr b="1" lang="en-US" sz="2400" spc="-1" strike="noStrike">
                <a:solidFill>
                  <a:srgbClr val="cc0000"/>
                </a:solidFill>
                <a:latin typeface="Arial"/>
                <a:ea typeface="SimSun"/>
              </a:rPr>
              <a:t> </a:t>
            </a:r>
            <a:r>
              <a:rPr b="0" lang="en-US" sz="2400" spc="-1" strike="noStrike">
                <a:latin typeface="Lato"/>
                <a:ea typeface="SimSun"/>
              </a:rPr>
              <a:t>of the </a:t>
            </a:r>
            <a:r>
              <a:rPr b="0" lang="en-US" sz="2400" spc="-1" strike="noStrike">
                <a:solidFill>
                  <a:srgbClr val="cc0000"/>
                </a:solidFill>
                <a:latin typeface="Arial"/>
                <a:ea typeface="SimSun"/>
              </a:rPr>
              <a:t>ur-type definition</a:t>
            </a:r>
            <a:r>
              <a:rPr b="0" lang="en-US" sz="2400" spc="-1" strike="noStrike">
                <a:latin typeface="Lato"/>
                <a:ea typeface="SimSun"/>
              </a:rPr>
              <a:t>. </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latin typeface="Lato"/>
                <a:ea typeface="SimSun"/>
              </a:rPr>
              <a:t>Example</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endParaRPr b="0" lang="en-US" sz="2400" spc="-1" strike="noStrike">
              <a:latin typeface="Lato"/>
            </a:endParaRPr>
          </a:p>
        </p:txBody>
      </p:sp>
      <p:grpSp>
        <p:nvGrpSpPr>
          <p:cNvPr id="1906" name="Group 5"/>
          <p:cNvGrpSpPr/>
          <p:nvPr/>
        </p:nvGrpSpPr>
        <p:grpSpPr>
          <a:xfrm>
            <a:off x="419400" y="4956840"/>
            <a:ext cx="4366800" cy="1898280"/>
            <a:chOff x="419400" y="4956840"/>
            <a:chExt cx="4366800" cy="1898280"/>
          </a:xfrm>
        </p:grpSpPr>
        <p:sp>
          <p:nvSpPr>
            <p:cNvPr id="1907" name="CustomShape 6"/>
            <p:cNvSpPr/>
            <p:nvPr/>
          </p:nvSpPr>
          <p:spPr>
            <a:xfrm>
              <a:off x="419400" y="4956840"/>
              <a:ext cx="43668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 name=</a:t>
              </a:r>
              <a:r>
                <a:rPr b="0" lang="en-US" sz="1600" spc="-1" strike="noStrike">
                  <a:solidFill>
                    <a:srgbClr val="ff0000"/>
                  </a:solidFill>
                  <a:latin typeface="Arial Unicode MS"/>
                  <a:ea typeface="SimSun"/>
                </a:rPr>
                <a:t>"personName</a:t>
              </a:r>
              <a:r>
                <a:rPr b="0" lang="en-US" sz="1600" spc="-1" strike="noStrike">
                  <a:solidFill>
                    <a:srgbClr val="003366"/>
                  </a:solidFill>
                  <a:latin typeface="Arial Unicode MS"/>
                  <a:ea typeface="SimSun"/>
                </a:rPr>
                <a:t>"&gt;</a:t>
              </a:r>
              <a:endParaRPr b="0" lang="en-US" sz="1600" spc="-1" strike="noStrike">
                <a:latin typeface="Arial"/>
              </a:endParaRPr>
            </a:p>
          </p:txBody>
        </p:sp>
        <p:sp>
          <p:nvSpPr>
            <p:cNvPr id="1908" name="CustomShape 7"/>
            <p:cNvSpPr/>
            <p:nvPr/>
          </p:nvSpPr>
          <p:spPr>
            <a:xfrm>
              <a:off x="419400" y="5286960"/>
              <a:ext cx="43668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909" name="CustomShape 8"/>
            <p:cNvSpPr/>
            <p:nvPr/>
          </p:nvSpPr>
          <p:spPr>
            <a:xfrm>
              <a:off x="419400" y="5618880"/>
              <a:ext cx="43668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name="title" minOccurs="0"/&gt;</a:t>
              </a:r>
              <a:endParaRPr b="0" lang="en-US" sz="1600" spc="-1" strike="noStrike">
                <a:latin typeface="Arial"/>
              </a:endParaRPr>
            </a:p>
          </p:txBody>
        </p:sp>
        <p:sp>
          <p:nvSpPr>
            <p:cNvPr id="1910" name="CustomShape 9"/>
            <p:cNvSpPr/>
            <p:nvPr/>
          </p:nvSpPr>
          <p:spPr>
            <a:xfrm>
              <a:off x="419400" y="5949360"/>
              <a:ext cx="4366800" cy="243720"/>
            </a:xfrm>
            <a:prstGeom prst="rect">
              <a:avLst/>
            </a:prstGeom>
            <a:noFill/>
            <a:ln>
              <a:noFill/>
            </a:ln>
          </p:spPr>
          <p:style>
            <a:lnRef idx="0"/>
            <a:fillRef idx="0"/>
            <a:effectRef idx="0"/>
            <a:fontRef idx="minor"/>
          </p:style>
          <p:txBody>
            <a:bodyPr lIns="0" rIns="0" tIns="0" bIns="0">
              <a:spAutoFit/>
            </a:bodyPr>
            <a:p>
              <a:pPr lvl="1" marL="457200">
                <a:lnSpc>
                  <a:spcPct val="100000"/>
                </a:lnSpc>
              </a:pPr>
              <a:r>
                <a:rPr b="0" lang="zh-CN" sz="1600" spc="-1" strike="noStrike">
                  <a:solidFill>
                    <a:srgbClr val="003366"/>
                  </a:solidFill>
                  <a:latin typeface="Arial Unicode MS"/>
                  <a:ea typeface="SimSun"/>
                </a:rPr>
                <a:t>… …</a:t>
              </a:r>
              <a:endParaRPr b="0" lang="en-US" sz="1600" spc="-1" strike="noStrike">
                <a:latin typeface="Arial"/>
              </a:endParaRPr>
            </a:p>
          </p:txBody>
        </p:sp>
        <p:sp>
          <p:nvSpPr>
            <p:cNvPr id="1911" name="CustomShape 10"/>
            <p:cNvSpPr/>
            <p:nvPr/>
          </p:nvSpPr>
          <p:spPr>
            <a:xfrm>
              <a:off x="419400" y="6279840"/>
              <a:ext cx="43668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912" name="CustomShape 11"/>
            <p:cNvSpPr/>
            <p:nvPr/>
          </p:nvSpPr>
          <p:spPr>
            <a:xfrm>
              <a:off x="419400" y="6611400"/>
              <a:ext cx="43668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xs:complexType&gt;</a:t>
              </a:r>
              <a:r>
                <a:rPr b="0" lang="en-US" sz="1600" spc="-1" strike="noStrike">
                  <a:latin typeface="Arial Unicode MS"/>
                  <a:ea typeface="SimSun"/>
                </a:rPr>
                <a:t> </a:t>
              </a:r>
              <a:endParaRPr b="0" lang="en-US" sz="1600" spc="-1" strike="noStrike">
                <a:latin typeface="Arial"/>
              </a:endParaRPr>
            </a:p>
          </p:txBody>
        </p:sp>
      </p:grpSp>
      <p:grpSp>
        <p:nvGrpSpPr>
          <p:cNvPr id="1913" name="Group 12"/>
          <p:cNvGrpSpPr/>
          <p:nvPr/>
        </p:nvGrpSpPr>
        <p:grpSpPr>
          <a:xfrm>
            <a:off x="5289840" y="4956840"/>
            <a:ext cx="4786560" cy="2461680"/>
            <a:chOff x="5289840" y="4956840"/>
            <a:chExt cx="4786560" cy="2461680"/>
          </a:xfrm>
        </p:grpSpPr>
        <p:sp>
          <p:nvSpPr>
            <p:cNvPr id="1914" name="CustomShape 13"/>
            <p:cNvSpPr/>
            <p:nvPr/>
          </p:nvSpPr>
          <p:spPr>
            <a:xfrm>
              <a:off x="5289840" y="4956840"/>
              <a:ext cx="47865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 name="extendedName"&gt;</a:t>
              </a:r>
              <a:endParaRPr b="0" lang="en-US" sz="1600" spc="-1" strike="noStrike">
                <a:latin typeface="Arial"/>
              </a:endParaRPr>
            </a:p>
          </p:txBody>
        </p:sp>
        <p:sp>
          <p:nvSpPr>
            <p:cNvPr id="1915" name="CustomShape 14"/>
            <p:cNvSpPr/>
            <p:nvPr/>
          </p:nvSpPr>
          <p:spPr>
            <a:xfrm>
              <a:off x="5289840" y="5198040"/>
              <a:ext cx="47865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xs:complexContent&gt;</a:t>
              </a:r>
              <a:endParaRPr b="0" lang="en-US" sz="1600" spc="-1" strike="noStrike">
                <a:latin typeface="Arial"/>
              </a:endParaRPr>
            </a:p>
          </p:txBody>
        </p:sp>
        <p:sp>
          <p:nvSpPr>
            <p:cNvPr id="1916" name="CustomShape 15"/>
            <p:cNvSpPr/>
            <p:nvPr/>
          </p:nvSpPr>
          <p:spPr>
            <a:xfrm>
              <a:off x="5289840" y="5436360"/>
              <a:ext cx="4786560" cy="243720"/>
            </a:xfrm>
            <a:prstGeom prst="rect">
              <a:avLst/>
            </a:prstGeom>
            <a:noFill/>
            <a:ln>
              <a:noFill/>
            </a:ln>
          </p:spPr>
          <p:style>
            <a:lnRef idx="0"/>
            <a:fillRef idx="0"/>
            <a:effectRef idx="0"/>
            <a:fontRef idx="minor"/>
          </p:style>
          <p:txBody>
            <a:bodyPr lIns="0" rIns="0" tIns="0" bIns="0">
              <a:spAutoFit/>
            </a:bodyPr>
            <a:p>
              <a:pPr>
                <a:lnSpc>
                  <a:spcPct val="100000"/>
                </a:lnSpc>
              </a:pPr>
              <a:r>
                <a:rPr b="1" lang="zh-CN" sz="1600" spc="-1" strike="noStrike">
                  <a:solidFill>
                    <a:srgbClr val="003366"/>
                  </a:solidFill>
                  <a:latin typeface="Arial Unicode MS"/>
                  <a:ea typeface="SimSun"/>
                </a:rPr>
                <a:t>  </a:t>
              </a:r>
              <a:r>
                <a:rPr b="1" lang="zh-CN" sz="1600" spc="-1" strike="noStrike">
                  <a:solidFill>
                    <a:srgbClr val="ff0000"/>
                  </a:solidFill>
                  <a:latin typeface="Arial Unicode MS"/>
                  <a:ea typeface="SimSun"/>
                </a:rPr>
                <a:t>&lt;</a:t>
              </a:r>
              <a:r>
                <a:rPr b="1" lang="en-US" sz="1600" spc="-1" strike="noStrike">
                  <a:solidFill>
                    <a:srgbClr val="ff0000"/>
                  </a:solidFill>
                  <a:latin typeface="Arial Unicode MS"/>
                  <a:ea typeface="SimSun"/>
                </a:rPr>
                <a:t>xs:extension base="personName</a:t>
              </a:r>
              <a:r>
                <a:rPr b="1" lang="en-US" sz="1600" spc="-1" strike="noStrike">
                  <a:solidFill>
                    <a:srgbClr val="003366"/>
                  </a:solidFill>
                  <a:latin typeface="Arial Unicode MS"/>
                  <a:ea typeface="SimSun"/>
                </a:rPr>
                <a:t>"&gt;</a:t>
              </a:r>
              <a:endParaRPr b="0" lang="en-US" sz="1600" spc="-1" strike="noStrike">
                <a:latin typeface="Arial"/>
              </a:endParaRPr>
            </a:p>
          </p:txBody>
        </p:sp>
        <p:sp>
          <p:nvSpPr>
            <p:cNvPr id="1917" name="CustomShape 16"/>
            <p:cNvSpPr/>
            <p:nvPr/>
          </p:nvSpPr>
          <p:spPr>
            <a:xfrm>
              <a:off x="5289840" y="5676480"/>
              <a:ext cx="47865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918" name="CustomShape 17"/>
            <p:cNvSpPr/>
            <p:nvPr/>
          </p:nvSpPr>
          <p:spPr>
            <a:xfrm>
              <a:off x="5289840" y="5914440"/>
              <a:ext cx="4786560" cy="48708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name="generation" </a:t>
              </a:r>
              <a:endParaRPr b="0" lang="en-US" sz="1600" spc="-1" strike="noStrike">
                <a:latin typeface="Arial"/>
              </a:endParaRPr>
            </a:p>
            <a:p>
              <a:pPr>
                <a:lnSpc>
                  <a:spcPct val="100000"/>
                </a:lnSpc>
              </a:pPr>
              <a:r>
                <a:rPr b="0" lang="en-US" sz="1600" spc="-1" strike="noStrike">
                  <a:solidFill>
                    <a:srgbClr val="003366"/>
                  </a:solidFill>
                  <a:latin typeface="Arial Unicode MS"/>
                  <a:ea typeface="SimSun"/>
                </a:rPr>
                <a:t>                         </a:t>
              </a:r>
              <a:r>
                <a:rPr b="0" lang="en-US" sz="1600" spc="-1" strike="noStrike">
                  <a:solidFill>
                    <a:srgbClr val="003366"/>
                  </a:solidFill>
                  <a:latin typeface="Arial Unicode MS"/>
                  <a:ea typeface="SimSun"/>
                </a:rPr>
                <a:t>minOccurs="0"/&gt;</a:t>
              </a:r>
              <a:endParaRPr b="0" lang="en-US" sz="1600" spc="-1" strike="noStrike">
                <a:latin typeface="Arial"/>
              </a:endParaRPr>
            </a:p>
          </p:txBody>
        </p:sp>
        <p:sp>
          <p:nvSpPr>
            <p:cNvPr id="1919" name="CustomShape 18"/>
            <p:cNvSpPr/>
            <p:nvPr/>
          </p:nvSpPr>
          <p:spPr>
            <a:xfrm>
              <a:off x="5289840" y="6458400"/>
              <a:ext cx="47865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920" name="CustomShape 19"/>
            <p:cNvSpPr/>
            <p:nvPr/>
          </p:nvSpPr>
          <p:spPr>
            <a:xfrm>
              <a:off x="5289840" y="6696720"/>
              <a:ext cx="4786560" cy="243720"/>
            </a:xfrm>
            <a:prstGeom prst="rect">
              <a:avLst/>
            </a:prstGeom>
            <a:noFill/>
            <a:ln>
              <a:noFill/>
            </a:ln>
          </p:spPr>
          <p:style>
            <a:lnRef idx="0"/>
            <a:fillRef idx="0"/>
            <a:effectRef idx="0"/>
            <a:fontRef idx="minor"/>
          </p:style>
          <p:txBody>
            <a:bodyPr lIns="0" rIns="0" tIns="0" bIns="0">
              <a:spAutoFit/>
            </a:bodyPr>
            <a:p>
              <a:pPr>
                <a:lnSpc>
                  <a:spcPct val="100000"/>
                </a:lnSpc>
              </a:pPr>
              <a:r>
                <a:rPr b="1" lang="zh-CN" sz="1600" spc="-1" strike="noStrike">
                  <a:solidFill>
                    <a:srgbClr val="ff0000"/>
                  </a:solidFill>
                  <a:latin typeface="Arial Unicode MS"/>
                  <a:ea typeface="SimSun"/>
                </a:rPr>
                <a:t>  </a:t>
              </a:r>
              <a:r>
                <a:rPr b="1" lang="zh-CN" sz="1600" spc="-1" strike="noStrike">
                  <a:solidFill>
                    <a:srgbClr val="ff0000"/>
                  </a:solidFill>
                  <a:latin typeface="Arial Unicode MS"/>
                  <a:ea typeface="SimSun"/>
                </a:rPr>
                <a:t>&lt;/</a:t>
              </a:r>
              <a:r>
                <a:rPr b="1" lang="en-US" sz="1600" spc="-1" strike="noStrike">
                  <a:solidFill>
                    <a:srgbClr val="ff0000"/>
                  </a:solidFill>
                  <a:latin typeface="Arial Unicode MS"/>
                  <a:ea typeface="SimSun"/>
                </a:rPr>
                <a:t>xs:extension&gt;</a:t>
              </a:r>
              <a:endParaRPr b="0" lang="en-US" sz="1600" spc="-1" strike="noStrike">
                <a:latin typeface="Arial"/>
              </a:endParaRPr>
            </a:p>
          </p:txBody>
        </p:sp>
        <p:sp>
          <p:nvSpPr>
            <p:cNvPr id="1921" name="CustomShape 20"/>
            <p:cNvSpPr/>
            <p:nvPr/>
          </p:nvSpPr>
          <p:spPr>
            <a:xfrm>
              <a:off x="5289840" y="6936840"/>
              <a:ext cx="47865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xs:complexContent&gt;</a:t>
              </a:r>
              <a:endParaRPr b="0" lang="en-US" sz="1600" spc="-1" strike="noStrike">
                <a:latin typeface="Arial"/>
              </a:endParaRPr>
            </a:p>
          </p:txBody>
        </p:sp>
        <p:sp>
          <p:nvSpPr>
            <p:cNvPr id="1922" name="CustomShape 21"/>
            <p:cNvSpPr/>
            <p:nvPr/>
          </p:nvSpPr>
          <p:spPr>
            <a:xfrm>
              <a:off x="5289840" y="7174800"/>
              <a:ext cx="47865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xs:complexType&gt;</a:t>
              </a:r>
              <a:r>
                <a:rPr b="0" lang="en-US" sz="1600" spc="-1" strike="noStrike">
                  <a:latin typeface="Arial Unicode MS"/>
                  <a:ea typeface="SimSun"/>
                </a:rPr>
                <a:t> </a:t>
              </a:r>
              <a:endParaRPr b="0" lang="en-US" sz="1600" spc="-1" strike="noStrike">
                <a:latin typeface="Arial"/>
              </a:endParaRPr>
            </a:p>
          </p:txBody>
        </p:sp>
      </p:grpSp>
    </p:spTree>
  </p:cSld>
  <p:transition spd="med">
    <p:wipe dir="r"/>
  </p:transition>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3" name="TextShape 1"/>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Complex Type Definition(3)</a:t>
            </a:r>
            <a:endParaRPr b="1" lang="en-US" sz="3000" spc="-1" strike="noStrike">
              <a:latin typeface="Lato Black"/>
            </a:endParaRPr>
          </a:p>
        </p:txBody>
      </p:sp>
      <p:sp>
        <p:nvSpPr>
          <p:cNvPr id="1924" name="TextShape 2"/>
          <p:cNvSpPr txBox="1"/>
          <p:nvPr/>
        </p:nvSpPr>
        <p:spPr>
          <a:xfrm>
            <a:off x="1302840" y="2224440"/>
            <a:ext cx="856512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latin typeface="Lato"/>
                <a:ea typeface="SimSun"/>
              </a:rPr>
              <a:t>Composition</a:t>
            </a:r>
            <a:endParaRPr b="0" lang="en-US" sz="2800" spc="-1" strike="noStrike">
              <a:latin typeface="Lato"/>
            </a:endParaRPr>
          </a:p>
          <a:p>
            <a:pPr lvl="1" marL="742680" indent="-285480">
              <a:spcBef>
                <a:spcPts val="649"/>
              </a:spcBef>
            </a:pPr>
            <a:r>
              <a:rPr b="0" lang="en-US" sz="2600" spc="-1" strike="noStrike">
                <a:latin typeface="Lato"/>
                <a:ea typeface="SimSun"/>
              </a:rPr>
              <a:t>Model Group is composed of</a:t>
            </a:r>
            <a:endParaRPr b="0" lang="en-US" sz="26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Compositor (</a:t>
            </a:r>
            <a:r>
              <a:rPr b="0" i="1" lang="en-US" sz="2600" spc="-1" strike="noStrike">
                <a:latin typeface="Lato"/>
                <a:ea typeface="SimSun"/>
              </a:rPr>
              <a:t>sequence </a:t>
            </a:r>
            <a:r>
              <a:rPr b="0" lang="en-US" sz="2600" spc="-1" strike="noStrike">
                <a:latin typeface="Lato"/>
                <a:ea typeface="SimSun"/>
              </a:rPr>
              <a:t>|</a:t>
            </a:r>
            <a:r>
              <a:rPr b="0" i="1" lang="en-US" sz="2600" spc="-1" strike="noStrike">
                <a:latin typeface="Lato"/>
                <a:ea typeface="SimSun"/>
              </a:rPr>
              <a:t>choice</a:t>
            </a:r>
            <a:r>
              <a:rPr b="0" lang="en-US" sz="2600" spc="-1" strike="noStrike">
                <a:latin typeface="Lato"/>
                <a:ea typeface="SimSun"/>
              </a:rPr>
              <a:t>| </a:t>
            </a:r>
            <a:r>
              <a:rPr b="0" i="1" lang="en-US" sz="2600" spc="-1" strike="noStrike">
                <a:latin typeface="Lato"/>
                <a:ea typeface="SimSun"/>
              </a:rPr>
              <a:t>all </a:t>
            </a:r>
            <a:r>
              <a:rPr b="0" lang="en-US" sz="2600" spc="-1" strike="noStrike">
                <a:latin typeface="Lato"/>
                <a:ea typeface="SimSun"/>
              </a:rPr>
              <a:t>)</a:t>
            </a:r>
            <a:endParaRPr b="0" lang="en-US" sz="26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Particles, which can be</a:t>
            </a:r>
            <a:endParaRPr b="0" lang="en-US" sz="2600" spc="-1" strike="noStrike">
              <a:latin typeface="Lato"/>
            </a:endParaRPr>
          </a:p>
          <a:p>
            <a:pPr lvl="4" marL="2160000" indent="-216000">
              <a:spcBef>
                <a:spcPts val="598"/>
              </a:spcBef>
              <a:buClr>
                <a:srgbClr val="000000"/>
              </a:buClr>
              <a:buSzPct val="75000"/>
              <a:buFont typeface="Symbol" charset="2"/>
              <a:buChar char=""/>
            </a:pPr>
            <a:r>
              <a:rPr b="0" lang="en-US" sz="2400" spc="-1" strike="noStrike">
                <a:latin typeface="Lato"/>
                <a:ea typeface="SimSun"/>
              </a:rPr>
              <a:t>Element Declaration</a:t>
            </a:r>
            <a:endParaRPr b="0" lang="en-US" sz="2400" spc="-1" strike="noStrike">
              <a:latin typeface="Lato"/>
            </a:endParaRPr>
          </a:p>
          <a:p>
            <a:pPr lvl="4" marL="2160000" indent="-216000">
              <a:spcBef>
                <a:spcPts val="598"/>
              </a:spcBef>
              <a:buClr>
                <a:srgbClr val="000000"/>
              </a:buClr>
              <a:buSzPct val="75000"/>
              <a:buFont typeface="Symbol" charset="2"/>
              <a:buChar char=""/>
            </a:pPr>
            <a:r>
              <a:rPr b="0" lang="en-US" sz="2400" spc="-1" strike="noStrike">
                <a:latin typeface="Lato"/>
                <a:ea typeface="SimSun"/>
              </a:rPr>
              <a:t>Wildcard</a:t>
            </a:r>
            <a:endParaRPr b="0" lang="en-US" sz="2400" spc="-1" strike="noStrike">
              <a:latin typeface="Lato"/>
            </a:endParaRPr>
          </a:p>
          <a:p>
            <a:pPr lvl="4" marL="2160000" indent="-216000">
              <a:spcBef>
                <a:spcPts val="598"/>
              </a:spcBef>
              <a:buClr>
                <a:srgbClr val="000000"/>
              </a:buClr>
              <a:buSzPct val="75000"/>
              <a:buFont typeface="Symbol" charset="2"/>
              <a:buChar char=""/>
            </a:pPr>
            <a:r>
              <a:rPr b="0" lang="en-US" sz="2400" spc="-1" strike="noStrike">
                <a:latin typeface="Lato"/>
                <a:ea typeface="SimSun"/>
              </a:rPr>
              <a:t>Model Group</a:t>
            </a:r>
            <a:endParaRPr b="0" lang="en-US" sz="2400" spc="-1" strike="noStrike">
              <a:latin typeface="Lato"/>
            </a:endParaRPr>
          </a:p>
        </p:txBody>
      </p:sp>
      <p:sp>
        <p:nvSpPr>
          <p:cNvPr id="1925" name="CustomShape 3"/>
          <p:cNvSpPr/>
          <p:nvPr/>
        </p:nvSpPr>
        <p:spPr>
          <a:xfrm>
            <a:off x="3022560" y="4620960"/>
            <a:ext cx="336240" cy="1008360"/>
          </a:xfrm>
          <a:custGeom>
            <a:avLst/>
            <a:gdLst/>
            <a:ahLst/>
            <a:rect l="0" t="0" r="r" b="b"/>
            <a:pathLst>
              <a:path w="935" h="2802">
                <a:moveTo>
                  <a:pt x="934" y="0"/>
                </a:moveTo>
                <a:cubicBezTo>
                  <a:pt x="701" y="0"/>
                  <a:pt x="467" y="116"/>
                  <a:pt x="467" y="233"/>
                </a:cubicBezTo>
                <a:lnTo>
                  <a:pt x="467" y="1128"/>
                </a:lnTo>
                <a:cubicBezTo>
                  <a:pt x="467" y="1245"/>
                  <a:pt x="233" y="1362"/>
                  <a:pt x="0" y="1362"/>
                </a:cubicBezTo>
                <a:cubicBezTo>
                  <a:pt x="233" y="1362"/>
                  <a:pt x="467" y="1478"/>
                  <a:pt x="467" y="1595"/>
                </a:cubicBezTo>
                <a:lnTo>
                  <a:pt x="467" y="2568"/>
                </a:lnTo>
                <a:cubicBezTo>
                  <a:pt x="467" y="2685"/>
                  <a:pt x="701" y="2801"/>
                  <a:pt x="934" y="2801"/>
                </a:cubicBezTo>
              </a:path>
            </a:pathLst>
          </a:custGeom>
          <a:noFill/>
          <a:ln w="9360">
            <a:solidFill>
              <a:srgbClr val="000000"/>
            </a:solidFill>
            <a:miter/>
          </a:ln>
        </p:spPr>
        <p:style>
          <a:lnRef idx="0"/>
          <a:fillRef idx="0"/>
          <a:effectRef idx="0"/>
          <a:fontRef idx="minor"/>
        </p:style>
      </p:sp>
      <p:sp>
        <p:nvSpPr>
          <p:cNvPr id="1926" name="CustomShape 4"/>
          <p:cNvSpPr/>
          <p:nvPr/>
        </p:nvSpPr>
        <p:spPr>
          <a:xfrm>
            <a:off x="1343160" y="3528360"/>
            <a:ext cx="419760" cy="672480"/>
          </a:xfrm>
          <a:custGeom>
            <a:avLst/>
            <a:gdLst/>
            <a:ahLst/>
            <a:rect l="0" t="0" r="r" b="b"/>
            <a:pathLst>
              <a:path w="1168" h="1870">
                <a:moveTo>
                  <a:pt x="1167" y="0"/>
                </a:moveTo>
                <a:cubicBezTo>
                  <a:pt x="875" y="0"/>
                  <a:pt x="583" y="77"/>
                  <a:pt x="583" y="155"/>
                </a:cubicBezTo>
                <a:lnTo>
                  <a:pt x="583" y="752"/>
                </a:lnTo>
                <a:cubicBezTo>
                  <a:pt x="583" y="830"/>
                  <a:pt x="291" y="908"/>
                  <a:pt x="0" y="908"/>
                </a:cubicBezTo>
                <a:cubicBezTo>
                  <a:pt x="291" y="908"/>
                  <a:pt x="583" y="986"/>
                  <a:pt x="583" y="1064"/>
                </a:cubicBezTo>
                <a:lnTo>
                  <a:pt x="583" y="1713"/>
                </a:lnTo>
                <a:cubicBezTo>
                  <a:pt x="583" y="1791"/>
                  <a:pt x="875" y="1869"/>
                  <a:pt x="1167" y="1869"/>
                </a:cubicBezTo>
              </a:path>
            </a:pathLst>
          </a:custGeom>
          <a:noFill/>
          <a:ln w="9360">
            <a:solidFill>
              <a:srgbClr val="000000"/>
            </a:solidFill>
            <a:miter/>
          </a:ln>
        </p:spPr>
        <p:style>
          <a:lnRef idx="0"/>
          <a:fillRef idx="0"/>
          <a:effectRef idx="0"/>
          <a:fontRef idx="minor"/>
        </p:style>
      </p:sp>
    </p:spTree>
  </p:cSld>
  <p:transition spd="med">
    <p:wipe dir="r"/>
  </p:transition>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7" name="CustomShape 1"/>
          <p:cNvSpPr/>
          <p:nvPr/>
        </p:nvSpPr>
        <p:spPr>
          <a:xfrm>
            <a:off x="1678680" y="4117320"/>
            <a:ext cx="4955040" cy="1595880"/>
          </a:xfrm>
          <a:custGeom>
            <a:avLst/>
            <a:gdLst/>
            <a:ahLst/>
            <a:rect l="0" t="0" r="r" b="b"/>
            <a:pathLst>
              <a:path w="13766" h="4435">
                <a:moveTo>
                  <a:pt x="739" y="0"/>
                </a:moveTo>
                <a:cubicBezTo>
                  <a:pt x="369" y="0"/>
                  <a:pt x="0" y="369"/>
                  <a:pt x="0" y="739"/>
                </a:cubicBezTo>
                <a:lnTo>
                  <a:pt x="0" y="3695"/>
                </a:lnTo>
                <a:cubicBezTo>
                  <a:pt x="0" y="4064"/>
                  <a:pt x="369" y="4434"/>
                  <a:pt x="739" y="4434"/>
                </a:cubicBezTo>
                <a:lnTo>
                  <a:pt x="13026" y="4434"/>
                </a:lnTo>
                <a:cubicBezTo>
                  <a:pt x="13395" y="4434"/>
                  <a:pt x="13765" y="4064"/>
                  <a:pt x="13765" y="3695"/>
                </a:cubicBezTo>
                <a:lnTo>
                  <a:pt x="13765" y="739"/>
                </a:lnTo>
                <a:cubicBezTo>
                  <a:pt x="13765" y="369"/>
                  <a:pt x="13395" y="0"/>
                  <a:pt x="13026" y="0"/>
                </a:cubicBezTo>
                <a:lnTo>
                  <a:pt x="739" y="0"/>
                </a:lnTo>
              </a:path>
            </a:pathLst>
          </a:custGeom>
          <a:solidFill>
            <a:srgbClr val="ffff99"/>
          </a:solidFill>
          <a:ln w="9360">
            <a:solidFill>
              <a:srgbClr val="000000"/>
            </a:solidFill>
            <a:miter/>
          </a:ln>
        </p:spPr>
        <p:style>
          <a:lnRef idx="0"/>
          <a:fillRef idx="0"/>
          <a:effectRef idx="0"/>
          <a:fontRef idx="minor"/>
        </p:style>
      </p:sp>
      <p:sp>
        <p:nvSpPr>
          <p:cNvPr id="1928" name="CustomShape 2"/>
          <p:cNvSpPr/>
          <p:nvPr/>
        </p:nvSpPr>
        <p:spPr>
          <a:xfrm>
            <a:off x="1678680" y="2940120"/>
            <a:ext cx="4955040" cy="1092600"/>
          </a:xfrm>
          <a:custGeom>
            <a:avLst/>
            <a:gdLst/>
            <a:ahLst/>
            <a:rect l="0" t="0" r="r" b="b"/>
            <a:pathLst>
              <a:path w="13766" h="3036">
                <a:moveTo>
                  <a:pt x="506" y="0"/>
                </a:moveTo>
                <a:cubicBezTo>
                  <a:pt x="253" y="0"/>
                  <a:pt x="0" y="252"/>
                  <a:pt x="0" y="505"/>
                </a:cubicBezTo>
                <a:lnTo>
                  <a:pt x="0" y="2530"/>
                </a:lnTo>
                <a:cubicBezTo>
                  <a:pt x="0" y="2782"/>
                  <a:pt x="253" y="3035"/>
                  <a:pt x="506" y="3035"/>
                </a:cubicBezTo>
                <a:lnTo>
                  <a:pt x="13259" y="3035"/>
                </a:lnTo>
                <a:cubicBezTo>
                  <a:pt x="13512" y="3035"/>
                  <a:pt x="13765" y="2782"/>
                  <a:pt x="13765" y="2530"/>
                </a:cubicBezTo>
                <a:lnTo>
                  <a:pt x="13765" y="505"/>
                </a:lnTo>
                <a:cubicBezTo>
                  <a:pt x="13765" y="252"/>
                  <a:pt x="13512" y="0"/>
                  <a:pt x="13259" y="0"/>
                </a:cubicBezTo>
                <a:lnTo>
                  <a:pt x="506" y="0"/>
                </a:lnTo>
              </a:path>
            </a:pathLst>
          </a:custGeom>
          <a:solidFill>
            <a:srgbClr val="ffff99"/>
          </a:solidFill>
          <a:ln w="9360">
            <a:solidFill>
              <a:srgbClr val="000000"/>
            </a:solidFill>
            <a:miter/>
          </a:ln>
        </p:spPr>
        <p:style>
          <a:lnRef idx="0"/>
          <a:fillRef idx="0"/>
          <a:effectRef idx="0"/>
          <a:fontRef idx="minor"/>
        </p:style>
      </p:sp>
      <p:sp>
        <p:nvSpPr>
          <p:cNvPr id="1929" name="TextShape 3"/>
          <p:cNvSpPr txBox="1"/>
          <p:nvPr/>
        </p:nvSpPr>
        <p:spPr>
          <a:xfrm>
            <a:off x="1302840" y="2224440"/>
            <a:ext cx="856512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latin typeface="Lato"/>
                <a:ea typeface="SimSun"/>
              </a:rPr>
              <a:t>Model Group Examples</a:t>
            </a:r>
            <a:endParaRPr b="0" lang="en-US" sz="2800" spc="-1" strike="noStrike">
              <a:latin typeface="Lato"/>
            </a:endParaRPr>
          </a:p>
        </p:txBody>
      </p:sp>
      <p:grpSp>
        <p:nvGrpSpPr>
          <p:cNvPr id="1930" name="Group 4"/>
          <p:cNvGrpSpPr/>
          <p:nvPr/>
        </p:nvGrpSpPr>
        <p:grpSpPr>
          <a:xfrm>
            <a:off x="1931040" y="3024360"/>
            <a:ext cx="3863160" cy="2592000"/>
            <a:chOff x="1931040" y="3024360"/>
            <a:chExt cx="3863160" cy="2592000"/>
          </a:xfrm>
        </p:grpSpPr>
        <p:sp>
          <p:nvSpPr>
            <p:cNvPr id="1931" name="CustomShape 5"/>
            <p:cNvSpPr/>
            <p:nvPr/>
          </p:nvSpPr>
          <p:spPr>
            <a:xfrm>
              <a:off x="1931040" y="302436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1" lang="zh-CN" sz="1600" spc="-1" strike="noStrike">
                  <a:solidFill>
                    <a:srgbClr val="ff0000"/>
                  </a:solidFill>
                  <a:latin typeface="Arial Unicode MS"/>
                  <a:ea typeface="SimSun"/>
                </a:rPr>
                <a:t>&lt;</a:t>
              </a:r>
              <a:r>
                <a:rPr b="1" lang="en-US" sz="1600" spc="-1" strike="noStrike">
                  <a:solidFill>
                    <a:srgbClr val="ff0000"/>
                  </a:solidFill>
                  <a:latin typeface="Arial Unicode MS"/>
                  <a:ea typeface="SimSun"/>
                </a:rPr>
                <a:t>xs:all&gt;</a:t>
              </a:r>
              <a:endParaRPr b="0" lang="en-US" sz="1600" spc="-1" strike="noStrike">
                <a:latin typeface="Arial"/>
              </a:endParaRPr>
            </a:p>
          </p:txBody>
        </p:sp>
        <p:sp>
          <p:nvSpPr>
            <p:cNvPr id="1932" name="CustomShape 6"/>
            <p:cNvSpPr/>
            <p:nvPr/>
          </p:nvSpPr>
          <p:spPr>
            <a:xfrm>
              <a:off x="1931040" y="323748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ref="cats"/&gt;</a:t>
              </a:r>
              <a:endParaRPr b="0" lang="en-US" sz="1600" spc="-1" strike="noStrike">
                <a:latin typeface="Arial"/>
              </a:endParaRPr>
            </a:p>
          </p:txBody>
        </p:sp>
        <p:sp>
          <p:nvSpPr>
            <p:cNvPr id="1933" name="CustomShape 7"/>
            <p:cNvSpPr/>
            <p:nvPr/>
          </p:nvSpPr>
          <p:spPr>
            <a:xfrm>
              <a:off x="1931040" y="345096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ref="dogs"/&gt;</a:t>
              </a:r>
              <a:endParaRPr b="0" lang="en-US" sz="1600" spc="-1" strike="noStrike">
                <a:latin typeface="Arial"/>
              </a:endParaRPr>
            </a:p>
          </p:txBody>
        </p:sp>
        <p:sp>
          <p:nvSpPr>
            <p:cNvPr id="1934" name="CustomShape 8"/>
            <p:cNvSpPr/>
            <p:nvPr/>
          </p:nvSpPr>
          <p:spPr>
            <a:xfrm>
              <a:off x="1931040" y="366480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1" lang="zh-CN" sz="1600" spc="-1" strike="noStrike">
                  <a:solidFill>
                    <a:srgbClr val="ff0000"/>
                  </a:solidFill>
                  <a:latin typeface="Arial Unicode MS"/>
                  <a:ea typeface="SimSun"/>
                </a:rPr>
                <a:t>&lt;/</a:t>
              </a:r>
              <a:r>
                <a:rPr b="1" lang="en-US" sz="1600" spc="-1" strike="noStrike">
                  <a:solidFill>
                    <a:srgbClr val="ff0000"/>
                  </a:solidFill>
                  <a:latin typeface="Arial Unicode MS"/>
                  <a:ea typeface="SimSun"/>
                </a:rPr>
                <a:t>xs:all&gt;</a:t>
              </a:r>
              <a:endParaRPr b="0" lang="en-US" sz="1600" spc="-1" strike="noStrike">
                <a:latin typeface="Arial"/>
              </a:endParaRPr>
            </a:p>
          </p:txBody>
        </p:sp>
        <p:sp>
          <p:nvSpPr>
            <p:cNvPr id="1935" name="CustomShape 9"/>
            <p:cNvSpPr/>
            <p:nvPr/>
          </p:nvSpPr>
          <p:spPr>
            <a:xfrm>
              <a:off x="1931040" y="387792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endParaRPr b="0" lang="en-US" sz="1600" spc="-1" strike="noStrike">
                <a:latin typeface="Arial"/>
              </a:endParaRPr>
            </a:p>
          </p:txBody>
        </p:sp>
        <p:sp>
          <p:nvSpPr>
            <p:cNvPr id="1936" name="CustomShape 10"/>
            <p:cNvSpPr/>
            <p:nvPr/>
          </p:nvSpPr>
          <p:spPr>
            <a:xfrm>
              <a:off x="1931040" y="409176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1" lang="zh-CN" sz="1600" spc="-1" strike="noStrike">
                  <a:solidFill>
                    <a:srgbClr val="009900"/>
                  </a:solidFill>
                  <a:latin typeface="Arial Unicode MS"/>
                  <a:ea typeface="SimSun"/>
                </a:rPr>
                <a:t>&lt;</a:t>
              </a:r>
              <a:r>
                <a:rPr b="1" lang="en-US" sz="1600" spc="-1" strike="noStrike">
                  <a:solidFill>
                    <a:srgbClr val="009900"/>
                  </a:solidFill>
                  <a:latin typeface="Arial Unicode MS"/>
                  <a:ea typeface="SimSun"/>
                </a:rPr>
                <a:t>xs:sequence&gt;</a:t>
              </a:r>
              <a:endParaRPr b="0" lang="en-US" sz="1600" spc="-1" strike="noStrike">
                <a:latin typeface="Arial"/>
              </a:endParaRPr>
            </a:p>
          </p:txBody>
        </p:sp>
        <p:sp>
          <p:nvSpPr>
            <p:cNvPr id="1937" name="CustomShape 11"/>
            <p:cNvSpPr/>
            <p:nvPr/>
          </p:nvSpPr>
          <p:spPr>
            <a:xfrm>
              <a:off x="1931040" y="430488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1" lang="zh-CN" sz="1600" spc="-1" strike="noStrike">
                  <a:solidFill>
                    <a:srgbClr val="3333cc"/>
                  </a:solidFill>
                  <a:latin typeface="Arial Unicode MS"/>
                  <a:ea typeface="SimSun"/>
                </a:rPr>
                <a:t> </a:t>
              </a:r>
              <a:r>
                <a:rPr b="1" lang="zh-CN" sz="1600" spc="-1" strike="noStrike">
                  <a:solidFill>
                    <a:srgbClr val="3333cc"/>
                  </a:solidFill>
                  <a:latin typeface="Arial Unicode MS"/>
                  <a:ea typeface="SimSun"/>
                </a:rPr>
                <a:t>&lt;</a:t>
              </a:r>
              <a:r>
                <a:rPr b="1" lang="en-US" sz="1600" spc="-1" strike="noStrike">
                  <a:solidFill>
                    <a:srgbClr val="3333cc"/>
                  </a:solidFill>
                  <a:latin typeface="Arial Unicode MS"/>
                  <a:ea typeface="SimSun"/>
                </a:rPr>
                <a:t>xs:choice&gt;</a:t>
              </a:r>
              <a:endParaRPr b="0" lang="en-US" sz="1600" spc="-1" strike="noStrike">
                <a:latin typeface="Arial"/>
              </a:endParaRPr>
            </a:p>
          </p:txBody>
        </p:sp>
        <p:sp>
          <p:nvSpPr>
            <p:cNvPr id="1938" name="CustomShape 12"/>
            <p:cNvSpPr/>
            <p:nvPr/>
          </p:nvSpPr>
          <p:spPr>
            <a:xfrm>
              <a:off x="1931040" y="451800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ref="left"/&gt;</a:t>
              </a:r>
              <a:endParaRPr b="0" lang="en-US" sz="1600" spc="-1" strike="noStrike">
                <a:latin typeface="Arial"/>
              </a:endParaRPr>
            </a:p>
          </p:txBody>
        </p:sp>
        <p:sp>
          <p:nvSpPr>
            <p:cNvPr id="1939" name="CustomShape 13"/>
            <p:cNvSpPr/>
            <p:nvPr/>
          </p:nvSpPr>
          <p:spPr>
            <a:xfrm>
              <a:off x="1931040" y="473184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ref="right"/&gt;</a:t>
              </a:r>
              <a:endParaRPr b="0" lang="en-US" sz="1600" spc="-1" strike="noStrike">
                <a:latin typeface="Arial"/>
              </a:endParaRPr>
            </a:p>
          </p:txBody>
        </p:sp>
        <p:sp>
          <p:nvSpPr>
            <p:cNvPr id="1940" name="CustomShape 14"/>
            <p:cNvSpPr/>
            <p:nvPr/>
          </p:nvSpPr>
          <p:spPr>
            <a:xfrm>
              <a:off x="1931040" y="494532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1" lang="zh-CN" sz="1600" spc="-1" strike="noStrike">
                  <a:solidFill>
                    <a:srgbClr val="3333cc"/>
                  </a:solidFill>
                  <a:latin typeface="Arial Unicode MS"/>
                  <a:ea typeface="SimSun"/>
                </a:rPr>
                <a:t> </a:t>
              </a:r>
              <a:r>
                <a:rPr b="1" lang="zh-CN" sz="1600" spc="-1" strike="noStrike">
                  <a:solidFill>
                    <a:srgbClr val="3333cc"/>
                  </a:solidFill>
                  <a:latin typeface="Arial Unicode MS"/>
                  <a:ea typeface="SimSun"/>
                </a:rPr>
                <a:t>&lt;/</a:t>
              </a:r>
              <a:r>
                <a:rPr b="1" lang="en-US" sz="1600" spc="-1" strike="noStrike">
                  <a:solidFill>
                    <a:srgbClr val="3333cc"/>
                  </a:solidFill>
                  <a:latin typeface="Arial Unicode MS"/>
                  <a:ea typeface="SimSun"/>
                </a:rPr>
                <a:t>xs:choice&gt;</a:t>
              </a:r>
              <a:endParaRPr b="0" lang="en-US" sz="1600" spc="-1" strike="noStrike">
                <a:latin typeface="Arial"/>
              </a:endParaRPr>
            </a:p>
          </p:txBody>
        </p:sp>
        <p:sp>
          <p:nvSpPr>
            <p:cNvPr id="1941" name="CustomShape 15"/>
            <p:cNvSpPr/>
            <p:nvPr/>
          </p:nvSpPr>
          <p:spPr>
            <a:xfrm>
              <a:off x="1931040" y="515916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ref="landmark"/&gt;</a:t>
              </a:r>
              <a:endParaRPr b="0" lang="en-US" sz="1600" spc="-1" strike="noStrike">
                <a:latin typeface="Arial"/>
              </a:endParaRPr>
            </a:p>
          </p:txBody>
        </p:sp>
        <p:sp>
          <p:nvSpPr>
            <p:cNvPr id="1942" name="CustomShape 16"/>
            <p:cNvSpPr/>
            <p:nvPr/>
          </p:nvSpPr>
          <p:spPr>
            <a:xfrm>
              <a:off x="1931040" y="5372640"/>
              <a:ext cx="3863160" cy="243720"/>
            </a:xfrm>
            <a:prstGeom prst="rect">
              <a:avLst/>
            </a:prstGeom>
            <a:noFill/>
            <a:ln>
              <a:noFill/>
            </a:ln>
          </p:spPr>
          <p:style>
            <a:lnRef idx="0"/>
            <a:fillRef idx="0"/>
            <a:effectRef idx="0"/>
            <a:fontRef idx="minor"/>
          </p:style>
          <p:txBody>
            <a:bodyPr lIns="0" rIns="0" tIns="0" bIns="0">
              <a:spAutoFit/>
            </a:bodyPr>
            <a:p>
              <a:pPr>
                <a:lnSpc>
                  <a:spcPct val="100000"/>
                </a:lnSpc>
              </a:pPr>
              <a:r>
                <a:rPr b="1" lang="zh-CN" sz="1600" spc="-1" strike="noStrike">
                  <a:solidFill>
                    <a:srgbClr val="009900"/>
                  </a:solidFill>
                  <a:latin typeface="Arial Unicode MS"/>
                  <a:ea typeface="SimSun"/>
                </a:rPr>
                <a:t>&lt;/</a:t>
              </a:r>
              <a:r>
                <a:rPr b="1" lang="en-US" sz="1600" spc="-1" strike="noStrike">
                  <a:solidFill>
                    <a:srgbClr val="009900"/>
                  </a:solidFill>
                  <a:latin typeface="Arial Unicode MS"/>
                  <a:ea typeface="SimSun"/>
                </a:rPr>
                <a:t>xs:sequence&gt; </a:t>
              </a:r>
              <a:endParaRPr b="0" lang="en-US" sz="1600" spc="-1" strike="noStrike">
                <a:latin typeface="Arial"/>
              </a:endParaRPr>
            </a:p>
          </p:txBody>
        </p:sp>
      </p:grpSp>
      <p:sp>
        <p:nvSpPr>
          <p:cNvPr id="1943" name="TextShape 17"/>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Complex Type Definition(4)</a:t>
            </a:r>
            <a:endParaRPr b="1" lang="en-US" sz="3000" spc="-1" strike="noStrike">
              <a:latin typeface="Lato Black"/>
            </a:endParaRPr>
          </a:p>
        </p:txBody>
      </p:sp>
    </p:spTree>
  </p:cSld>
  <p:transition spd="med">
    <p:wipe dir="r"/>
  </p:transition>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44" name="CustomShape 1"/>
          <p:cNvSpPr/>
          <p:nvPr/>
        </p:nvSpPr>
        <p:spPr>
          <a:xfrm>
            <a:off x="1847160" y="3864960"/>
            <a:ext cx="5710320" cy="3628800"/>
          </a:xfrm>
          <a:custGeom>
            <a:avLst/>
            <a:gdLst/>
            <a:ahLst/>
            <a:rect l="0" t="0" r="r" b="b"/>
            <a:pathLst>
              <a:path w="15864" h="10082">
                <a:moveTo>
                  <a:pt x="1680" y="0"/>
                </a:moveTo>
                <a:cubicBezTo>
                  <a:pt x="840" y="0"/>
                  <a:pt x="0" y="840"/>
                  <a:pt x="0" y="1680"/>
                </a:cubicBezTo>
                <a:lnTo>
                  <a:pt x="0" y="8400"/>
                </a:lnTo>
                <a:cubicBezTo>
                  <a:pt x="0" y="9240"/>
                  <a:pt x="840" y="10081"/>
                  <a:pt x="1680" y="10081"/>
                </a:cubicBezTo>
                <a:lnTo>
                  <a:pt x="14182" y="10081"/>
                </a:lnTo>
                <a:cubicBezTo>
                  <a:pt x="15022" y="10081"/>
                  <a:pt x="15863" y="9240"/>
                  <a:pt x="15863" y="8400"/>
                </a:cubicBezTo>
                <a:lnTo>
                  <a:pt x="15863" y="1680"/>
                </a:lnTo>
                <a:cubicBezTo>
                  <a:pt x="15863" y="840"/>
                  <a:pt x="15022" y="0"/>
                  <a:pt x="14182" y="0"/>
                </a:cubicBezTo>
                <a:lnTo>
                  <a:pt x="1680" y="0"/>
                </a:lnTo>
              </a:path>
            </a:pathLst>
          </a:custGeom>
          <a:solidFill>
            <a:srgbClr val="ffff99"/>
          </a:solidFill>
          <a:ln w="9360">
            <a:solidFill>
              <a:srgbClr val="000000"/>
            </a:solidFill>
            <a:miter/>
          </a:ln>
        </p:spPr>
        <p:style>
          <a:lnRef idx="0"/>
          <a:fillRef idx="0"/>
          <a:effectRef idx="0"/>
          <a:fontRef idx="minor"/>
        </p:style>
      </p:sp>
      <p:sp>
        <p:nvSpPr>
          <p:cNvPr id="1945" name="TextShape 2"/>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Complex Type Definition(5)</a:t>
            </a:r>
            <a:endParaRPr b="1" lang="en-US" sz="3000" spc="-1" strike="noStrike">
              <a:latin typeface="Lato Black"/>
            </a:endParaRPr>
          </a:p>
        </p:txBody>
      </p:sp>
      <p:sp>
        <p:nvSpPr>
          <p:cNvPr id="1946" name="TextShape 3"/>
          <p:cNvSpPr txBox="1"/>
          <p:nvPr/>
        </p:nvSpPr>
        <p:spPr>
          <a:xfrm>
            <a:off x="1302840" y="2224080"/>
            <a:ext cx="8565120" cy="17240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latin typeface="Lato"/>
                <a:ea typeface="SimSun"/>
              </a:rPr>
              <a:t>Reusable Fragments of Type Definition</a:t>
            </a:r>
            <a:endParaRPr b="0" lang="en-US" sz="28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Model group definition</a:t>
            </a:r>
            <a:endParaRPr b="0" lang="en-US" sz="26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Attribute group definition</a:t>
            </a:r>
            <a:endParaRPr b="0" lang="en-US" sz="2600" spc="-1" strike="noStrike">
              <a:latin typeface="Lato"/>
            </a:endParaRPr>
          </a:p>
        </p:txBody>
      </p:sp>
      <p:grpSp>
        <p:nvGrpSpPr>
          <p:cNvPr id="1947" name="Group 4"/>
          <p:cNvGrpSpPr/>
          <p:nvPr/>
        </p:nvGrpSpPr>
        <p:grpSpPr>
          <a:xfrm>
            <a:off x="2014920" y="3948840"/>
            <a:ext cx="5878440" cy="1521720"/>
            <a:chOff x="2014920" y="3948840"/>
            <a:chExt cx="5878440" cy="1521720"/>
          </a:xfrm>
        </p:grpSpPr>
        <p:sp>
          <p:nvSpPr>
            <p:cNvPr id="1948" name="CustomShape 5"/>
            <p:cNvSpPr/>
            <p:nvPr/>
          </p:nvSpPr>
          <p:spPr>
            <a:xfrm>
              <a:off x="2014920" y="3948840"/>
              <a:ext cx="5878440" cy="243720"/>
            </a:xfrm>
            <a:prstGeom prst="rect">
              <a:avLst/>
            </a:prstGeom>
            <a:noFill/>
            <a:ln>
              <a:noFill/>
            </a:ln>
          </p:spPr>
          <p:style>
            <a:lnRef idx="0"/>
            <a:fillRef idx="0"/>
            <a:effectRef idx="0"/>
            <a:fontRef idx="minor"/>
          </p:style>
          <p:txBody>
            <a:bodyPr lIns="0" rIns="0" tIns="0" bIns="0">
              <a:spAutoFit/>
            </a:bodyPr>
            <a:p>
              <a:pPr>
                <a:lnSpc>
                  <a:spcPct val="100000"/>
                </a:lnSpc>
              </a:pPr>
              <a:r>
                <a:rPr b="1" lang="zh-CN" sz="1600" spc="-1" strike="noStrike">
                  <a:solidFill>
                    <a:srgbClr val="333399"/>
                  </a:solidFill>
                  <a:latin typeface="Arial Unicode MS"/>
                  <a:ea typeface="SimSun"/>
                </a:rPr>
                <a:t>  </a:t>
              </a:r>
              <a:r>
                <a:rPr b="1" lang="zh-CN" sz="1600" spc="-1" strike="noStrike">
                  <a:solidFill>
                    <a:srgbClr val="333399"/>
                  </a:solidFill>
                  <a:latin typeface="Arial Unicode MS"/>
                  <a:ea typeface="SimSun"/>
                </a:rPr>
                <a:t>&lt;</a:t>
              </a:r>
              <a:r>
                <a:rPr b="1" lang="en-US" sz="1600" spc="-1" strike="noStrike">
                  <a:solidFill>
                    <a:srgbClr val="333399"/>
                  </a:solidFill>
                  <a:latin typeface="Arial Unicode MS"/>
                  <a:ea typeface="SimSun"/>
                </a:rPr>
                <a:t>xs:group name="mainBookElements"&gt;</a:t>
              </a:r>
              <a:endParaRPr b="0" lang="en-US" sz="1600" spc="-1" strike="noStrike">
                <a:latin typeface="Arial"/>
              </a:endParaRPr>
            </a:p>
          </p:txBody>
        </p:sp>
        <p:sp>
          <p:nvSpPr>
            <p:cNvPr id="1949" name="CustomShape 6"/>
            <p:cNvSpPr/>
            <p:nvPr/>
          </p:nvSpPr>
          <p:spPr>
            <a:xfrm>
              <a:off x="2014920" y="4204080"/>
              <a:ext cx="587844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950" name="CustomShape 7"/>
            <p:cNvSpPr/>
            <p:nvPr/>
          </p:nvSpPr>
          <p:spPr>
            <a:xfrm>
              <a:off x="2014920" y="4460040"/>
              <a:ext cx="587844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name="title" type="nameType"/&gt;</a:t>
              </a:r>
              <a:endParaRPr b="0" lang="en-US" sz="1600" spc="-1" strike="noStrike">
                <a:latin typeface="Arial"/>
              </a:endParaRPr>
            </a:p>
          </p:txBody>
        </p:sp>
        <p:sp>
          <p:nvSpPr>
            <p:cNvPr id="1951" name="CustomShape 8"/>
            <p:cNvSpPr/>
            <p:nvPr/>
          </p:nvSpPr>
          <p:spPr>
            <a:xfrm>
              <a:off x="2014920" y="4715640"/>
              <a:ext cx="587844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name="author" type="nameType"/&gt;</a:t>
              </a:r>
              <a:endParaRPr b="0" lang="en-US" sz="1600" spc="-1" strike="noStrike">
                <a:latin typeface="Arial"/>
              </a:endParaRPr>
            </a:p>
          </p:txBody>
        </p:sp>
        <p:sp>
          <p:nvSpPr>
            <p:cNvPr id="1952" name="CustomShape 9"/>
            <p:cNvSpPr/>
            <p:nvPr/>
          </p:nvSpPr>
          <p:spPr>
            <a:xfrm>
              <a:off x="2014920" y="4970880"/>
              <a:ext cx="587844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953" name="CustomShape 10"/>
            <p:cNvSpPr/>
            <p:nvPr/>
          </p:nvSpPr>
          <p:spPr>
            <a:xfrm>
              <a:off x="2014920" y="5226840"/>
              <a:ext cx="5878440" cy="243720"/>
            </a:xfrm>
            <a:prstGeom prst="rect">
              <a:avLst/>
            </a:prstGeom>
            <a:noFill/>
            <a:ln>
              <a:noFill/>
            </a:ln>
          </p:spPr>
          <p:style>
            <a:lnRef idx="0"/>
            <a:fillRef idx="0"/>
            <a:effectRef idx="0"/>
            <a:fontRef idx="minor"/>
          </p:style>
          <p:txBody>
            <a:bodyPr lIns="0" rIns="0" tIns="0" bIns="0">
              <a:spAutoFit/>
            </a:bodyPr>
            <a:p>
              <a:pPr>
                <a:lnSpc>
                  <a:spcPct val="100000"/>
                </a:lnSpc>
              </a:pPr>
              <a:r>
                <a:rPr b="1" lang="zh-CN" sz="1600" spc="-1" strike="noStrike">
                  <a:solidFill>
                    <a:srgbClr val="3333cc"/>
                  </a:solidFill>
                  <a:latin typeface="Arial Unicode MS"/>
                  <a:ea typeface="SimSun"/>
                </a:rPr>
                <a:t>  </a:t>
              </a:r>
              <a:r>
                <a:rPr b="1" lang="zh-CN" sz="1600" spc="-1" strike="noStrike">
                  <a:solidFill>
                    <a:srgbClr val="333399"/>
                  </a:solidFill>
                  <a:latin typeface="Arial Unicode MS"/>
                  <a:ea typeface="SimSun"/>
                </a:rPr>
                <a:t>&lt;/</a:t>
              </a:r>
              <a:r>
                <a:rPr b="1" lang="en-US" sz="1600" spc="-1" strike="noStrike">
                  <a:solidFill>
                    <a:srgbClr val="333399"/>
                  </a:solidFill>
                  <a:latin typeface="Arial Unicode MS"/>
                  <a:ea typeface="SimSun"/>
                </a:rPr>
                <a:t>xs:group&gt;</a:t>
              </a:r>
              <a:r>
                <a:rPr b="0" lang="en-US" sz="1600" spc="-1" strike="noStrike">
                  <a:solidFill>
                    <a:srgbClr val="333399"/>
                  </a:solidFill>
                  <a:latin typeface="Arial Unicode MS"/>
                  <a:ea typeface="SimSun"/>
                </a:rPr>
                <a:t> </a:t>
              </a:r>
              <a:endParaRPr b="0" lang="en-US" sz="1600" spc="-1" strike="noStrike">
                <a:latin typeface="Arial"/>
              </a:endParaRPr>
            </a:p>
          </p:txBody>
        </p:sp>
      </p:grpSp>
      <p:grpSp>
        <p:nvGrpSpPr>
          <p:cNvPr id="1954" name="Group 11"/>
          <p:cNvGrpSpPr/>
          <p:nvPr/>
        </p:nvGrpSpPr>
        <p:grpSpPr>
          <a:xfrm>
            <a:off x="2015280" y="5545080"/>
            <a:ext cx="5542200" cy="1824840"/>
            <a:chOff x="2015280" y="5545080"/>
            <a:chExt cx="5542200" cy="1824840"/>
          </a:xfrm>
        </p:grpSpPr>
        <p:sp>
          <p:nvSpPr>
            <p:cNvPr id="1955" name="CustomShape 12"/>
            <p:cNvSpPr/>
            <p:nvPr/>
          </p:nvSpPr>
          <p:spPr>
            <a:xfrm>
              <a:off x="2015280" y="5545080"/>
              <a:ext cx="55422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 name="bookType"&gt;</a:t>
              </a:r>
              <a:endParaRPr b="0" lang="en-US" sz="1600" spc="-1" strike="noStrike">
                <a:latin typeface="Arial"/>
              </a:endParaRPr>
            </a:p>
          </p:txBody>
        </p:sp>
        <p:sp>
          <p:nvSpPr>
            <p:cNvPr id="1956" name="CustomShape 13"/>
            <p:cNvSpPr/>
            <p:nvPr/>
          </p:nvSpPr>
          <p:spPr>
            <a:xfrm>
              <a:off x="2015280" y="5808600"/>
              <a:ext cx="55422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957" name="CustomShape 14"/>
            <p:cNvSpPr/>
            <p:nvPr/>
          </p:nvSpPr>
          <p:spPr>
            <a:xfrm>
              <a:off x="2015280" y="6072120"/>
              <a:ext cx="55422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333399"/>
                  </a:solidFill>
                  <a:latin typeface="Arial Unicode MS"/>
                  <a:ea typeface="SimSun"/>
                </a:rPr>
                <a:t>      </a:t>
              </a:r>
              <a:r>
                <a:rPr b="1" lang="zh-CN" sz="1600" spc="-1" strike="noStrike">
                  <a:solidFill>
                    <a:srgbClr val="333399"/>
                  </a:solidFill>
                  <a:latin typeface="Arial Unicode MS"/>
                  <a:ea typeface="SimSun"/>
                </a:rPr>
                <a:t>&lt;</a:t>
              </a:r>
              <a:r>
                <a:rPr b="1" lang="en-US" sz="1600" spc="-1" strike="noStrike">
                  <a:solidFill>
                    <a:srgbClr val="333399"/>
                  </a:solidFill>
                  <a:latin typeface="Arial Unicode MS"/>
                  <a:ea typeface="SimSun"/>
                </a:rPr>
                <a:t>xs:group ref="mainBookElements"/&gt;</a:t>
              </a:r>
              <a:endParaRPr b="0" lang="en-US" sz="1600" spc="-1" strike="noStrike">
                <a:latin typeface="Arial"/>
              </a:endParaRPr>
            </a:p>
          </p:txBody>
        </p:sp>
        <p:sp>
          <p:nvSpPr>
            <p:cNvPr id="1958" name="CustomShape 15"/>
            <p:cNvSpPr/>
            <p:nvPr/>
          </p:nvSpPr>
          <p:spPr>
            <a:xfrm>
              <a:off x="2015280" y="6335640"/>
              <a:ext cx="5542200" cy="243720"/>
            </a:xfrm>
            <a:prstGeom prst="rect">
              <a:avLst/>
            </a:prstGeom>
            <a:noFill/>
            <a:ln>
              <a:noFill/>
            </a:ln>
          </p:spPr>
          <p:style>
            <a:lnRef idx="0"/>
            <a:fillRef idx="0"/>
            <a:effectRef idx="0"/>
            <a:fontRef idx="minor"/>
          </p:style>
          <p:txBody>
            <a:bodyPr lIns="0" rIns="0" tIns="0" bIns="0">
              <a:spAutoFit/>
            </a:bodyPr>
            <a:p>
              <a:pPr lvl="1" marL="457200">
                <a:lnSpc>
                  <a:spcPct val="100000"/>
                </a:lnSpc>
              </a:pPr>
              <a:r>
                <a:rPr b="0" lang="zh-CN" sz="1600" spc="-1" strike="noStrike">
                  <a:solidFill>
                    <a:srgbClr val="003366"/>
                  </a:solidFill>
                  <a:latin typeface="Arial Unicode MS"/>
                  <a:ea typeface="SimSun"/>
                </a:rPr>
                <a:t>… …</a:t>
              </a:r>
              <a:endParaRPr b="0" lang="en-US" sz="1600" spc="-1" strike="noStrike">
                <a:latin typeface="Arial"/>
              </a:endParaRPr>
            </a:p>
          </p:txBody>
        </p:sp>
        <p:sp>
          <p:nvSpPr>
            <p:cNvPr id="1959" name="CustomShape 16"/>
            <p:cNvSpPr/>
            <p:nvPr/>
          </p:nvSpPr>
          <p:spPr>
            <a:xfrm>
              <a:off x="2015280" y="6599520"/>
              <a:ext cx="55422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960" name="CustomShape 17"/>
            <p:cNvSpPr/>
            <p:nvPr/>
          </p:nvSpPr>
          <p:spPr>
            <a:xfrm>
              <a:off x="2015280" y="6862680"/>
              <a:ext cx="55422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1" lang="zh-CN" sz="1600" spc="-1" strike="noStrike">
                  <a:solidFill>
                    <a:srgbClr val="ff0000"/>
                  </a:solidFill>
                  <a:latin typeface="Arial Unicode MS"/>
                  <a:ea typeface="SimSun"/>
                </a:rPr>
                <a:t>&lt;</a:t>
              </a:r>
              <a:r>
                <a:rPr b="1" lang="en-US" sz="1600" spc="-1" strike="noStrike">
                  <a:solidFill>
                    <a:srgbClr val="ff0000"/>
                  </a:solidFill>
                  <a:latin typeface="Arial Unicode MS"/>
                  <a:ea typeface="SimSun"/>
                </a:rPr>
                <a:t>xs:attributeGroup ref="bookAttributes"/&gt;</a:t>
              </a:r>
              <a:endParaRPr b="0" lang="en-US" sz="1600" spc="-1" strike="noStrike">
                <a:latin typeface="Arial"/>
              </a:endParaRPr>
            </a:p>
          </p:txBody>
        </p:sp>
        <p:sp>
          <p:nvSpPr>
            <p:cNvPr id="1961" name="CustomShape 18"/>
            <p:cNvSpPr/>
            <p:nvPr/>
          </p:nvSpPr>
          <p:spPr>
            <a:xfrm>
              <a:off x="2015280" y="7126200"/>
              <a:ext cx="554220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xs:complexType&gt;</a:t>
              </a:r>
              <a:r>
                <a:rPr b="0" lang="en-US" sz="1600" spc="-1" strike="noStrike">
                  <a:latin typeface="Arial Unicode MS"/>
                  <a:ea typeface="SimSun"/>
                </a:rPr>
                <a:t> </a:t>
              </a:r>
              <a:endParaRPr b="0" lang="en-US" sz="1600" spc="-1" strike="noStrike">
                <a:latin typeface="Arial"/>
              </a:endParaRPr>
            </a:p>
          </p:txBody>
        </p:sp>
      </p:grpSp>
      <p:sp>
        <p:nvSpPr>
          <p:cNvPr id="1962" name="CustomShape 19"/>
          <p:cNvSpPr/>
          <p:nvPr/>
        </p:nvSpPr>
        <p:spPr>
          <a:xfrm>
            <a:off x="2123280" y="3997800"/>
            <a:ext cx="5181840" cy="1512360"/>
          </a:xfrm>
          <a:prstGeom prst="rect">
            <a:avLst/>
          </a:prstGeom>
          <a:noFill/>
          <a:ln w="28440">
            <a:solidFill>
              <a:srgbClr val="333399"/>
            </a:solidFill>
            <a:custDash>
              <a:ds d="177000" sp="132000"/>
            </a:custDash>
            <a:miter/>
          </a:ln>
        </p:spPr>
        <p:style>
          <a:lnRef idx="0"/>
          <a:fillRef idx="0"/>
          <a:effectRef idx="0"/>
          <a:fontRef idx="minor"/>
        </p:style>
      </p:sp>
    </p:spTree>
  </p:cSld>
  <p:transition spd="med">
    <p:wipe dir="r"/>
  </p:transition>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63" name="TextShape 1"/>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Declarations(1)</a:t>
            </a:r>
            <a:endParaRPr b="1" lang="en-US" sz="3000" spc="-1" strike="noStrike">
              <a:latin typeface="Lato Black"/>
            </a:endParaRPr>
          </a:p>
        </p:txBody>
      </p:sp>
      <p:sp>
        <p:nvSpPr>
          <p:cNvPr id="1964" name="TextShape 2"/>
          <p:cNvSpPr txBox="1"/>
          <p:nvPr/>
        </p:nvSpPr>
        <p:spPr>
          <a:xfrm>
            <a:off x="1302840" y="2224440"/>
            <a:ext cx="856512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latin typeface="Lato"/>
                <a:ea typeface="SimSun"/>
              </a:rPr>
              <a:t>Element Declaration</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ea typeface="SimSun"/>
              </a:rPr>
              <a:t>Attribute Declaration</a:t>
            </a:r>
            <a:endParaRPr b="0" lang="en-US" sz="28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Attribute uses</a:t>
            </a:r>
            <a:endParaRPr b="0" lang="en-US" sz="26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ea typeface="SimSun"/>
              </a:rPr>
              <a:t>Notation</a:t>
            </a:r>
            <a:r>
              <a:rPr b="0" lang="en-US" sz="3200" spc="-1" strike="noStrike">
                <a:latin typeface="Lato"/>
                <a:ea typeface="SimSun"/>
              </a:rPr>
              <a:t> </a:t>
            </a:r>
            <a:r>
              <a:rPr b="0" lang="en-US" sz="2800" spc="-1" strike="noStrike">
                <a:latin typeface="Lato"/>
                <a:ea typeface="SimSun"/>
              </a:rPr>
              <a:t>Declaration</a:t>
            </a:r>
            <a:endParaRPr b="0" lang="en-US" sz="2800" spc="-1" strike="noStrike">
              <a:latin typeface="Lato"/>
            </a:endParaRPr>
          </a:p>
          <a:p>
            <a:pPr lvl="1" marL="864000" indent="-324000">
              <a:spcBef>
                <a:spcPts val="649"/>
              </a:spcBef>
              <a:buClr>
                <a:srgbClr val="000000"/>
              </a:buClr>
              <a:buSzPct val="45000"/>
              <a:buFont typeface="Wingdings" charset="2"/>
              <a:buChar char=""/>
            </a:pPr>
            <a:r>
              <a:rPr b="0" lang="en-US" sz="2600" spc="-1" strike="noStrike">
                <a:latin typeface="Lato"/>
                <a:ea typeface="SimSun"/>
              </a:rPr>
              <a:t>Notation declarations reconstruct XML 1.0 NOTATION declarations.</a:t>
            </a:r>
            <a:endParaRPr b="0" lang="en-US" sz="2600" spc="-1" strike="noStrike">
              <a:latin typeface="Lato"/>
            </a:endParaRPr>
          </a:p>
        </p:txBody>
      </p:sp>
    </p:spTree>
  </p:cSld>
  <p:transition spd="med">
    <p:wipe dir="r"/>
  </p:transition>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65" name="CustomShape 1"/>
          <p:cNvSpPr/>
          <p:nvPr/>
        </p:nvSpPr>
        <p:spPr>
          <a:xfrm>
            <a:off x="1511280" y="3360600"/>
            <a:ext cx="8061480" cy="2604600"/>
          </a:xfrm>
          <a:prstGeom prst="rect">
            <a:avLst/>
          </a:prstGeom>
          <a:solidFill>
            <a:srgbClr val="ffcc99"/>
          </a:solidFill>
          <a:ln>
            <a:noFill/>
          </a:ln>
        </p:spPr>
        <p:style>
          <a:lnRef idx="0"/>
          <a:fillRef idx="0"/>
          <a:effectRef idx="0"/>
          <a:fontRef idx="minor"/>
        </p:style>
      </p:sp>
      <p:sp>
        <p:nvSpPr>
          <p:cNvPr id="1966" name="TextShape 2"/>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Declarations(2)</a:t>
            </a:r>
            <a:endParaRPr b="1" lang="en-US" sz="3000" spc="-1" strike="noStrike">
              <a:latin typeface="Lato Black"/>
            </a:endParaRPr>
          </a:p>
        </p:txBody>
      </p:sp>
      <p:sp>
        <p:nvSpPr>
          <p:cNvPr id="1967" name="TextShape 3"/>
          <p:cNvSpPr txBox="1"/>
          <p:nvPr/>
        </p:nvSpPr>
        <p:spPr>
          <a:xfrm>
            <a:off x="1342800" y="2100240"/>
            <a:ext cx="2687040" cy="547560"/>
          </a:xfrm>
          <a:prstGeom prst="rect">
            <a:avLst/>
          </a:prstGeom>
          <a:noFill/>
          <a:ln>
            <a:noFill/>
          </a:ln>
        </p:spPr>
        <p:txBody>
          <a:bodyPr lIns="90000" rIns="90000" tIns="46800" bIns="46800">
            <a:normAutofit/>
          </a:bodyPr>
          <a:p>
            <a:pPr marL="342720" indent="-342720">
              <a:lnSpc>
                <a:spcPct val="90000"/>
              </a:lnSpc>
              <a:spcBef>
                <a:spcPts val="697"/>
              </a:spcBef>
            </a:pPr>
            <a:r>
              <a:rPr b="0" lang="en-US" sz="2800" spc="-1" strike="noStrike">
                <a:latin typeface="Lato"/>
                <a:ea typeface="SimSun"/>
              </a:rPr>
              <a:t>Examples</a:t>
            </a:r>
            <a:endParaRPr b="0" lang="en-US" sz="2800" spc="-1" strike="noStrike">
              <a:latin typeface="Lato"/>
            </a:endParaRPr>
          </a:p>
        </p:txBody>
      </p:sp>
      <p:sp>
        <p:nvSpPr>
          <p:cNvPr id="1968" name="CustomShape 4"/>
          <p:cNvSpPr/>
          <p:nvPr/>
        </p:nvSpPr>
        <p:spPr>
          <a:xfrm>
            <a:off x="1511280" y="6166440"/>
            <a:ext cx="8061480" cy="243720"/>
          </a:xfrm>
          <a:prstGeom prst="rect">
            <a:avLst/>
          </a:prstGeom>
          <a:solidFill>
            <a:srgbClr val="ccffff"/>
          </a:solid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xs:attribute name="age" type="xs:positiveInteger" use="required"/&gt;</a:t>
            </a:r>
            <a:r>
              <a:rPr b="0" lang="en-US" sz="1600" spc="-1" strike="noStrike">
                <a:latin typeface="Arial Unicode MS"/>
                <a:ea typeface="SimSun"/>
              </a:rPr>
              <a:t> </a:t>
            </a:r>
            <a:endParaRPr b="0" lang="en-US" sz="1600" spc="-1" strike="noStrike">
              <a:latin typeface="Arial"/>
            </a:endParaRPr>
          </a:p>
        </p:txBody>
      </p:sp>
      <p:sp>
        <p:nvSpPr>
          <p:cNvPr id="1969" name="CustomShape 5"/>
          <p:cNvSpPr/>
          <p:nvPr/>
        </p:nvSpPr>
        <p:spPr>
          <a:xfrm>
            <a:off x="1511280" y="6586920"/>
            <a:ext cx="8061480" cy="386640"/>
          </a:xfrm>
          <a:prstGeom prst="rect">
            <a:avLst/>
          </a:prstGeom>
          <a:solidFill>
            <a:srgbClr val="ccccff"/>
          </a:solidFill>
          <a:ln>
            <a:noFill/>
          </a:ln>
        </p:spPr>
        <p:style>
          <a:lnRef idx="0"/>
          <a:fillRef idx="0"/>
          <a:effectRef idx="0"/>
          <a:fontRef idx="minor"/>
        </p:style>
        <p:txBody>
          <a:bodyPr wrap="none" lIns="90000" rIns="90000" tIns="46800" bIns="46800" anchor="ctr">
            <a:no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xs:notation name="jpeg" public="image/jpeg" system="viewer.exe"&gt;</a:t>
            </a:r>
            <a:r>
              <a:rPr b="0" lang="en-US" sz="1600" spc="-1" strike="noStrike">
                <a:latin typeface="Arial Unicode MS"/>
                <a:ea typeface="SimSun"/>
              </a:rPr>
              <a:t> </a:t>
            </a:r>
            <a:endParaRPr b="0" lang="en-US" sz="1600" spc="-1" strike="noStrike">
              <a:latin typeface="Arial"/>
            </a:endParaRPr>
          </a:p>
        </p:txBody>
      </p:sp>
      <p:sp>
        <p:nvSpPr>
          <p:cNvPr id="1970" name="CustomShape 6"/>
          <p:cNvSpPr/>
          <p:nvPr/>
        </p:nvSpPr>
        <p:spPr>
          <a:xfrm>
            <a:off x="1511280" y="2940480"/>
            <a:ext cx="8061480" cy="243720"/>
          </a:xfrm>
          <a:prstGeom prst="rect">
            <a:avLst/>
          </a:prstGeom>
          <a:solidFill>
            <a:srgbClr val="ffff99"/>
          </a:solid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name="PurchaseOrder" type="PurchaseOrderType"/&gt;</a:t>
            </a:r>
            <a:endParaRPr b="0" lang="en-US" sz="1600" spc="-1" strike="noStrike">
              <a:latin typeface="Arial"/>
            </a:endParaRPr>
          </a:p>
        </p:txBody>
      </p:sp>
      <p:grpSp>
        <p:nvGrpSpPr>
          <p:cNvPr id="1971" name="Group 7"/>
          <p:cNvGrpSpPr/>
          <p:nvPr/>
        </p:nvGrpSpPr>
        <p:grpSpPr>
          <a:xfrm>
            <a:off x="1511280" y="3400560"/>
            <a:ext cx="5457960" cy="2505240"/>
            <a:chOff x="1511280" y="3400560"/>
            <a:chExt cx="5457960" cy="2505240"/>
          </a:xfrm>
        </p:grpSpPr>
        <p:sp>
          <p:nvSpPr>
            <p:cNvPr id="1972" name="CustomShape 8"/>
            <p:cNvSpPr/>
            <p:nvPr/>
          </p:nvSpPr>
          <p:spPr>
            <a:xfrm>
              <a:off x="1511280" y="3400560"/>
              <a:ext cx="5457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name="gift"&gt;</a:t>
              </a:r>
              <a:endParaRPr b="0" lang="en-US" sz="1600" spc="-1" strike="noStrike">
                <a:latin typeface="Arial"/>
              </a:endParaRPr>
            </a:p>
          </p:txBody>
        </p:sp>
        <p:sp>
          <p:nvSpPr>
            <p:cNvPr id="1973" name="CustomShape 9"/>
            <p:cNvSpPr/>
            <p:nvPr/>
          </p:nvSpPr>
          <p:spPr>
            <a:xfrm>
              <a:off x="1511280" y="3724200"/>
              <a:ext cx="5457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xs:complexType&gt;</a:t>
              </a:r>
              <a:endParaRPr b="0" lang="en-US" sz="1600" spc="-1" strike="noStrike">
                <a:latin typeface="Arial"/>
              </a:endParaRPr>
            </a:p>
          </p:txBody>
        </p:sp>
        <p:sp>
          <p:nvSpPr>
            <p:cNvPr id="1974" name="CustomShape 10"/>
            <p:cNvSpPr/>
            <p:nvPr/>
          </p:nvSpPr>
          <p:spPr>
            <a:xfrm>
              <a:off x="1511280" y="4046760"/>
              <a:ext cx="5457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975" name="CustomShape 11"/>
            <p:cNvSpPr/>
            <p:nvPr/>
          </p:nvSpPr>
          <p:spPr>
            <a:xfrm>
              <a:off x="1511280" y="4370400"/>
              <a:ext cx="5457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name="birthday" type="xs:date"/&gt;</a:t>
              </a:r>
              <a:endParaRPr b="0" lang="en-US" sz="1600" spc="-1" strike="noStrike">
                <a:latin typeface="Arial"/>
              </a:endParaRPr>
            </a:p>
          </p:txBody>
        </p:sp>
        <p:sp>
          <p:nvSpPr>
            <p:cNvPr id="1976" name="CustomShape 12"/>
            <p:cNvSpPr/>
            <p:nvPr/>
          </p:nvSpPr>
          <p:spPr>
            <a:xfrm>
              <a:off x="1511280" y="4692240"/>
              <a:ext cx="5457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 ref="PurchaseOrder"/&gt;</a:t>
              </a:r>
              <a:endParaRPr b="0" lang="en-US" sz="1600" spc="-1" strike="noStrike">
                <a:latin typeface="Arial"/>
              </a:endParaRPr>
            </a:p>
          </p:txBody>
        </p:sp>
        <p:sp>
          <p:nvSpPr>
            <p:cNvPr id="1977" name="CustomShape 13"/>
            <p:cNvSpPr/>
            <p:nvPr/>
          </p:nvSpPr>
          <p:spPr>
            <a:xfrm>
              <a:off x="1511280" y="5016240"/>
              <a:ext cx="5457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xs:sequence&gt;</a:t>
              </a:r>
              <a:endParaRPr b="0" lang="en-US" sz="1600" spc="-1" strike="noStrike">
                <a:latin typeface="Arial"/>
              </a:endParaRPr>
            </a:p>
          </p:txBody>
        </p:sp>
        <p:sp>
          <p:nvSpPr>
            <p:cNvPr id="1978" name="CustomShape 14"/>
            <p:cNvSpPr/>
            <p:nvPr/>
          </p:nvSpPr>
          <p:spPr>
            <a:xfrm>
              <a:off x="1511280" y="5338440"/>
              <a:ext cx="5457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xs:complexType&gt;</a:t>
              </a:r>
              <a:endParaRPr b="0" lang="en-US" sz="1600" spc="-1" strike="noStrike">
                <a:latin typeface="Arial"/>
              </a:endParaRPr>
            </a:p>
          </p:txBody>
        </p:sp>
        <p:sp>
          <p:nvSpPr>
            <p:cNvPr id="1979" name="CustomShape 15"/>
            <p:cNvSpPr/>
            <p:nvPr/>
          </p:nvSpPr>
          <p:spPr>
            <a:xfrm>
              <a:off x="1511280" y="5662080"/>
              <a:ext cx="545796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xs:element&gt;</a:t>
              </a:r>
              <a:r>
                <a:rPr b="0" lang="en-US" sz="1600" spc="-1" strike="noStrike">
                  <a:latin typeface="Arial Unicode MS"/>
                  <a:ea typeface="SimSun"/>
                </a:rPr>
                <a:t> </a:t>
              </a:r>
              <a:endParaRPr b="0" lang="en-US" sz="1600" spc="-1" strike="noStrike">
                <a:latin typeface="Arial"/>
              </a:endParaRPr>
            </a:p>
          </p:txBody>
        </p:sp>
      </p:grpSp>
    </p:spTree>
  </p:cSld>
  <p:transition spd="med">
    <p:wipe dir="r"/>
  </p:transition>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0" name="CustomShape 1"/>
          <p:cNvSpPr/>
          <p:nvPr/>
        </p:nvSpPr>
        <p:spPr>
          <a:xfrm>
            <a:off x="1174680" y="4704480"/>
            <a:ext cx="7893720" cy="2437200"/>
          </a:xfrm>
          <a:custGeom>
            <a:avLst/>
            <a:gdLst/>
            <a:ahLst/>
            <a:rect l="0" t="0" r="r" b="b"/>
            <a:pathLst>
              <a:path w="21929" h="6772">
                <a:moveTo>
                  <a:pt x="1128" y="0"/>
                </a:moveTo>
                <a:cubicBezTo>
                  <a:pt x="564" y="0"/>
                  <a:pt x="0" y="564"/>
                  <a:pt x="0" y="1128"/>
                </a:cubicBezTo>
                <a:lnTo>
                  <a:pt x="0" y="5642"/>
                </a:lnTo>
                <a:cubicBezTo>
                  <a:pt x="0" y="6206"/>
                  <a:pt x="564" y="6771"/>
                  <a:pt x="1128" y="6771"/>
                </a:cubicBezTo>
                <a:lnTo>
                  <a:pt x="20799" y="6771"/>
                </a:lnTo>
                <a:cubicBezTo>
                  <a:pt x="21363" y="6771"/>
                  <a:pt x="21928" y="6206"/>
                  <a:pt x="21928" y="5642"/>
                </a:cubicBezTo>
                <a:lnTo>
                  <a:pt x="21928" y="1128"/>
                </a:lnTo>
                <a:cubicBezTo>
                  <a:pt x="21928" y="564"/>
                  <a:pt x="21363" y="0"/>
                  <a:pt x="20799" y="0"/>
                </a:cubicBezTo>
                <a:lnTo>
                  <a:pt x="1128" y="0"/>
                </a:lnTo>
              </a:path>
            </a:pathLst>
          </a:custGeom>
          <a:solidFill>
            <a:srgbClr val="ffff99"/>
          </a:solidFill>
          <a:ln w="9360">
            <a:solidFill>
              <a:srgbClr val="000000"/>
            </a:solidFill>
            <a:miter/>
          </a:ln>
        </p:spPr>
        <p:style>
          <a:lnRef idx="0"/>
          <a:fillRef idx="0"/>
          <a:effectRef idx="0"/>
          <a:fontRef idx="minor"/>
        </p:style>
      </p:sp>
      <p:sp>
        <p:nvSpPr>
          <p:cNvPr id="1981" name="TextShape 2"/>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Annotations </a:t>
            </a:r>
            <a:endParaRPr b="1" lang="en-US" sz="3000" spc="-1" strike="noStrike">
              <a:latin typeface="Lato Black"/>
            </a:endParaRPr>
          </a:p>
        </p:txBody>
      </p:sp>
      <p:sp>
        <p:nvSpPr>
          <p:cNvPr id="1982" name="TextShape 3"/>
          <p:cNvSpPr txBox="1"/>
          <p:nvPr/>
        </p:nvSpPr>
        <p:spPr>
          <a:xfrm>
            <a:off x="1302840" y="2224440"/>
            <a:ext cx="856512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latin typeface="Lato"/>
                <a:ea typeface="SimSun"/>
              </a:rPr>
              <a:t>Annotations provide for human- and machine-targeted documentations of schema components.</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ea typeface="SimSun"/>
              </a:rPr>
              <a:t>They are meta-data.</a:t>
            </a:r>
            <a:endParaRPr b="0" lang="en-US" sz="2800" spc="-1" strike="noStrike">
              <a:latin typeface="Lato"/>
            </a:endParaRPr>
          </a:p>
          <a:p>
            <a:pPr marL="432000" indent="-324000">
              <a:spcBef>
                <a:spcPts val="697"/>
              </a:spcBef>
              <a:buClr>
                <a:srgbClr val="000000"/>
              </a:buClr>
              <a:buSzPct val="45000"/>
              <a:buFont typeface="Wingdings" charset="2"/>
              <a:buChar char=""/>
            </a:pPr>
            <a:endParaRPr b="0" lang="en-US" sz="2800" spc="-1" strike="noStrike">
              <a:latin typeface="Lato"/>
            </a:endParaRPr>
          </a:p>
        </p:txBody>
      </p:sp>
      <p:grpSp>
        <p:nvGrpSpPr>
          <p:cNvPr id="1983" name="Group 4"/>
          <p:cNvGrpSpPr/>
          <p:nvPr/>
        </p:nvGrpSpPr>
        <p:grpSpPr>
          <a:xfrm>
            <a:off x="1427040" y="4757400"/>
            <a:ext cx="8565120" cy="2241360"/>
            <a:chOff x="1427040" y="4757400"/>
            <a:chExt cx="8565120" cy="2241360"/>
          </a:xfrm>
        </p:grpSpPr>
        <p:sp>
          <p:nvSpPr>
            <p:cNvPr id="1984" name="CustomShape 5"/>
            <p:cNvSpPr/>
            <p:nvPr/>
          </p:nvSpPr>
          <p:spPr>
            <a:xfrm>
              <a:off x="1427040" y="4757400"/>
              <a:ext cx="85651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xs:simpleType fn:note="special"&gt;</a:t>
              </a:r>
              <a:endParaRPr b="0" lang="en-US" sz="1600" spc="-1" strike="noStrike">
                <a:latin typeface="Arial"/>
              </a:endParaRPr>
            </a:p>
          </p:txBody>
        </p:sp>
        <p:sp>
          <p:nvSpPr>
            <p:cNvPr id="1985" name="CustomShape 6"/>
            <p:cNvSpPr/>
            <p:nvPr/>
          </p:nvSpPr>
          <p:spPr>
            <a:xfrm>
              <a:off x="1427040" y="5090760"/>
              <a:ext cx="85651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1" lang="zh-CN" sz="1600" spc="-1" strike="noStrike">
                  <a:solidFill>
                    <a:srgbClr val="003366"/>
                  </a:solidFill>
                  <a:latin typeface="Arial Unicode MS"/>
                  <a:ea typeface="SimSun"/>
                </a:rPr>
                <a:t>&lt;</a:t>
              </a:r>
              <a:r>
                <a:rPr b="1" lang="en-US" sz="1600" spc="-1" strike="noStrike">
                  <a:solidFill>
                    <a:srgbClr val="003366"/>
                  </a:solidFill>
                  <a:latin typeface="Arial Unicode MS"/>
                  <a:ea typeface="SimSun"/>
                </a:rPr>
                <a:t>xs:annotation&gt;</a:t>
              </a:r>
              <a:endParaRPr b="0" lang="en-US" sz="1600" spc="-1" strike="noStrike">
                <a:latin typeface="Arial"/>
              </a:endParaRPr>
            </a:p>
          </p:txBody>
        </p:sp>
        <p:sp>
          <p:nvSpPr>
            <p:cNvPr id="1986" name="CustomShape 7"/>
            <p:cNvSpPr/>
            <p:nvPr/>
          </p:nvSpPr>
          <p:spPr>
            <a:xfrm>
              <a:off x="1427040" y="5423760"/>
              <a:ext cx="85651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1" lang="zh-CN" sz="1600" spc="-1" strike="noStrike">
                  <a:solidFill>
                    <a:srgbClr val="ff0000"/>
                  </a:solidFill>
                  <a:latin typeface="Arial Unicode MS"/>
                  <a:ea typeface="SimSun"/>
                </a:rPr>
                <a:t>&lt;</a:t>
              </a:r>
              <a:r>
                <a:rPr b="1" lang="en-US" sz="1600" spc="-1" strike="noStrike">
                  <a:solidFill>
                    <a:srgbClr val="ff0000"/>
                  </a:solidFill>
                  <a:latin typeface="Arial Unicode MS"/>
                  <a:ea typeface="SimSun"/>
                </a:rPr>
                <a:t>xs:documentation&gt;</a:t>
              </a:r>
              <a:r>
                <a:rPr b="0" lang="en-US" sz="1600" spc="-1" strike="noStrike">
                  <a:solidFill>
                    <a:srgbClr val="003366"/>
                  </a:solidFill>
                  <a:latin typeface="Arial Unicode MS"/>
                  <a:ea typeface="SimSun"/>
                </a:rPr>
                <a:t>A type for experts only</a:t>
              </a:r>
              <a:r>
                <a:rPr b="1" lang="en-US" sz="1600" spc="-1" strike="noStrike">
                  <a:solidFill>
                    <a:srgbClr val="ff0000"/>
                  </a:solidFill>
                  <a:latin typeface="Arial Unicode MS"/>
                  <a:ea typeface="SimSun"/>
                </a:rPr>
                <a:t>&lt;/xs:documentation&gt;</a:t>
              </a:r>
              <a:endParaRPr b="0" lang="en-US" sz="1600" spc="-1" strike="noStrike">
                <a:latin typeface="Arial"/>
              </a:endParaRPr>
            </a:p>
          </p:txBody>
        </p:sp>
        <p:sp>
          <p:nvSpPr>
            <p:cNvPr id="1987" name="CustomShape 8"/>
            <p:cNvSpPr/>
            <p:nvPr/>
          </p:nvSpPr>
          <p:spPr>
            <a:xfrm>
              <a:off x="1427040" y="5756400"/>
              <a:ext cx="85651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1" lang="zh-CN" sz="1600" spc="-1" strike="noStrike">
                  <a:solidFill>
                    <a:srgbClr val="ff0000"/>
                  </a:solidFill>
                  <a:latin typeface="Arial Unicode MS"/>
                  <a:ea typeface="SimSun"/>
                </a:rPr>
                <a:t>&lt;</a:t>
              </a:r>
              <a:r>
                <a:rPr b="1" lang="en-US" sz="1600" spc="-1" strike="noStrike">
                  <a:solidFill>
                    <a:srgbClr val="ff0000"/>
                  </a:solidFill>
                  <a:latin typeface="Arial Unicode MS"/>
                  <a:ea typeface="SimSun"/>
                </a:rPr>
                <a:t>xs:appinfo&gt;</a:t>
              </a:r>
              <a:endParaRPr b="0" lang="en-US" sz="1600" spc="-1" strike="noStrike">
                <a:latin typeface="Arial"/>
              </a:endParaRPr>
            </a:p>
          </p:txBody>
        </p:sp>
        <p:sp>
          <p:nvSpPr>
            <p:cNvPr id="1988" name="CustomShape 9"/>
            <p:cNvSpPr/>
            <p:nvPr/>
          </p:nvSpPr>
          <p:spPr>
            <a:xfrm>
              <a:off x="1427040" y="6089760"/>
              <a:ext cx="85651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0" lang="zh-CN" sz="1600" spc="-1" strike="noStrike">
                  <a:solidFill>
                    <a:srgbClr val="003366"/>
                  </a:solidFill>
                  <a:latin typeface="Arial Unicode MS"/>
                  <a:ea typeface="SimSun"/>
                </a:rPr>
                <a:t>&lt;</a:t>
              </a:r>
              <a:r>
                <a:rPr b="0" lang="en-US" sz="1600" spc="-1" strike="noStrike">
                  <a:solidFill>
                    <a:srgbClr val="003366"/>
                  </a:solidFill>
                  <a:latin typeface="Arial Unicode MS"/>
                  <a:ea typeface="SimSun"/>
                </a:rPr>
                <a:t>fn:specialHandling&gt;checkForPrimes&lt;/fn:specialHandling&gt;</a:t>
              </a:r>
              <a:endParaRPr b="0" lang="en-US" sz="1600" spc="-1" strike="noStrike">
                <a:latin typeface="Arial"/>
              </a:endParaRPr>
            </a:p>
          </p:txBody>
        </p:sp>
        <p:sp>
          <p:nvSpPr>
            <p:cNvPr id="1989" name="CustomShape 10"/>
            <p:cNvSpPr/>
            <p:nvPr/>
          </p:nvSpPr>
          <p:spPr>
            <a:xfrm>
              <a:off x="1427040" y="6422040"/>
              <a:ext cx="85651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1" lang="zh-CN" sz="1600" spc="-1" strike="noStrike">
                  <a:solidFill>
                    <a:srgbClr val="ff0000"/>
                  </a:solidFill>
                  <a:latin typeface="Arial Unicode MS"/>
                  <a:ea typeface="SimSun"/>
                </a:rPr>
                <a:t>&lt;/</a:t>
              </a:r>
              <a:r>
                <a:rPr b="1" lang="en-US" sz="1600" spc="-1" strike="noStrike">
                  <a:solidFill>
                    <a:srgbClr val="ff0000"/>
                  </a:solidFill>
                  <a:latin typeface="Arial Unicode MS"/>
                  <a:ea typeface="SimSun"/>
                </a:rPr>
                <a:t>xs:appinfo&gt;</a:t>
              </a:r>
              <a:endParaRPr b="0" lang="en-US" sz="1600" spc="-1" strike="noStrike">
                <a:latin typeface="Arial"/>
              </a:endParaRPr>
            </a:p>
          </p:txBody>
        </p:sp>
        <p:sp>
          <p:nvSpPr>
            <p:cNvPr id="1990" name="CustomShape 11"/>
            <p:cNvSpPr/>
            <p:nvPr/>
          </p:nvSpPr>
          <p:spPr>
            <a:xfrm>
              <a:off x="1427040" y="6755040"/>
              <a:ext cx="8565120" cy="243720"/>
            </a:xfrm>
            <a:prstGeom prst="rect">
              <a:avLst/>
            </a:prstGeom>
            <a:noFill/>
            <a:ln>
              <a:noFill/>
            </a:ln>
          </p:spPr>
          <p:style>
            <a:lnRef idx="0"/>
            <a:fillRef idx="0"/>
            <a:effectRef idx="0"/>
            <a:fontRef idx="minor"/>
          </p:style>
          <p:txBody>
            <a:bodyPr lIns="0" rIns="0" tIns="0" bIns="0">
              <a:spAutoFit/>
            </a:bodyPr>
            <a:p>
              <a:pPr>
                <a:lnSpc>
                  <a:spcPct val="100000"/>
                </a:lnSpc>
              </a:pPr>
              <a:r>
                <a:rPr b="0" lang="zh-CN" sz="1600" spc="-1" strike="noStrike">
                  <a:solidFill>
                    <a:srgbClr val="003366"/>
                  </a:solidFill>
                  <a:latin typeface="Arial Unicode MS"/>
                  <a:ea typeface="SimSun"/>
                </a:rPr>
                <a:t>  </a:t>
              </a:r>
              <a:r>
                <a:rPr b="1" lang="zh-CN" sz="1600" spc="-1" strike="noStrike">
                  <a:solidFill>
                    <a:srgbClr val="003366"/>
                  </a:solidFill>
                  <a:latin typeface="Arial Unicode MS"/>
                  <a:ea typeface="SimSun"/>
                </a:rPr>
                <a:t>&lt;/</a:t>
              </a:r>
              <a:r>
                <a:rPr b="1" lang="en-US" sz="1600" spc="-1" strike="noStrike">
                  <a:solidFill>
                    <a:srgbClr val="003366"/>
                  </a:solidFill>
                  <a:latin typeface="Arial Unicode MS"/>
                  <a:ea typeface="SimSun"/>
                </a:rPr>
                <a:t>xs:annotation&gt;</a:t>
              </a:r>
              <a:r>
                <a:rPr b="1" lang="en-US" sz="1600" spc="-1" strike="noStrike">
                  <a:latin typeface="Arial Unicode MS"/>
                  <a:ea typeface="SimSun"/>
                </a:rPr>
                <a:t> </a:t>
              </a:r>
              <a:endParaRPr b="0" lang="en-US" sz="1600" spc="-1" strike="noStrike">
                <a:latin typeface="Arial"/>
              </a:endParaRPr>
            </a:p>
          </p:txBody>
        </p:sp>
      </p:grpSp>
    </p:spTree>
  </p:cSld>
  <p:transition spd="med">
    <p:wipe dir="r"/>
  </p:transition>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91" name="TextShape 1"/>
          <p:cNvSpPr txBox="1"/>
          <p:nvPr/>
        </p:nvSpPr>
        <p:spPr>
          <a:xfrm>
            <a:off x="1267560" y="680040"/>
            <a:ext cx="8587800" cy="1260360"/>
          </a:xfrm>
          <a:prstGeom prst="rect">
            <a:avLst/>
          </a:prstGeom>
          <a:noFill/>
          <a:ln>
            <a:noFill/>
          </a:ln>
        </p:spPr>
        <p:txBody>
          <a:bodyPr anchor="b">
            <a:noAutofit/>
          </a:bodyPr>
          <a:p>
            <a:pPr algn="ctr">
              <a:buClr>
                <a:srgbClr val="000000"/>
              </a:buClr>
              <a:buSzPct val="45000"/>
              <a:buFont typeface="Wingdings" charset="2"/>
              <a:buChar char=""/>
            </a:pPr>
            <a:r>
              <a:rPr b="1" lang="en-US" sz="3000" spc="-1" strike="noStrike">
                <a:latin typeface="Lato Black"/>
                <a:ea typeface="SimSun"/>
              </a:rPr>
              <a:t>Relationships among Schema Components </a:t>
            </a:r>
            <a:endParaRPr b="1" lang="en-US" sz="3000" spc="-1" strike="noStrike">
              <a:latin typeface="Lato Black"/>
            </a:endParaRPr>
          </a:p>
        </p:txBody>
      </p:sp>
      <p:graphicFrame>
        <p:nvGraphicFramePr>
          <p:cNvPr id="1992" name="Object 2"/>
          <p:cNvGraphicFramePr/>
          <p:nvPr/>
        </p:nvGraphicFramePr>
        <p:xfrm>
          <a:off x="1271520" y="2100240"/>
          <a:ext cx="7777800" cy="5188320"/>
        </p:xfrm>
        <a:graphic>
          <a:graphicData uri="http://schemas.openxmlformats.org/presentationml/2006/ole">
            <p:oleObj r:id="rId1" spid="">
              <p:embed/>
              <p:pic>
                <p:nvPicPr>
                  <p:cNvPr id="1993" name="" descr=""/>
                  <p:cNvPicPr/>
                  <p:nvPr/>
                </p:nvPicPr>
                <p:blipFill>
                  <a:blip r:embed="rId2"/>
                  <a:stretch/>
                </p:blipFill>
                <p:spPr>
                  <a:xfrm>
                    <a:off x="1271520" y="2100240"/>
                    <a:ext cx="7777800" cy="5188320"/>
                  </a:xfrm>
                  <a:prstGeom prst="rect">
                    <a:avLst/>
                  </a:prstGeom>
                  <a:ln>
                    <a:noFill/>
                  </a:ln>
                </p:spPr>
              </p:pic>
            </p:oleObj>
          </a:graphicData>
        </a:graphic>
      </p:graphicFrame>
    </p:spTree>
  </p:cSld>
  <p:transition spd="med">
    <p:wipe dir="r"/>
  </p:transition>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4"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XML Schema Requirements</a:t>
            </a:r>
            <a:endParaRPr b="1" lang="en-US" sz="4400" spc="-1" strike="noStrike">
              <a:latin typeface="Lato Black"/>
            </a:endParaRPr>
          </a:p>
        </p:txBody>
      </p:sp>
      <p:sp>
        <p:nvSpPr>
          <p:cNvPr id="1995" name="TextShape 2"/>
          <p:cNvSpPr txBox="1"/>
          <p:nvPr/>
        </p:nvSpPr>
        <p:spPr>
          <a:xfrm>
            <a:off x="1091520" y="1763640"/>
            <a:ext cx="8565120" cy="4789440"/>
          </a:xfrm>
          <a:prstGeom prst="rect">
            <a:avLst/>
          </a:prstGeom>
          <a:noFill/>
          <a:ln>
            <a:noFill/>
          </a:ln>
        </p:spPr>
        <p:txBody>
          <a:bodyPr lIns="90000" rIns="90000" tIns="46800" bIns="46800">
            <a:normAutofit fontScale="97000"/>
          </a:bodyPr>
          <a:p>
            <a:pPr marL="432000" indent="-324000">
              <a:spcBef>
                <a:spcPts val="799"/>
              </a:spcBef>
              <a:buClr>
                <a:srgbClr val="000000"/>
              </a:buClr>
              <a:buSzPct val="45000"/>
              <a:buFont typeface="Wingdings" charset="2"/>
              <a:buChar char=""/>
            </a:pPr>
            <a:r>
              <a:rPr b="0" lang="en-US" sz="3200" spc="-1" strike="noStrike">
                <a:latin typeface="Lato"/>
              </a:rPr>
              <a:t>Structural</a:t>
            </a:r>
            <a:endParaRPr b="0" lang="en-US" sz="32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namespaces</a:t>
            </a:r>
            <a:endParaRPr b="0" lang="en-US" sz="28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primitive types &amp; structural schema integration</a:t>
            </a:r>
            <a:endParaRPr b="0" lang="en-US" sz="28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inheritance</a:t>
            </a:r>
            <a:endParaRPr b="0" lang="en-US" sz="28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Data type</a:t>
            </a:r>
            <a:endParaRPr b="0" lang="en-US" sz="32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integers, dates, … (like in languages)</a:t>
            </a:r>
            <a:endParaRPr b="0" lang="en-US" sz="28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user-defined (constrain some properties)</a:t>
            </a:r>
            <a:endParaRPr b="0" lang="en-US" sz="28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Conformance</a:t>
            </a:r>
            <a:endParaRPr b="0" lang="en-US" sz="32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processors, validity</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6"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Design Principles</a:t>
            </a:r>
            <a:endParaRPr b="1" lang="en-US" sz="4400" spc="-1" strike="noStrike">
              <a:latin typeface="Lato Black"/>
            </a:endParaRPr>
          </a:p>
        </p:txBody>
      </p:sp>
      <p:sp>
        <p:nvSpPr>
          <p:cNvPr id="1997" name="TextShape 2"/>
          <p:cNvSpPr txBox="1"/>
          <p:nvPr/>
        </p:nvSpPr>
        <p:spPr>
          <a:xfrm>
            <a:off x="1091520" y="2016360"/>
            <a:ext cx="8565120" cy="4537440"/>
          </a:xfrm>
          <a:prstGeom prst="rect">
            <a:avLst/>
          </a:prstGeom>
          <a:noFill/>
          <a:ln>
            <a:noFill/>
          </a:ln>
        </p:spPr>
        <p:txBody>
          <a:bodyPr lIns="90000" rIns="90000" tIns="46800" bIns="46800">
            <a:normAutofit/>
          </a:bodyPr>
          <a:p>
            <a:pPr marL="432000" indent="-324000">
              <a:spcBef>
                <a:spcPts val="799"/>
              </a:spcBef>
              <a:buClr>
                <a:srgbClr val="000000"/>
              </a:buClr>
              <a:buSzPct val="45000"/>
              <a:buFont typeface="Wingdings" charset="2"/>
              <a:buChar char=""/>
            </a:pPr>
            <a:r>
              <a:rPr b="0" lang="en-US" sz="3200" spc="-1" strike="noStrike">
                <a:latin typeface="Lato"/>
              </a:rPr>
              <a:t>More expressive than DTDs</a:t>
            </a:r>
            <a:endParaRPr b="0" lang="en-US" sz="32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Expressed in XML</a:t>
            </a:r>
            <a:endParaRPr b="0" lang="en-US" sz="32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Self-describing</a:t>
            </a:r>
            <a:endParaRPr b="0" lang="en-US" sz="32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Usable by various XML applications</a:t>
            </a:r>
            <a:endParaRPr b="0" lang="en-US" sz="32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Simple enough</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6" name="TextShape 1"/>
          <p:cNvSpPr txBox="1"/>
          <p:nvPr/>
        </p:nvSpPr>
        <p:spPr>
          <a:xfrm>
            <a:off x="673560" y="540720"/>
            <a:ext cx="8565120" cy="1260360"/>
          </a:xfrm>
          <a:prstGeom prst="rect">
            <a:avLst/>
          </a:prstGeom>
          <a:noFill/>
          <a:ln>
            <a:noFill/>
          </a:ln>
        </p:spPr>
        <p:txBody>
          <a:bodyPr lIns="92160" rIns="92160" tIns="46080" bIns="46080" anchor="b">
            <a:noAutofit/>
          </a:bodyPr>
          <a:p>
            <a:pPr algn="ctr">
              <a:buClr>
                <a:srgbClr val="000000"/>
              </a:buClr>
              <a:buSzPct val="45000"/>
              <a:buFont typeface="Wingdings" charset="2"/>
              <a:buChar char=""/>
            </a:pPr>
            <a:r>
              <a:rPr b="1" lang="en-US" sz="4000" spc="-1" strike="noStrike">
                <a:latin typeface="Lato"/>
              </a:rPr>
              <a:t>Top-Down vs. </a:t>
            </a:r>
            <a:br/>
            <a:r>
              <a:rPr b="1" lang="en-US" sz="4000" spc="-1" strike="noStrike">
                <a:latin typeface="Lato"/>
              </a:rPr>
              <a:t>Bottom-Up Approach</a:t>
            </a:r>
            <a:endParaRPr b="1" lang="en-US" sz="4000" spc="-1" strike="noStrike">
              <a:latin typeface="Lato Black"/>
            </a:endParaRPr>
          </a:p>
        </p:txBody>
      </p:sp>
      <p:sp>
        <p:nvSpPr>
          <p:cNvPr id="1117" name="CustomShape 2"/>
          <p:cNvSpPr/>
          <p:nvPr/>
        </p:nvSpPr>
        <p:spPr>
          <a:xfrm>
            <a:off x="503280" y="2016000"/>
            <a:ext cx="3946680" cy="4957560"/>
          </a:xfrm>
          <a:prstGeom prst="rect">
            <a:avLst/>
          </a:prstGeom>
          <a:solidFill>
            <a:srgbClr val="ffccff"/>
          </a:solidFill>
          <a:ln w="9360">
            <a:solidFill>
              <a:srgbClr val="ffffcc"/>
            </a:solidFill>
            <a:miter/>
          </a:ln>
        </p:spPr>
        <p:style>
          <a:lnRef idx="0"/>
          <a:fillRef idx="0"/>
          <a:effectRef idx="0"/>
          <a:fontRef idx="minor"/>
        </p:style>
      </p:sp>
      <p:sp>
        <p:nvSpPr>
          <p:cNvPr id="1118" name="CustomShape 3"/>
          <p:cNvSpPr/>
          <p:nvPr/>
        </p:nvSpPr>
        <p:spPr>
          <a:xfrm>
            <a:off x="1091520" y="2940480"/>
            <a:ext cx="2687040" cy="707400"/>
          </a:xfrm>
          <a:prstGeom prst="rect">
            <a:avLst/>
          </a:prstGeom>
          <a:solidFill>
            <a:srgbClr val="ff9900"/>
          </a:solidFill>
          <a:ln>
            <a:noFill/>
          </a:ln>
        </p:spPr>
        <p:style>
          <a:lnRef idx="0"/>
          <a:fillRef idx="0"/>
          <a:effectRef idx="0"/>
          <a:fontRef idx="minor"/>
        </p:style>
        <p:txBody>
          <a:bodyPr wrap="none" lIns="90000" rIns="90000" tIns="46800" bIns="46800" anchor="ctr">
            <a:noAutofit/>
          </a:bodyPr>
          <a:p>
            <a:pPr algn="ctr"/>
            <a:r>
              <a:rPr b="1" lang="en-US" sz="1990" spc="-1" strike="noStrike">
                <a:solidFill>
                  <a:srgbClr val="000000"/>
                </a:solidFill>
                <a:latin typeface="Lato"/>
              </a:rPr>
              <a:t>Identify Entities</a:t>
            </a:r>
            <a:endParaRPr b="0" lang="en-US" sz="1990" spc="-1" strike="noStrike">
              <a:latin typeface="Arial"/>
            </a:endParaRPr>
          </a:p>
        </p:txBody>
      </p:sp>
      <p:sp>
        <p:nvSpPr>
          <p:cNvPr id="1119" name="CustomShape 4"/>
          <p:cNvSpPr/>
          <p:nvPr/>
        </p:nvSpPr>
        <p:spPr>
          <a:xfrm>
            <a:off x="755280" y="4353120"/>
            <a:ext cx="3359160" cy="707400"/>
          </a:xfrm>
          <a:prstGeom prst="rect">
            <a:avLst/>
          </a:prstGeom>
          <a:solidFill>
            <a:srgbClr val="ff9900"/>
          </a:solidFill>
          <a:ln>
            <a:noFill/>
          </a:ln>
        </p:spPr>
        <p:style>
          <a:lnRef idx="0"/>
          <a:fillRef idx="0"/>
          <a:effectRef idx="0"/>
          <a:fontRef idx="minor"/>
        </p:style>
        <p:txBody>
          <a:bodyPr wrap="none" lIns="90000" rIns="90000" tIns="46800" bIns="46800" anchor="ctr">
            <a:noAutofit/>
          </a:bodyPr>
          <a:p>
            <a:pPr algn="ctr"/>
            <a:r>
              <a:rPr b="1" lang="en-US" sz="1990" spc="-1" strike="noStrike">
                <a:solidFill>
                  <a:srgbClr val="000000"/>
                </a:solidFill>
                <a:latin typeface="Lato"/>
              </a:rPr>
              <a:t>Discover Relationship</a:t>
            </a:r>
            <a:endParaRPr b="0" lang="en-US" sz="1990" spc="-1" strike="noStrike">
              <a:latin typeface="Arial"/>
            </a:endParaRPr>
          </a:p>
        </p:txBody>
      </p:sp>
      <p:sp>
        <p:nvSpPr>
          <p:cNvPr id="1120" name="CustomShape 5"/>
          <p:cNvSpPr/>
          <p:nvPr/>
        </p:nvSpPr>
        <p:spPr>
          <a:xfrm>
            <a:off x="923400" y="5678280"/>
            <a:ext cx="3107160" cy="707400"/>
          </a:xfrm>
          <a:prstGeom prst="rect">
            <a:avLst/>
          </a:prstGeom>
          <a:solidFill>
            <a:srgbClr val="ff9900"/>
          </a:solidFill>
          <a:ln>
            <a:noFill/>
          </a:ln>
        </p:spPr>
        <p:style>
          <a:lnRef idx="0"/>
          <a:fillRef idx="0"/>
          <a:effectRef idx="0"/>
          <a:fontRef idx="minor"/>
        </p:style>
        <p:txBody>
          <a:bodyPr wrap="none" lIns="90000" rIns="90000" tIns="46800" bIns="46800" anchor="ctr">
            <a:noAutofit/>
          </a:bodyPr>
          <a:p>
            <a:pPr algn="ctr"/>
            <a:r>
              <a:rPr b="1" lang="en-US" sz="1990" spc="-1" strike="noStrike">
                <a:solidFill>
                  <a:srgbClr val="000000"/>
                </a:solidFill>
                <a:latin typeface="Lato"/>
              </a:rPr>
              <a:t>Define Attributes</a:t>
            </a:r>
            <a:endParaRPr b="0" lang="en-US" sz="1990" spc="-1" strike="noStrike">
              <a:latin typeface="Arial"/>
            </a:endParaRPr>
          </a:p>
        </p:txBody>
      </p:sp>
      <p:sp>
        <p:nvSpPr>
          <p:cNvPr id="1121" name="Line 6"/>
          <p:cNvSpPr/>
          <p:nvPr/>
        </p:nvSpPr>
        <p:spPr>
          <a:xfrm>
            <a:off x="2267280" y="3647520"/>
            <a:ext cx="0" cy="705600"/>
          </a:xfrm>
          <a:prstGeom prst="line">
            <a:avLst/>
          </a:prstGeom>
          <a:ln w="57240">
            <a:solidFill>
              <a:srgbClr val="ff0066"/>
            </a:solidFill>
            <a:miter/>
            <a:tailEnd len="med" type="triangle" w="med"/>
          </a:ln>
        </p:spPr>
        <p:style>
          <a:lnRef idx="0"/>
          <a:fillRef idx="0"/>
          <a:effectRef idx="0"/>
          <a:fontRef idx="minor"/>
        </p:style>
      </p:sp>
      <p:sp>
        <p:nvSpPr>
          <p:cNvPr id="1122" name="Line 7"/>
          <p:cNvSpPr/>
          <p:nvPr/>
        </p:nvSpPr>
        <p:spPr>
          <a:xfrm>
            <a:off x="2267280" y="4972680"/>
            <a:ext cx="0" cy="705600"/>
          </a:xfrm>
          <a:prstGeom prst="line">
            <a:avLst/>
          </a:prstGeom>
          <a:ln w="57240">
            <a:solidFill>
              <a:srgbClr val="ff0066"/>
            </a:solidFill>
            <a:miter/>
            <a:tailEnd len="med" type="triangle" w="med"/>
          </a:ln>
        </p:spPr>
        <p:style>
          <a:lnRef idx="0"/>
          <a:fillRef idx="0"/>
          <a:effectRef idx="0"/>
          <a:fontRef idx="minor"/>
        </p:style>
      </p:sp>
      <p:sp>
        <p:nvSpPr>
          <p:cNvPr id="1123" name="CustomShape 8"/>
          <p:cNvSpPr/>
          <p:nvPr/>
        </p:nvSpPr>
        <p:spPr>
          <a:xfrm>
            <a:off x="5290200" y="1932120"/>
            <a:ext cx="3946320" cy="5125680"/>
          </a:xfrm>
          <a:prstGeom prst="rect">
            <a:avLst/>
          </a:prstGeom>
          <a:solidFill>
            <a:srgbClr val="ffcc99"/>
          </a:solidFill>
          <a:ln>
            <a:noFill/>
          </a:ln>
        </p:spPr>
        <p:style>
          <a:lnRef idx="0"/>
          <a:fillRef idx="0"/>
          <a:effectRef idx="0"/>
          <a:fontRef idx="minor"/>
        </p:style>
      </p:sp>
      <p:sp>
        <p:nvSpPr>
          <p:cNvPr id="1124" name="CustomShape 9"/>
          <p:cNvSpPr/>
          <p:nvPr/>
        </p:nvSpPr>
        <p:spPr>
          <a:xfrm>
            <a:off x="5877720" y="2520720"/>
            <a:ext cx="2687040" cy="504000"/>
          </a:xfrm>
          <a:prstGeom prst="rect">
            <a:avLst/>
          </a:prstGeom>
          <a:solidFill>
            <a:srgbClr val="00ffff"/>
          </a:solidFill>
          <a:ln>
            <a:noFill/>
          </a:ln>
        </p:spPr>
        <p:style>
          <a:lnRef idx="0"/>
          <a:fillRef idx="0"/>
          <a:effectRef idx="0"/>
          <a:fontRef idx="minor"/>
        </p:style>
        <p:txBody>
          <a:bodyPr wrap="none" lIns="90000" rIns="90000" tIns="46800" bIns="46800" anchor="ctr">
            <a:noAutofit/>
          </a:bodyPr>
          <a:p>
            <a:pPr algn="ctr"/>
            <a:r>
              <a:rPr b="1" lang="en-US" sz="1990" spc="-1" strike="noStrike">
                <a:solidFill>
                  <a:srgbClr val="000000"/>
                </a:solidFill>
                <a:latin typeface="Lato"/>
              </a:rPr>
              <a:t>Identify Entities</a:t>
            </a:r>
            <a:endParaRPr b="0" lang="en-US" sz="1990" spc="-1" strike="noStrike">
              <a:latin typeface="Arial"/>
            </a:endParaRPr>
          </a:p>
        </p:txBody>
      </p:sp>
      <p:sp>
        <p:nvSpPr>
          <p:cNvPr id="1125" name="CustomShape 10"/>
          <p:cNvSpPr/>
          <p:nvPr/>
        </p:nvSpPr>
        <p:spPr>
          <a:xfrm>
            <a:off x="5541840" y="3444480"/>
            <a:ext cx="3359160" cy="588240"/>
          </a:xfrm>
          <a:prstGeom prst="rect">
            <a:avLst/>
          </a:prstGeom>
          <a:solidFill>
            <a:srgbClr val="00ffff"/>
          </a:solidFill>
          <a:ln>
            <a:noFill/>
          </a:ln>
        </p:spPr>
        <p:style>
          <a:lnRef idx="0"/>
          <a:fillRef idx="0"/>
          <a:effectRef idx="0"/>
          <a:fontRef idx="minor"/>
        </p:style>
        <p:txBody>
          <a:bodyPr wrap="none" lIns="90000" rIns="90000" tIns="46800" bIns="46800" anchor="ctr">
            <a:noAutofit/>
          </a:bodyPr>
          <a:p>
            <a:pPr algn="ctr"/>
            <a:r>
              <a:rPr b="1" lang="en-US" sz="1990" spc="-1" strike="noStrike">
                <a:solidFill>
                  <a:srgbClr val="000000"/>
                </a:solidFill>
                <a:latin typeface="Lato"/>
              </a:rPr>
              <a:t>Discover Relationship</a:t>
            </a:r>
            <a:endParaRPr b="0" lang="en-US" sz="1990" spc="-1" strike="noStrike">
              <a:latin typeface="Arial"/>
            </a:endParaRPr>
          </a:p>
        </p:txBody>
      </p:sp>
      <p:sp>
        <p:nvSpPr>
          <p:cNvPr id="1126" name="CustomShape 11"/>
          <p:cNvSpPr/>
          <p:nvPr/>
        </p:nvSpPr>
        <p:spPr>
          <a:xfrm>
            <a:off x="5709600" y="4368960"/>
            <a:ext cx="3022920" cy="504000"/>
          </a:xfrm>
          <a:prstGeom prst="rect">
            <a:avLst/>
          </a:prstGeom>
          <a:solidFill>
            <a:srgbClr val="00ffff"/>
          </a:solidFill>
          <a:ln>
            <a:noFill/>
          </a:ln>
        </p:spPr>
        <p:style>
          <a:lnRef idx="0"/>
          <a:fillRef idx="0"/>
          <a:effectRef idx="0"/>
          <a:fontRef idx="minor"/>
        </p:style>
        <p:txBody>
          <a:bodyPr wrap="none" lIns="90000" rIns="90000" tIns="46800" bIns="46800" anchor="ctr">
            <a:noAutofit/>
          </a:bodyPr>
          <a:p>
            <a:pPr algn="ctr"/>
            <a:r>
              <a:rPr b="1" lang="en-US" sz="1990" spc="-1" strike="noStrike">
                <a:solidFill>
                  <a:srgbClr val="000000"/>
                </a:solidFill>
                <a:latin typeface="Lato"/>
              </a:rPr>
              <a:t>Define Attributes</a:t>
            </a:r>
            <a:endParaRPr b="0" lang="en-US" sz="1990" spc="-1" strike="noStrike">
              <a:latin typeface="Arial"/>
            </a:endParaRPr>
          </a:p>
        </p:txBody>
      </p:sp>
      <p:sp>
        <p:nvSpPr>
          <p:cNvPr id="1127" name="CustomShape 12"/>
          <p:cNvSpPr/>
          <p:nvPr/>
        </p:nvSpPr>
        <p:spPr>
          <a:xfrm>
            <a:off x="5709600" y="6301800"/>
            <a:ext cx="3107160" cy="419760"/>
          </a:xfrm>
          <a:prstGeom prst="rect">
            <a:avLst/>
          </a:prstGeom>
          <a:solidFill>
            <a:srgbClr val="00ffff"/>
          </a:solidFill>
          <a:ln>
            <a:noFill/>
          </a:ln>
        </p:spPr>
        <p:style>
          <a:lnRef idx="0"/>
          <a:fillRef idx="0"/>
          <a:effectRef idx="0"/>
          <a:fontRef idx="minor"/>
        </p:style>
        <p:txBody>
          <a:bodyPr wrap="none" lIns="90000" rIns="90000" tIns="46800" bIns="46800" anchor="ctr">
            <a:noAutofit/>
          </a:bodyPr>
          <a:p>
            <a:pPr algn="ctr"/>
            <a:r>
              <a:rPr b="1" lang="en-US" sz="1990" spc="-1" strike="noStrike">
                <a:solidFill>
                  <a:srgbClr val="000000"/>
                </a:solidFill>
                <a:latin typeface="Lato"/>
              </a:rPr>
              <a:t>Collect Data</a:t>
            </a:r>
            <a:endParaRPr b="0" lang="en-US" sz="1990" spc="-1" strike="noStrike">
              <a:latin typeface="Arial"/>
            </a:endParaRPr>
          </a:p>
        </p:txBody>
      </p:sp>
      <p:sp>
        <p:nvSpPr>
          <p:cNvPr id="1128" name="CustomShape 13"/>
          <p:cNvSpPr/>
          <p:nvPr/>
        </p:nvSpPr>
        <p:spPr>
          <a:xfrm>
            <a:off x="5457960" y="5377320"/>
            <a:ext cx="3611160" cy="504000"/>
          </a:xfrm>
          <a:prstGeom prst="rect">
            <a:avLst/>
          </a:prstGeom>
          <a:solidFill>
            <a:srgbClr val="00ffff"/>
          </a:solidFill>
          <a:ln>
            <a:noFill/>
          </a:ln>
        </p:spPr>
        <p:style>
          <a:lnRef idx="0"/>
          <a:fillRef idx="0"/>
          <a:effectRef idx="0"/>
          <a:fontRef idx="minor"/>
        </p:style>
        <p:txBody>
          <a:bodyPr wrap="none" lIns="90000" rIns="90000" tIns="46800" bIns="46800" anchor="ctr">
            <a:noAutofit/>
          </a:bodyPr>
          <a:p>
            <a:pPr algn="ctr"/>
            <a:r>
              <a:rPr b="1" lang="en-US" sz="1990" spc="-1" strike="noStrike">
                <a:solidFill>
                  <a:srgbClr val="000000"/>
                </a:solidFill>
                <a:latin typeface="Lato"/>
              </a:rPr>
              <a:t>Analyze/synthesize Data</a:t>
            </a:r>
            <a:endParaRPr b="0" lang="en-US" sz="1990" spc="-1" strike="noStrike">
              <a:latin typeface="Arial"/>
            </a:endParaRPr>
          </a:p>
        </p:txBody>
      </p:sp>
      <p:sp>
        <p:nvSpPr>
          <p:cNvPr id="1129" name="Line 14"/>
          <p:cNvSpPr/>
          <p:nvPr/>
        </p:nvSpPr>
        <p:spPr>
          <a:xfrm flipV="1">
            <a:off x="7137360" y="5881320"/>
            <a:ext cx="0" cy="419760"/>
          </a:xfrm>
          <a:prstGeom prst="line">
            <a:avLst/>
          </a:prstGeom>
          <a:ln w="28440">
            <a:solidFill>
              <a:srgbClr val="000000"/>
            </a:solidFill>
            <a:miter/>
            <a:tailEnd len="med" type="triangle" w="med"/>
          </a:ln>
        </p:spPr>
        <p:style>
          <a:lnRef idx="0"/>
          <a:fillRef idx="0"/>
          <a:effectRef idx="0"/>
          <a:fontRef idx="minor"/>
        </p:style>
      </p:sp>
      <p:sp>
        <p:nvSpPr>
          <p:cNvPr id="1130" name="Line 15"/>
          <p:cNvSpPr/>
          <p:nvPr/>
        </p:nvSpPr>
        <p:spPr>
          <a:xfrm flipV="1">
            <a:off x="7137360" y="4872960"/>
            <a:ext cx="0" cy="419760"/>
          </a:xfrm>
          <a:prstGeom prst="line">
            <a:avLst/>
          </a:prstGeom>
          <a:ln w="28440">
            <a:solidFill>
              <a:srgbClr val="000000"/>
            </a:solidFill>
            <a:miter/>
            <a:tailEnd len="med" type="triangle" w="med"/>
          </a:ln>
        </p:spPr>
        <p:style>
          <a:lnRef idx="0"/>
          <a:fillRef idx="0"/>
          <a:effectRef idx="0"/>
          <a:fontRef idx="minor"/>
        </p:style>
      </p:sp>
      <p:sp>
        <p:nvSpPr>
          <p:cNvPr id="1131" name="Line 16"/>
          <p:cNvSpPr/>
          <p:nvPr/>
        </p:nvSpPr>
        <p:spPr>
          <a:xfrm flipV="1">
            <a:off x="7137360" y="3948480"/>
            <a:ext cx="0" cy="420120"/>
          </a:xfrm>
          <a:prstGeom prst="line">
            <a:avLst/>
          </a:prstGeom>
          <a:ln w="28440">
            <a:solidFill>
              <a:srgbClr val="000000"/>
            </a:solidFill>
            <a:miter/>
            <a:tailEnd len="med" type="triangle" w="med"/>
          </a:ln>
        </p:spPr>
        <p:style>
          <a:lnRef idx="0"/>
          <a:fillRef idx="0"/>
          <a:effectRef idx="0"/>
          <a:fontRef idx="minor"/>
        </p:style>
      </p:sp>
      <p:sp>
        <p:nvSpPr>
          <p:cNvPr id="1132" name="Line 17"/>
          <p:cNvSpPr/>
          <p:nvPr/>
        </p:nvSpPr>
        <p:spPr>
          <a:xfrm flipV="1">
            <a:off x="7137360" y="3024720"/>
            <a:ext cx="0" cy="419760"/>
          </a:xfrm>
          <a:prstGeom prst="line">
            <a:avLst/>
          </a:prstGeom>
          <a:ln w="28440">
            <a:solidFill>
              <a:srgbClr val="000000"/>
            </a:solidFill>
            <a:miter/>
            <a:tailEnd len="med" type="triangle" w="med"/>
          </a:ln>
        </p:spPr>
        <p:style>
          <a:lnRef idx="0"/>
          <a:fillRef idx="0"/>
          <a:effectRef idx="0"/>
          <a:fontRef idx="minor"/>
        </p:style>
      </p:sp>
      <p:sp>
        <p:nvSpPr>
          <p:cNvPr id="1133" name="CustomShape 18"/>
          <p:cNvSpPr/>
          <p:nvPr/>
        </p:nvSpPr>
        <p:spPr>
          <a:xfrm>
            <a:off x="923400" y="2268000"/>
            <a:ext cx="310680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gn="ctr">
              <a:spcBef>
                <a:spcPts val="1500"/>
              </a:spcBef>
            </a:pPr>
            <a:r>
              <a:rPr b="1" lang="en-US" sz="1990" spc="-1" strike="noStrike">
                <a:solidFill>
                  <a:srgbClr val="000000"/>
                </a:solidFill>
                <a:latin typeface="Lato"/>
              </a:rPr>
              <a:t>TOP-DOWN</a:t>
            </a:r>
            <a:endParaRPr b="0" lang="en-US" sz="1990" spc="-1" strike="noStrike">
              <a:latin typeface="Arial"/>
            </a:endParaRPr>
          </a:p>
        </p:txBody>
      </p:sp>
      <p:sp>
        <p:nvSpPr>
          <p:cNvPr id="1134" name="CustomShape 19"/>
          <p:cNvSpPr/>
          <p:nvPr/>
        </p:nvSpPr>
        <p:spPr>
          <a:xfrm>
            <a:off x="5709960" y="1931760"/>
            <a:ext cx="293940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gn="ctr">
              <a:spcBef>
                <a:spcPts val="1500"/>
              </a:spcBef>
            </a:pPr>
            <a:r>
              <a:rPr b="1" lang="en-US" sz="1990" spc="-1" strike="noStrike">
                <a:solidFill>
                  <a:srgbClr val="000000"/>
                </a:solidFill>
                <a:latin typeface="Lato"/>
              </a:rPr>
              <a:t>Bottom-Up</a:t>
            </a:r>
            <a:endParaRPr b="0" lang="en-US" sz="1990" spc="-1" strike="noStrike">
              <a:latin typeface="Arial"/>
            </a:endParaRPr>
          </a:p>
        </p:txBody>
      </p:sp>
    </p:spTree>
  </p:cSld>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8"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The Specifications</a:t>
            </a:r>
            <a:endParaRPr b="1" lang="en-US" sz="4400" spc="-1" strike="noStrike">
              <a:latin typeface="Lato Black"/>
            </a:endParaRPr>
          </a:p>
        </p:txBody>
      </p:sp>
      <p:sp>
        <p:nvSpPr>
          <p:cNvPr id="1999" name="TextShape 2"/>
          <p:cNvSpPr txBox="1"/>
          <p:nvPr/>
        </p:nvSpPr>
        <p:spPr>
          <a:xfrm>
            <a:off x="1091520" y="2016360"/>
            <a:ext cx="8565120" cy="4537440"/>
          </a:xfrm>
          <a:prstGeom prst="rect">
            <a:avLst/>
          </a:prstGeom>
          <a:noFill/>
          <a:ln>
            <a:noFill/>
          </a:ln>
        </p:spPr>
        <p:txBody>
          <a:bodyPr lIns="90000" rIns="90000" tIns="46800" bIns="46800">
            <a:normAutofit/>
          </a:bodyPr>
          <a:p>
            <a:pPr marL="432000" indent="-324000">
              <a:spcBef>
                <a:spcPts val="799"/>
              </a:spcBef>
              <a:buClr>
                <a:srgbClr val="000000"/>
              </a:buClr>
              <a:buSzPct val="45000"/>
              <a:buFont typeface="Wingdings" charset="2"/>
              <a:buChar char=""/>
            </a:pPr>
            <a:r>
              <a:rPr b="0" lang="en-US" sz="3200" spc="-1" strike="noStrike">
                <a:latin typeface="Lato"/>
              </a:rPr>
              <a:t>Part 0: Primer</a:t>
            </a:r>
            <a:endParaRPr b="0" lang="en-US" sz="32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non-normative introduction</a:t>
            </a:r>
            <a:endParaRPr b="0" lang="en-US" sz="28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Part 1: Structures</a:t>
            </a:r>
            <a:endParaRPr b="0" lang="en-US" sz="32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define structure</a:t>
            </a:r>
            <a:endParaRPr b="0" lang="en-US" sz="28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constraining contents</a:t>
            </a:r>
            <a:endParaRPr b="0" lang="en-US" sz="28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Part 2: Datatypes</a:t>
            </a:r>
            <a:endParaRPr b="0" lang="en-US" sz="32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specify datatypes on elements and attributes</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0"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An Example Document (1/2)</a:t>
            </a:r>
            <a:endParaRPr b="1" lang="en-US" sz="4400" spc="-1" strike="noStrike">
              <a:latin typeface="Lato Black"/>
            </a:endParaRPr>
          </a:p>
        </p:txBody>
      </p:sp>
      <p:sp>
        <p:nvSpPr>
          <p:cNvPr id="2001" name="TextShape 2"/>
          <p:cNvSpPr txBox="1"/>
          <p:nvPr/>
        </p:nvSpPr>
        <p:spPr>
          <a:xfrm>
            <a:off x="1091520" y="1764360"/>
            <a:ext cx="8565120" cy="5545440"/>
          </a:xfrm>
          <a:prstGeom prst="rect">
            <a:avLst/>
          </a:prstGeom>
          <a:noFill/>
          <a:ln>
            <a:noFill/>
          </a:ln>
        </p:spPr>
        <p:txBody>
          <a:bodyPr lIns="90000" rIns="90000" tIns="46800" bIns="46800">
            <a:normAutofit/>
          </a:bodyPr>
          <a:p>
            <a:pPr marL="342720" indent="-342720">
              <a:lnSpc>
                <a:spcPct val="100000"/>
              </a:lnSpc>
              <a:spcBef>
                <a:spcPts val="400"/>
              </a:spcBef>
            </a:pPr>
            <a:r>
              <a:rPr b="0" lang="en-US" sz="1600" spc="-1" strike="noStrike">
                <a:latin typeface="Courier New"/>
              </a:rPr>
              <a:t>&lt;?xml version=“1.0”?&gt;</a:t>
            </a:r>
            <a:endParaRPr b="0" lang="en-US" sz="1600" spc="-1" strike="noStrike">
              <a:latin typeface="Lato"/>
            </a:endParaRPr>
          </a:p>
          <a:p>
            <a:pPr marL="342720" indent="-342720">
              <a:lnSpc>
                <a:spcPct val="100000"/>
              </a:lnSpc>
              <a:spcBef>
                <a:spcPts val="400"/>
              </a:spcBef>
            </a:pPr>
            <a:r>
              <a:rPr b="0" lang="en-US" sz="1600" spc="-1" strike="noStrike">
                <a:latin typeface="Courier New"/>
              </a:rPr>
              <a:t>&lt;</a:t>
            </a:r>
            <a:r>
              <a:rPr b="1" lang="en-US" sz="1600" spc="-1" strike="noStrike">
                <a:latin typeface="Courier New"/>
              </a:rPr>
              <a:t>purchaseOrder</a:t>
            </a:r>
            <a:r>
              <a:rPr b="0" lang="en-US" sz="1600" spc="-1" strike="noStrike">
                <a:latin typeface="Courier New"/>
              </a:rPr>
              <a:t> orderDate=“1999-10-20”&gt;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shipTo</a:t>
            </a:r>
            <a:r>
              <a:rPr b="0" lang="en-US" sz="1600" spc="-1" strike="noStrike">
                <a:latin typeface="Courier New"/>
              </a:rPr>
              <a:t> country=“US”&gt;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name</a:t>
            </a:r>
            <a:r>
              <a:rPr b="0" lang="en-US" sz="1600" spc="-1" strike="noStrike">
                <a:latin typeface="Courier New"/>
              </a:rPr>
              <a:t>&gt;Matthias Hauswirth&lt;/</a:t>
            </a:r>
            <a:r>
              <a:rPr b="1" lang="en-US" sz="1600" spc="-1" strike="noStrike">
                <a:latin typeface="Courier New"/>
              </a:rPr>
              <a:t>name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street</a:t>
            </a:r>
            <a:r>
              <a:rPr b="0" lang="en-US" sz="1600" spc="-1" strike="noStrike">
                <a:latin typeface="Courier New"/>
              </a:rPr>
              <a:t>&gt;4500 Brookfield Dr.&lt;/</a:t>
            </a:r>
            <a:r>
              <a:rPr b="1" lang="en-US" sz="1600" spc="-1" strike="noStrike">
                <a:latin typeface="Courier New"/>
              </a:rPr>
              <a:t>street</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city</a:t>
            </a:r>
            <a:r>
              <a:rPr b="0" lang="en-US" sz="1600" spc="-1" strike="noStrike">
                <a:latin typeface="Courier New"/>
              </a:rPr>
              <a:t>&gt;Boulder&lt;/</a:t>
            </a:r>
            <a:r>
              <a:rPr b="1" lang="en-US" sz="1600" spc="-1" strike="noStrike">
                <a:latin typeface="Courier New"/>
              </a:rPr>
              <a:t>city</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state</a:t>
            </a:r>
            <a:r>
              <a:rPr b="0" lang="en-US" sz="1600" spc="-1" strike="noStrike">
                <a:latin typeface="Courier New"/>
              </a:rPr>
              <a:t>&gt;CO&lt;/</a:t>
            </a:r>
            <a:r>
              <a:rPr b="1" lang="en-US" sz="1600" spc="-1" strike="noStrike">
                <a:latin typeface="Courier New"/>
              </a:rPr>
              <a:t>state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zip</a:t>
            </a:r>
            <a:r>
              <a:rPr b="0" lang="en-US" sz="1600" spc="-1" strike="noStrike">
                <a:latin typeface="Courier New"/>
              </a:rPr>
              <a:t>&gt;80303&lt;/</a:t>
            </a:r>
            <a:r>
              <a:rPr b="1" lang="en-US" sz="1600" spc="-1" strike="noStrike">
                <a:latin typeface="Courier New"/>
              </a:rPr>
              <a:t>zip</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shipTo</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billTo</a:t>
            </a:r>
            <a:r>
              <a:rPr b="0" lang="en-US" sz="1600" spc="-1" strike="noStrike">
                <a:latin typeface="Courier New"/>
              </a:rPr>
              <a:t> country=“US”&gt;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name</a:t>
            </a:r>
            <a:r>
              <a:rPr b="0" lang="en-US" sz="1600" spc="-1" strike="noStrike">
                <a:latin typeface="Courier New"/>
              </a:rPr>
              <a:t>&gt;Brian Temple&lt;/</a:t>
            </a:r>
            <a:r>
              <a:rPr b="1" lang="en-US" sz="1600" spc="-1" strike="noStrike">
                <a:latin typeface="Courier New"/>
              </a:rPr>
              <a:t>name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street</a:t>
            </a:r>
            <a:r>
              <a:rPr b="0" lang="en-US" sz="1600" spc="-1" strike="noStrike">
                <a:latin typeface="Courier New"/>
              </a:rPr>
              <a:t>&gt;1234 Strasse&lt;/</a:t>
            </a:r>
            <a:r>
              <a:rPr b="1" lang="en-US" sz="1600" spc="-1" strike="noStrike">
                <a:latin typeface="Courier New"/>
              </a:rPr>
              <a:t>street</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city</a:t>
            </a:r>
            <a:r>
              <a:rPr b="0" lang="en-US" sz="1600" spc="-1" strike="noStrike">
                <a:latin typeface="Courier New"/>
              </a:rPr>
              <a:t>&gt;Boulder&lt;/</a:t>
            </a:r>
            <a:r>
              <a:rPr b="1" lang="en-US" sz="1600" spc="-1" strike="noStrike">
                <a:latin typeface="Courier New"/>
              </a:rPr>
              <a:t>city</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state</a:t>
            </a:r>
            <a:r>
              <a:rPr b="0" lang="en-US" sz="1600" spc="-1" strike="noStrike">
                <a:latin typeface="Courier New"/>
              </a:rPr>
              <a:t>&gt;CO&lt;/</a:t>
            </a:r>
            <a:r>
              <a:rPr b="1" lang="en-US" sz="1600" spc="-1" strike="noStrike">
                <a:latin typeface="Courier New"/>
              </a:rPr>
              <a:t>state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zip</a:t>
            </a:r>
            <a:r>
              <a:rPr b="0" lang="en-US" sz="1600" spc="-1" strike="noStrike">
                <a:latin typeface="Courier New"/>
              </a:rPr>
              <a:t>&gt;80302&lt;/</a:t>
            </a:r>
            <a:r>
              <a:rPr b="1" lang="en-US" sz="1600" spc="-1" strike="noStrike">
                <a:latin typeface="Courier New"/>
              </a:rPr>
              <a:t>zip</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billTo</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a:t>
            </a:r>
            <a:endParaRPr b="0" lang="en-US" sz="1600" spc="-1" strike="noStrike">
              <a:latin typeface="Lato"/>
            </a:endParaRPr>
          </a:p>
        </p:txBody>
      </p:sp>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2"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An Example Document (2/2)</a:t>
            </a:r>
            <a:endParaRPr b="1" lang="en-US" sz="4400" spc="-1" strike="noStrike">
              <a:latin typeface="Lato Black"/>
            </a:endParaRPr>
          </a:p>
        </p:txBody>
      </p:sp>
      <p:sp>
        <p:nvSpPr>
          <p:cNvPr id="2003" name="TextShape 2"/>
          <p:cNvSpPr txBox="1"/>
          <p:nvPr/>
        </p:nvSpPr>
        <p:spPr>
          <a:xfrm>
            <a:off x="1091520" y="1764360"/>
            <a:ext cx="8565120" cy="5545440"/>
          </a:xfrm>
          <a:prstGeom prst="rect">
            <a:avLst/>
          </a:prstGeom>
          <a:noFill/>
          <a:ln>
            <a:noFill/>
          </a:ln>
        </p:spPr>
        <p:txBody>
          <a:bodyPr lIns="90000" rIns="90000" tIns="46800" bIns="46800">
            <a:normAutofit/>
          </a:bodyPr>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comment</a:t>
            </a:r>
            <a:r>
              <a:rPr b="0" lang="en-US" sz="1600" spc="-1" strike="noStrike">
                <a:latin typeface="Courier New"/>
              </a:rPr>
              <a:t>&gt;Brian pays&lt;/</a:t>
            </a:r>
            <a:r>
              <a:rPr b="1" lang="en-US" sz="1600" spc="-1" strike="noStrike">
                <a:latin typeface="Courier New"/>
              </a:rPr>
              <a:t>comment</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items</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item</a:t>
            </a:r>
            <a:r>
              <a:rPr b="0" lang="en-US" sz="1600" spc="-1" strike="noStrike">
                <a:latin typeface="Courier New"/>
              </a:rPr>
              <a:t> partNum=“123-AB”&gt;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productName</a:t>
            </a:r>
            <a:r>
              <a:rPr b="0" lang="en-US" sz="1600" spc="-1" strike="noStrike">
                <a:latin typeface="Courier New"/>
              </a:rPr>
              <a:t>&gt;Porsche&lt;/</a:t>
            </a:r>
            <a:r>
              <a:rPr b="1" lang="en-US" sz="1600" spc="-1" strike="noStrike">
                <a:latin typeface="Courier New"/>
              </a:rPr>
              <a:t>productName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quantity</a:t>
            </a:r>
            <a:r>
              <a:rPr b="0" lang="en-US" sz="1600" spc="-1" strike="noStrike">
                <a:latin typeface="Courier New"/>
              </a:rPr>
              <a:t>&gt;1&lt;/</a:t>
            </a:r>
            <a:r>
              <a:rPr b="1" lang="en-US" sz="1600" spc="-1" strike="noStrike">
                <a:latin typeface="Courier New"/>
              </a:rPr>
              <a:t>quantity</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price</a:t>
            </a:r>
            <a:r>
              <a:rPr b="0" lang="en-US" sz="1600" spc="-1" strike="noStrike">
                <a:latin typeface="Courier New"/>
              </a:rPr>
              <a:t>&gt;129400.00&lt;/</a:t>
            </a:r>
            <a:r>
              <a:rPr b="1" lang="en-US" sz="1600" spc="-1" strike="noStrike">
                <a:latin typeface="Courier New"/>
              </a:rPr>
              <a:t>price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comment</a:t>
            </a:r>
            <a:r>
              <a:rPr b="0" lang="en-US" sz="1600" spc="-1" strike="noStrike">
                <a:latin typeface="Courier New"/>
              </a:rPr>
              <a:t>&gt;Need a new one&lt;/</a:t>
            </a:r>
            <a:r>
              <a:rPr b="1" lang="en-US" sz="1600" spc="-1" strike="noStrike">
                <a:latin typeface="Courier New"/>
              </a:rPr>
              <a:t>comment</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item</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item</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productName</a:t>
            </a:r>
            <a:r>
              <a:rPr b="0" lang="en-US" sz="1600" spc="-1" strike="noStrike">
                <a:latin typeface="Courier New"/>
              </a:rPr>
              <a:t>&gt;Ferrari&lt;/</a:t>
            </a:r>
            <a:r>
              <a:rPr b="1" lang="en-US" sz="1600" spc="-1" strike="noStrike">
                <a:latin typeface="Courier New"/>
              </a:rPr>
              <a:t>productName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quantity</a:t>
            </a:r>
            <a:r>
              <a:rPr b="0" lang="en-US" sz="1600" spc="-1" strike="noStrike">
                <a:latin typeface="Courier New"/>
              </a:rPr>
              <a:t>&gt;2&lt;/</a:t>
            </a:r>
            <a:r>
              <a:rPr b="1" lang="en-US" sz="1600" spc="-1" strike="noStrike">
                <a:latin typeface="Courier New"/>
              </a:rPr>
              <a:t>quantity</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price</a:t>
            </a:r>
            <a:r>
              <a:rPr b="0" lang="en-US" sz="1600" spc="-1" strike="noStrike">
                <a:latin typeface="Courier New"/>
              </a:rPr>
              <a:t>&gt;189000.25&lt;/</a:t>
            </a:r>
            <a:r>
              <a:rPr b="1" lang="en-US" sz="1600" spc="-1" strike="noStrike">
                <a:latin typeface="Courier New"/>
              </a:rPr>
              <a:t>price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shipDate</a:t>
            </a:r>
            <a:r>
              <a:rPr b="0" lang="en-US" sz="1600" spc="-1" strike="noStrike">
                <a:latin typeface="Courier New"/>
              </a:rPr>
              <a:t>&gt;1999-05-21&lt;/</a:t>
            </a:r>
            <a:r>
              <a:rPr b="1" lang="en-US" sz="1600" spc="-1" strike="noStrike">
                <a:latin typeface="Courier New"/>
              </a:rPr>
              <a:t>shipDate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item</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a:t>
            </a:r>
            <a:r>
              <a:rPr b="1" lang="en-US" sz="1600" spc="-1" strike="noStrike">
                <a:latin typeface="Courier New"/>
              </a:rPr>
              <a:t>items</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&lt;/</a:t>
            </a:r>
            <a:r>
              <a:rPr b="1" lang="en-US" sz="1600" spc="-1" strike="noStrike">
                <a:latin typeface="Courier New"/>
              </a:rPr>
              <a:t>purchaseOrder</a:t>
            </a:r>
            <a:r>
              <a:rPr b="0" lang="en-US" sz="1600" spc="-1" strike="noStrike">
                <a:latin typeface="Courier New"/>
              </a:rPr>
              <a:t>&gt;</a:t>
            </a:r>
            <a:endParaRPr b="0" lang="en-US" sz="1600" spc="-1" strike="noStrike">
              <a:latin typeface="Lato"/>
            </a:endParaRPr>
          </a:p>
        </p:txBody>
      </p:sp>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4"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An Example Schema (1/3)</a:t>
            </a:r>
            <a:endParaRPr b="1" lang="en-US" sz="4400" spc="-1" strike="noStrike">
              <a:latin typeface="Lato Black"/>
            </a:endParaRPr>
          </a:p>
        </p:txBody>
      </p:sp>
      <p:sp>
        <p:nvSpPr>
          <p:cNvPr id="2005" name="TextShape 2"/>
          <p:cNvSpPr txBox="1"/>
          <p:nvPr/>
        </p:nvSpPr>
        <p:spPr>
          <a:xfrm>
            <a:off x="1091160" y="2016360"/>
            <a:ext cx="8732880" cy="4537440"/>
          </a:xfrm>
          <a:prstGeom prst="rect">
            <a:avLst/>
          </a:prstGeom>
          <a:noFill/>
          <a:ln>
            <a:noFill/>
          </a:ln>
        </p:spPr>
        <p:txBody>
          <a:bodyPr lIns="90000" rIns="90000" tIns="46800" bIns="46800">
            <a:normAutofit/>
          </a:bodyPr>
          <a:p>
            <a:pPr marL="342720" indent="-342720">
              <a:lnSpc>
                <a:spcPct val="100000"/>
              </a:lnSpc>
              <a:spcBef>
                <a:spcPts val="400"/>
              </a:spcBef>
            </a:pPr>
            <a:r>
              <a:rPr b="0" lang="en-US" sz="1600" spc="-1" strike="noStrike">
                <a:latin typeface="Courier New"/>
              </a:rPr>
              <a:t>&lt;xsd:</a:t>
            </a:r>
            <a:r>
              <a:rPr b="1" lang="en-US" sz="1600" spc="-1" strike="noStrike">
                <a:latin typeface="Courier New"/>
              </a:rPr>
              <a:t>schema</a:t>
            </a:r>
            <a:r>
              <a:rPr b="0" lang="en-US" sz="1600" spc="-1" strike="noStrike">
                <a:latin typeface="Courier New"/>
              </a:rPr>
              <a:t> xmlns:xsd=“http://www.w3.org/1999/XMLSchema”&gt;</a:t>
            </a:r>
            <a:endParaRPr b="0" lang="en-US" sz="1600" spc="-1" strike="noStrike">
              <a:latin typeface="Lato"/>
            </a:endParaRPr>
          </a:p>
          <a:p>
            <a:pPr marL="342720" indent="-342720">
              <a:lnSpc>
                <a:spcPct val="100000"/>
              </a:lnSpc>
              <a:spcBef>
                <a:spcPts val="400"/>
              </a:spcBef>
            </a:pP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name=“purchaseOrder” type=“purchaseOrderType”/&gt;</a:t>
            </a:r>
            <a:endParaRPr b="0" lang="en-US" sz="1600" spc="-1" strike="noStrike">
              <a:latin typeface="Lato"/>
            </a:endParaRPr>
          </a:p>
          <a:p>
            <a:pPr marL="342720" indent="-342720">
              <a:lnSpc>
                <a:spcPct val="100000"/>
              </a:lnSpc>
              <a:spcBef>
                <a:spcPts val="400"/>
              </a:spcBef>
            </a:pP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name=“comment” type=“xsd:string”/&gt;</a:t>
            </a:r>
            <a:endParaRPr b="0" lang="en-US" sz="1600" spc="-1" strike="noStrike">
              <a:latin typeface="Lato"/>
            </a:endParaRPr>
          </a:p>
          <a:p>
            <a:pPr marL="342720" indent="-342720">
              <a:lnSpc>
                <a:spcPct val="100000"/>
              </a:lnSpc>
              <a:spcBef>
                <a:spcPts val="400"/>
              </a:spcBef>
            </a:pP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complexType</a:t>
            </a:r>
            <a:r>
              <a:rPr b="0" lang="en-US" sz="1600" spc="-1" strike="noStrike">
                <a:latin typeface="Courier New"/>
              </a:rPr>
              <a:t> name=“PurchaseOrderType”&gt;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name=“shipTo” type=“AddressType”/&gt;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name=“billTo” type=“AddressType”/&gt;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ref=“comment” minOccurs=“0”/&gt;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name=“items” type=“ItemsType”/&gt;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attribute</a:t>
            </a:r>
            <a:r>
              <a:rPr b="0" lang="en-US" sz="1600" spc="-1" strike="noStrike">
                <a:latin typeface="Courier New"/>
              </a:rPr>
              <a:t> name=“orderDate” type=“xsd:date”/&gt;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complexType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a:t>
            </a:r>
            <a:endParaRPr b="0" lang="en-US" sz="1600" spc="-1" strike="noStrike">
              <a:latin typeface="Lato"/>
            </a:endParaRPr>
          </a:p>
        </p:txBody>
      </p:sp>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6"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An Example Schema (2/3)</a:t>
            </a:r>
            <a:endParaRPr b="1" lang="en-US" sz="4400" spc="-1" strike="noStrike">
              <a:latin typeface="Lato Black"/>
            </a:endParaRPr>
          </a:p>
        </p:txBody>
      </p:sp>
      <p:sp>
        <p:nvSpPr>
          <p:cNvPr id="2007" name="TextShape 2"/>
          <p:cNvSpPr txBox="1"/>
          <p:nvPr/>
        </p:nvSpPr>
        <p:spPr>
          <a:xfrm>
            <a:off x="1091520" y="2016360"/>
            <a:ext cx="8565120" cy="4537440"/>
          </a:xfrm>
          <a:prstGeom prst="rect">
            <a:avLst/>
          </a:prstGeom>
          <a:noFill/>
          <a:ln>
            <a:noFill/>
          </a:ln>
        </p:spPr>
        <p:txBody>
          <a:bodyPr lIns="90000" rIns="90000" tIns="46800" bIns="46800">
            <a:normAutofit/>
          </a:bodyPr>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complexType</a:t>
            </a:r>
            <a:r>
              <a:rPr b="0" lang="en-US" sz="1600" spc="-1" strike="noStrike">
                <a:latin typeface="Courier New"/>
              </a:rPr>
              <a:t> name=“AddressType”&gt;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name=“name” type=“xsd:string/&gt;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name=“street” type=“xsd:string”/&gt;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name=“city” type=“xsd:string”/&gt;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name=“state” type=“xsd:string”/&gt;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name=“zip” type=“xsd:decimal”/&gt;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attribute</a:t>
            </a:r>
            <a:r>
              <a:rPr b="0" lang="en-US" sz="1600" spc="-1" strike="noStrike">
                <a:latin typeface="Courier New"/>
              </a:rPr>
              <a:t> name=“country” type=“xsd:NMTOKEN”</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	</a:t>
            </a:r>
            <a:r>
              <a:rPr b="0" lang="en-US" sz="1600" spc="-1" strike="noStrike">
                <a:latin typeface="Courier New"/>
              </a:rPr>
              <a:t>use=“fixed” value=“US”/&gt;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complexType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simpleType</a:t>
            </a:r>
            <a:r>
              <a:rPr b="0" lang="en-US" sz="1600" spc="-1" strike="noStrike">
                <a:latin typeface="Courier New"/>
              </a:rPr>
              <a:t> name=“SkuType” base=“xsd:string”&gt;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	</a:t>
            </a:r>
            <a:r>
              <a:rPr b="0" lang="en-US" sz="1600" spc="-1" strike="noStrike">
                <a:latin typeface="Courier New"/>
              </a:rPr>
              <a:t>&lt;xsd:</a:t>
            </a:r>
            <a:r>
              <a:rPr b="1" lang="en-US" sz="1600" spc="-1" strike="noStrike">
                <a:latin typeface="Courier New"/>
              </a:rPr>
              <a:t>pattern</a:t>
            </a:r>
            <a:r>
              <a:rPr b="0" lang="en-US" sz="1600" spc="-1" strike="noStrike">
                <a:latin typeface="Courier New"/>
              </a:rPr>
              <a:t> value=“\d{3}-[A-Z]{2}”/&gt;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simpleType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a:t>
            </a:r>
            <a:endParaRPr b="0" lang="en-US" sz="1600" spc="-1" strike="noStrike">
              <a:latin typeface="Lato"/>
            </a:endParaRPr>
          </a:p>
          <a:p>
            <a:pPr marL="342720" indent="-342720">
              <a:lnSpc>
                <a:spcPct val="100000"/>
              </a:lnSpc>
              <a:spcBef>
                <a:spcPts val="400"/>
              </a:spcBef>
            </a:pPr>
            <a:endParaRPr b="0" lang="en-US" sz="1600" spc="-1" strike="noStrike">
              <a:latin typeface="Lato"/>
            </a:endParaRPr>
          </a:p>
        </p:txBody>
      </p:sp>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8"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An Example Schema (3/3)</a:t>
            </a:r>
            <a:endParaRPr b="1" lang="en-US" sz="4400" spc="-1" strike="noStrike">
              <a:latin typeface="Lato Black"/>
            </a:endParaRPr>
          </a:p>
        </p:txBody>
      </p:sp>
      <p:sp>
        <p:nvSpPr>
          <p:cNvPr id="2009" name="TextShape 2"/>
          <p:cNvSpPr txBox="1"/>
          <p:nvPr/>
        </p:nvSpPr>
        <p:spPr>
          <a:xfrm>
            <a:off x="923400" y="1764360"/>
            <a:ext cx="9153360" cy="5545440"/>
          </a:xfrm>
          <a:prstGeom prst="rect">
            <a:avLst/>
          </a:prstGeom>
          <a:noFill/>
          <a:ln>
            <a:noFill/>
          </a:ln>
        </p:spPr>
        <p:txBody>
          <a:bodyPr lIns="90000" rIns="90000" tIns="46800" bIns="46800">
            <a:normAutofit/>
          </a:bodyPr>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complexType</a:t>
            </a:r>
            <a:r>
              <a:rPr b="0" lang="en-US" sz="1600" spc="-1" strike="noStrike">
                <a:latin typeface="Courier New"/>
              </a:rPr>
              <a:t> name=“ItemsType”&gt;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element </a:t>
            </a:r>
            <a:r>
              <a:rPr b="0" lang="en-US" sz="1600" spc="-1" strike="noStrike">
                <a:latin typeface="Courier New"/>
              </a:rPr>
              <a:t>name=“item” minOccurs=“0” maxOccurs=“unbounded”&gt;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complexType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name=“productName” type=“xsd:string/&gt;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name=“quantity”&gt;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simpleType</a:t>
            </a:r>
            <a:r>
              <a:rPr b="0" lang="en-US" sz="1600" spc="-1" strike="noStrike">
                <a:latin typeface="Courier New"/>
              </a:rPr>
              <a:t> base=“xsd:positiveInteger”&gt;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maxExclusive</a:t>
            </a:r>
            <a:r>
              <a:rPr b="0" lang="en-US" sz="1600" spc="-1" strike="noStrike">
                <a:latin typeface="Courier New"/>
              </a:rPr>
              <a:t> Value=“100”/&gt;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simpleType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name=“price” type=“xsd:decimal”/&gt;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ref=“comment” minOccurs=“0”/&gt;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 name=“shipDate” type=“xsd:date” minOccurs=“0”/&gt;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attribute</a:t>
            </a:r>
            <a:r>
              <a:rPr b="0" lang="en-US" sz="1600" spc="-1" strike="noStrike">
                <a:latin typeface="Courier New"/>
              </a:rPr>
              <a:t> name=“partNum” type=“SkuType”/&gt;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complexType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element</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 </a:t>
            </a:r>
            <a:r>
              <a:rPr b="0" lang="en-US" sz="1600" spc="-1" strike="noStrike">
                <a:latin typeface="Courier New"/>
              </a:rPr>
              <a:t>&lt;/xsd:</a:t>
            </a:r>
            <a:r>
              <a:rPr b="1" lang="en-US" sz="1600" spc="-1" strike="noStrike">
                <a:latin typeface="Courier New"/>
              </a:rPr>
              <a:t>complexType</a:t>
            </a:r>
            <a:r>
              <a:rPr b="0" lang="en-US" sz="1600" spc="-1" strike="noStrike">
                <a:latin typeface="Courier New"/>
              </a:rPr>
              <a:t>&gt;</a:t>
            </a:r>
            <a:endParaRPr b="0" lang="en-US" sz="1600" spc="-1" strike="noStrike">
              <a:latin typeface="Lato"/>
            </a:endParaRPr>
          </a:p>
          <a:p>
            <a:pPr marL="342720" indent="-342720">
              <a:lnSpc>
                <a:spcPct val="100000"/>
              </a:lnSpc>
              <a:spcBef>
                <a:spcPts val="400"/>
              </a:spcBef>
            </a:pPr>
            <a:r>
              <a:rPr b="0" lang="en-US" sz="1600" spc="-1" strike="noStrike">
                <a:latin typeface="Courier New"/>
              </a:rPr>
              <a:t>&lt;/xsd:</a:t>
            </a:r>
            <a:r>
              <a:rPr b="1" lang="en-US" sz="1600" spc="-1" strike="noStrike">
                <a:latin typeface="Courier New"/>
              </a:rPr>
              <a:t>schema</a:t>
            </a:r>
            <a:r>
              <a:rPr b="0" lang="en-US" sz="1600" spc="-1" strike="noStrike">
                <a:latin typeface="Courier New"/>
              </a:rPr>
              <a:t>&gt;</a:t>
            </a:r>
            <a:endParaRPr b="0" lang="en-US" sz="1600" spc="-1" strike="noStrike">
              <a:latin typeface="Lato"/>
            </a:endParaRPr>
          </a:p>
        </p:txBody>
      </p:sp>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0"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Part 1: Structures</a:t>
            </a:r>
            <a:endParaRPr b="1" lang="en-US" sz="4400" spc="-1" strike="noStrike">
              <a:latin typeface="Lato Black"/>
            </a:endParaRPr>
          </a:p>
        </p:txBody>
      </p:sp>
      <p:sp>
        <p:nvSpPr>
          <p:cNvPr id="2011" name="TextShape 2"/>
          <p:cNvSpPr txBox="1"/>
          <p:nvPr/>
        </p:nvSpPr>
        <p:spPr>
          <a:xfrm>
            <a:off x="1091520" y="1763640"/>
            <a:ext cx="8565120" cy="4789440"/>
          </a:xfrm>
          <a:prstGeom prst="rect">
            <a:avLst/>
          </a:prstGeom>
          <a:noFill/>
          <a:ln>
            <a:noFill/>
          </a:ln>
        </p:spPr>
        <p:txBody>
          <a:bodyPr lIns="90000" rIns="90000" tIns="46800" bIns="46800">
            <a:normAutofit/>
          </a:bodyPr>
          <a:p>
            <a:pPr marL="432000" indent="-324000">
              <a:lnSpc>
                <a:spcPct val="90000"/>
              </a:lnSpc>
              <a:spcBef>
                <a:spcPts val="400"/>
              </a:spcBef>
              <a:buClr>
                <a:srgbClr val="000000"/>
              </a:buClr>
              <a:buSzPct val="45000"/>
              <a:buFont typeface="Wingdings" charset="2"/>
              <a:buChar char=""/>
            </a:pPr>
            <a:r>
              <a:rPr b="0" lang="en-US" sz="2800" spc="-1" strike="noStrike">
                <a:latin typeface="Lato"/>
              </a:rPr>
              <a:t>Type Definitions </a:t>
            </a:r>
            <a:r>
              <a:rPr b="1" i="1" lang="en-US" sz="1600" spc="-1" strike="noStrike">
                <a:latin typeface="Courier New"/>
              </a:rPr>
              <a:t>&lt;simpleType&gt;</a:t>
            </a:r>
            <a:r>
              <a:rPr b="1" lang="en-US" sz="1600" spc="-1" strike="noStrike">
                <a:latin typeface="Courier New"/>
              </a:rPr>
              <a:t> &lt;complexType&gt;</a:t>
            </a:r>
            <a:br/>
            <a:r>
              <a:rPr b="0" lang="en-US" sz="1600" spc="-1" strike="noStrike">
                <a:latin typeface="Courier New"/>
              </a:rPr>
              <a:t>&lt;element&gt; &lt;group&gt; &lt;all&gt; &lt;choice&gt; &lt;sequence&gt;</a:t>
            </a:r>
            <a:br/>
            <a:r>
              <a:rPr b="0" lang="en-US" sz="1600" spc="-1" strike="noStrike">
                <a:latin typeface="Courier New"/>
              </a:rPr>
              <a:t>&lt;attribute&gt; &lt;attributeGroup&gt;</a:t>
            </a:r>
            <a:endParaRPr b="0" lang="en-US" sz="1600" spc="-1" strike="noStrike">
              <a:latin typeface="Lato"/>
            </a:endParaRPr>
          </a:p>
          <a:p>
            <a:pPr marL="432000" indent="-324000">
              <a:lnSpc>
                <a:spcPct val="90000"/>
              </a:lnSpc>
              <a:spcBef>
                <a:spcPts val="400"/>
              </a:spcBef>
              <a:buClr>
                <a:srgbClr val="000000"/>
              </a:buClr>
              <a:buSzPct val="45000"/>
              <a:buFont typeface="Wingdings" charset="2"/>
              <a:buChar char=""/>
            </a:pPr>
            <a:r>
              <a:rPr b="0" lang="en-US" sz="2800" spc="-1" strike="noStrike">
                <a:latin typeface="Lato"/>
              </a:rPr>
              <a:t>Attribute Declarations</a:t>
            </a:r>
            <a:r>
              <a:rPr b="0" lang="en-US" sz="1600" spc="-1" strike="noStrike">
                <a:latin typeface="Courier New"/>
              </a:rPr>
              <a:t> </a:t>
            </a:r>
            <a:r>
              <a:rPr b="1" lang="en-US" sz="1600" spc="-1" strike="noStrike">
                <a:latin typeface="Courier New"/>
              </a:rPr>
              <a:t>&lt;attribute&gt;</a:t>
            </a:r>
            <a:br/>
            <a:r>
              <a:rPr b="0" i="1" lang="en-US" sz="1600" spc="-1" strike="noStrike">
                <a:latin typeface="Courier New"/>
              </a:rPr>
              <a:t>&lt;simpleType&gt;</a:t>
            </a:r>
            <a:endParaRPr b="0" lang="en-US" sz="1600" spc="-1" strike="noStrike">
              <a:latin typeface="Lato"/>
            </a:endParaRPr>
          </a:p>
          <a:p>
            <a:pPr marL="432000" indent="-324000">
              <a:lnSpc>
                <a:spcPct val="90000"/>
              </a:lnSpc>
              <a:spcBef>
                <a:spcPts val="400"/>
              </a:spcBef>
              <a:buClr>
                <a:srgbClr val="000000"/>
              </a:buClr>
              <a:buSzPct val="45000"/>
              <a:buFont typeface="Wingdings" charset="2"/>
              <a:buChar char=""/>
            </a:pPr>
            <a:r>
              <a:rPr b="0" lang="en-US" sz="2800" spc="-1" strike="noStrike">
                <a:latin typeface="Lato"/>
              </a:rPr>
              <a:t>Element Declarations </a:t>
            </a:r>
            <a:r>
              <a:rPr b="1" lang="en-US" sz="1600" spc="-1" strike="noStrike">
                <a:latin typeface="Courier New"/>
              </a:rPr>
              <a:t>&lt;element&gt;</a:t>
            </a:r>
            <a:br/>
            <a:r>
              <a:rPr b="0" i="1" lang="en-US" sz="1600" spc="-1" strike="noStrike">
                <a:latin typeface="Courier New"/>
              </a:rPr>
              <a:t>&lt;simpleType&gt;</a:t>
            </a:r>
            <a:r>
              <a:rPr b="0" lang="en-US" sz="1600" spc="-1" strike="noStrike">
                <a:latin typeface="Courier New"/>
              </a:rPr>
              <a:t> &lt;complexType&gt;</a:t>
            </a:r>
            <a:endParaRPr b="0" lang="en-US" sz="1600" spc="-1" strike="noStrike">
              <a:latin typeface="Lato"/>
            </a:endParaRPr>
          </a:p>
          <a:p>
            <a:pPr marL="432000" indent="-324000">
              <a:lnSpc>
                <a:spcPct val="90000"/>
              </a:lnSpc>
              <a:spcBef>
                <a:spcPts val="400"/>
              </a:spcBef>
              <a:buClr>
                <a:srgbClr val="000000"/>
              </a:buClr>
              <a:buSzPct val="45000"/>
              <a:buFont typeface="Wingdings" charset="2"/>
              <a:buChar char=""/>
            </a:pPr>
            <a:r>
              <a:rPr b="0" lang="en-US" sz="2800" spc="-1" strike="noStrike">
                <a:latin typeface="Lato"/>
              </a:rPr>
              <a:t>Attribute Group Definitions </a:t>
            </a:r>
            <a:r>
              <a:rPr b="1" lang="en-US" sz="1600" spc="-1" strike="noStrike">
                <a:latin typeface="Courier New"/>
              </a:rPr>
              <a:t>&lt;attributeGroup&gt;</a:t>
            </a:r>
            <a:br/>
            <a:r>
              <a:rPr b="0" lang="en-US" sz="1600" spc="-1" strike="noStrike">
                <a:latin typeface="Courier New"/>
              </a:rPr>
              <a:t>&lt;attribute&gt; &lt;attributeGroup&gt;</a:t>
            </a:r>
            <a:endParaRPr b="0" lang="en-US" sz="1600" spc="-1" strike="noStrike">
              <a:latin typeface="Lato"/>
            </a:endParaRPr>
          </a:p>
          <a:p>
            <a:pPr marL="432000" indent="-324000">
              <a:lnSpc>
                <a:spcPct val="90000"/>
              </a:lnSpc>
              <a:spcBef>
                <a:spcPts val="400"/>
              </a:spcBef>
              <a:buClr>
                <a:srgbClr val="000000"/>
              </a:buClr>
              <a:buSzPct val="45000"/>
              <a:buFont typeface="Wingdings" charset="2"/>
              <a:buChar char=""/>
            </a:pPr>
            <a:r>
              <a:rPr b="0" lang="en-US" sz="2800" spc="-1" strike="noStrike">
                <a:latin typeface="Lato"/>
              </a:rPr>
              <a:t>Model Group Definitions </a:t>
            </a:r>
            <a:r>
              <a:rPr b="1" lang="en-US" sz="1600" spc="-1" strike="noStrike">
                <a:latin typeface="Courier New"/>
              </a:rPr>
              <a:t>&lt;group&gt;</a:t>
            </a:r>
            <a:br/>
            <a:r>
              <a:rPr b="0" lang="en-US" sz="1600" spc="-1" strike="noStrike">
                <a:latin typeface="Courier New"/>
              </a:rPr>
              <a:t>&lt;element&gt; &lt;group&gt; &lt;all&gt; &lt;choice&gt; &lt;sequence&gt;</a:t>
            </a:r>
            <a:endParaRPr b="0" lang="en-US" sz="1600" spc="-1" strike="noStrike">
              <a:latin typeface="Lato"/>
            </a:endParaRPr>
          </a:p>
          <a:p>
            <a:pPr marL="432000" indent="-324000">
              <a:lnSpc>
                <a:spcPct val="90000"/>
              </a:lnSpc>
              <a:spcBef>
                <a:spcPts val="400"/>
              </a:spcBef>
              <a:buClr>
                <a:srgbClr val="000000"/>
              </a:buClr>
              <a:buSzPct val="45000"/>
              <a:buFont typeface="Wingdings" charset="2"/>
              <a:buChar char=""/>
            </a:pPr>
            <a:r>
              <a:rPr b="0" lang="en-US" sz="2800" spc="-1" strike="noStrike">
                <a:latin typeface="Lato"/>
              </a:rPr>
              <a:t>Notation Declarations </a:t>
            </a:r>
            <a:r>
              <a:rPr b="1" lang="en-US" sz="1600" spc="-1" strike="noStrike">
                <a:latin typeface="Courier New"/>
              </a:rPr>
              <a:t>&lt;notation&gt;</a:t>
            </a:r>
            <a:endParaRPr b="0" lang="en-US" sz="1600" spc="-1" strike="noStrike">
              <a:latin typeface="Lato"/>
            </a:endParaRPr>
          </a:p>
          <a:p>
            <a:pPr marL="432000" indent="-324000">
              <a:lnSpc>
                <a:spcPct val="90000"/>
              </a:lnSpc>
              <a:spcBef>
                <a:spcPts val="400"/>
              </a:spcBef>
              <a:buClr>
                <a:srgbClr val="000000"/>
              </a:buClr>
              <a:buSzPct val="45000"/>
              <a:buFont typeface="Wingdings" charset="2"/>
              <a:buChar char=""/>
            </a:pPr>
            <a:r>
              <a:rPr b="0" lang="en-US" sz="2800" spc="-1" strike="noStrike">
                <a:latin typeface="Lato"/>
              </a:rPr>
              <a:t>Annotations </a:t>
            </a:r>
            <a:r>
              <a:rPr b="1" lang="en-US" sz="1600" spc="-1" strike="noStrike">
                <a:latin typeface="Courier New"/>
              </a:rPr>
              <a:t>&lt;annotation&gt;</a:t>
            </a:r>
            <a:br/>
            <a:r>
              <a:rPr b="0" lang="en-US" sz="1600" spc="-1" strike="noStrike">
                <a:latin typeface="Courier New"/>
              </a:rPr>
              <a:t>&lt;appinfo&gt; &lt;documentation&gt;</a:t>
            </a:r>
            <a:endParaRPr b="0" lang="en-US" sz="1600" spc="-1" strike="noStrike">
              <a:latin typeface="Lato"/>
            </a:endParaRPr>
          </a:p>
        </p:txBody>
      </p:sp>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2"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DTD vs. Schema Structure</a:t>
            </a:r>
            <a:endParaRPr b="1" lang="en-US" sz="4400" spc="-1" strike="noStrike">
              <a:latin typeface="Lato Black"/>
            </a:endParaRPr>
          </a:p>
        </p:txBody>
      </p:sp>
      <p:sp>
        <p:nvSpPr>
          <p:cNvPr id="2013" name="TextShape 2"/>
          <p:cNvSpPr txBox="1"/>
          <p:nvPr/>
        </p:nvSpPr>
        <p:spPr>
          <a:xfrm>
            <a:off x="1091520" y="2016360"/>
            <a:ext cx="3022920" cy="453744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DTD</a:t>
            </a:r>
            <a:endParaRPr b="0" lang="en-US" sz="2400" spc="-1" strike="noStrike">
              <a:latin typeface="Lato"/>
            </a:endParaRPr>
          </a:p>
          <a:p>
            <a:pPr marL="342720" indent="-342720">
              <a:lnSpc>
                <a:spcPct val="100000"/>
              </a:lnSpc>
              <a:spcBef>
                <a:spcPts val="400"/>
              </a:spcBef>
            </a:pPr>
            <a:endParaRPr b="0" lang="en-US" sz="24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&lt;!ELEMENT e1 </a:t>
            </a:r>
            <a:br/>
            <a:r>
              <a:rPr b="0" lang="en-US" sz="1600" spc="-1" strike="noStrike">
                <a:solidFill>
                  <a:srgbClr val="402000"/>
                </a:solidFill>
                <a:latin typeface="Courier New"/>
              </a:rPr>
              <a:t>((e2,e3?)+|e4)&gt;</a:t>
            </a:r>
            <a:endParaRPr b="0" lang="en-US" sz="1600" spc="-1" strike="noStrike">
              <a:latin typeface="Lato"/>
            </a:endParaRPr>
          </a:p>
        </p:txBody>
      </p:sp>
      <p:sp>
        <p:nvSpPr>
          <p:cNvPr id="2014" name="TextShape 3"/>
          <p:cNvSpPr txBox="1"/>
          <p:nvPr/>
        </p:nvSpPr>
        <p:spPr>
          <a:xfrm>
            <a:off x="4197960" y="2016360"/>
            <a:ext cx="5458320" cy="453744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Schema</a:t>
            </a:r>
            <a:endParaRPr b="0" lang="en-US" sz="2400" spc="-1" strike="noStrike">
              <a:latin typeface="Lato"/>
            </a:endParaRPr>
          </a:p>
          <a:p>
            <a:pPr marL="342720" indent="-342720">
              <a:lnSpc>
                <a:spcPct val="100000"/>
              </a:lnSpc>
              <a:spcBef>
                <a:spcPts val="400"/>
              </a:spcBef>
            </a:pPr>
            <a:endParaRPr b="0" lang="en-US" sz="24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&lt;</a:t>
            </a:r>
            <a:r>
              <a:rPr b="1" lang="en-US" sz="1600" spc="-1" strike="noStrike">
                <a:solidFill>
                  <a:srgbClr val="402000"/>
                </a:solidFill>
                <a:latin typeface="Courier New"/>
              </a:rPr>
              <a:t>element</a:t>
            </a:r>
            <a:r>
              <a:rPr b="0" lang="en-US" sz="1600" spc="-1" strike="noStrike">
                <a:solidFill>
                  <a:srgbClr val="402000"/>
                </a:solidFill>
                <a:latin typeface="Courier New"/>
              </a:rPr>
              <a:t> name=“e1”&gt;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 </a:t>
            </a:r>
            <a:r>
              <a:rPr b="0" lang="en-US" sz="1600" spc="-1" strike="noStrike">
                <a:solidFill>
                  <a:srgbClr val="402000"/>
                </a:solidFill>
                <a:latin typeface="Courier New"/>
              </a:rPr>
              <a:t>&lt;</a:t>
            </a:r>
            <a:r>
              <a:rPr b="1" lang="en-US" sz="1600" spc="-1" strike="noStrike">
                <a:solidFill>
                  <a:srgbClr val="402000"/>
                </a:solidFill>
                <a:latin typeface="Courier New"/>
              </a:rPr>
              <a:t>complexType</a:t>
            </a:r>
            <a:r>
              <a:rPr b="0" lang="en-US" sz="1600" spc="-1" strike="noStrike">
                <a:solidFill>
                  <a:srgbClr val="402000"/>
                </a:solidFill>
                <a:latin typeface="Courier New"/>
              </a:rPr>
              <a:t>&gt;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  </a:t>
            </a:r>
            <a:r>
              <a:rPr b="0" lang="en-US" sz="1600" spc="-1" strike="noStrike">
                <a:solidFill>
                  <a:srgbClr val="402000"/>
                </a:solidFill>
                <a:latin typeface="Courier New"/>
              </a:rPr>
              <a:t>&lt;</a:t>
            </a:r>
            <a:r>
              <a:rPr b="1" lang="en-US" sz="1600" spc="-1" strike="noStrike">
                <a:solidFill>
                  <a:srgbClr val="402000"/>
                </a:solidFill>
                <a:latin typeface="Courier New"/>
              </a:rPr>
              <a:t>choice</a:t>
            </a:r>
            <a:r>
              <a:rPr b="0" lang="en-US" sz="1600" spc="-1" strike="noStrike">
                <a:solidFill>
                  <a:srgbClr val="402000"/>
                </a:solidFill>
                <a:latin typeface="Courier New"/>
              </a:rPr>
              <a:t>&gt;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   </a:t>
            </a:r>
            <a:r>
              <a:rPr b="0" lang="en-US" sz="1600" spc="-1" strike="noStrike">
                <a:solidFill>
                  <a:srgbClr val="402000"/>
                </a:solidFill>
                <a:latin typeface="Courier New"/>
              </a:rPr>
              <a:t>&lt;</a:t>
            </a:r>
            <a:r>
              <a:rPr b="1" lang="en-US" sz="1600" spc="-1" strike="noStrike">
                <a:solidFill>
                  <a:srgbClr val="402000"/>
                </a:solidFill>
                <a:latin typeface="Courier New"/>
              </a:rPr>
              <a:t>sequence</a:t>
            </a:r>
            <a:r>
              <a:rPr b="0" lang="en-US" sz="1600" spc="-1" strike="noStrike">
                <a:solidFill>
                  <a:srgbClr val="402000"/>
                </a:solidFill>
                <a:latin typeface="Courier New"/>
              </a:rPr>
              <a:t> maxOccurs=“unbounded”&gt;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    </a:t>
            </a:r>
            <a:r>
              <a:rPr b="0" lang="en-US" sz="1600" spc="-1" strike="noStrike">
                <a:solidFill>
                  <a:srgbClr val="402000"/>
                </a:solidFill>
                <a:latin typeface="Courier New"/>
              </a:rPr>
              <a:t>&lt;</a:t>
            </a:r>
            <a:r>
              <a:rPr b="1" lang="en-US" sz="1600" spc="-1" strike="noStrike">
                <a:solidFill>
                  <a:srgbClr val="402000"/>
                </a:solidFill>
                <a:latin typeface="Courier New"/>
              </a:rPr>
              <a:t>element</a:t>
            </a:r>
            <a:r>
              <a:rPr b="0" lang="en-US" sz="1600" spc="-1" strike="noStrike">
                <a:solidFill>
                  <a:srgbClr val="402000"/>
                </a:solidFill>
                <a:latin typeface="Courier New"/>
              </a:rPr>
              <a:t> ref=“e2”/&gt;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    </a:t>
            </a:r>
            <a:r>
              <a:rPr b="0" lang="en-US" sz="1600" spc="-1" strike="noStrike">
                <a:solidFill>
                  <a:srgbClr val="402000"/>
                </a:solidFill>
                <a:latin typeface="Courier New"/>
              </a:rPr>
              <a:t>&lt;</a:t>
            </a:r>
            <a:r>
              <a:rPr b="1" lang="en-US" sz="1600" spc="-1" strike="noStrike">
                <a:solidFill>
                  <a:srgbClr val="402000"/>
                </a:solidFill>
                <a:latin typeface="Courier New"/>
              </a:rPr>
              <a:t>element</a:t>
            </a:r>
            <a:r>
              <a:rPr b="0" lang="en-US" sz="1600" spc="-1" strike="noStrike">
                <a:solidFill>
                  <a:srgbClr val="402000"/>
                </a:solidFill>
                <a:latin typeface="Courier New"/>
              </a:rPr>
              <a:t> ref=“e3” minOccurs=“0”/&gt;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   </a:t>
            </a:r>
            <a:r>
              <a:rPr b="0" lang="en-US" sz="1600" spc="-1" strike="noStrike">
                <a:solidFill>
                  <a:srgbClr val="402000"/>
                </a:solidFill>
                <a:latin typeface="Courier New"/>
              </a:rPr>
              <a:t>&lt;/</a:t>
            </a:r>
            <a:r>
              <a:rPr b="1" lang="en-US" sz="1600" spc="-1" strike="noStrike">
                <a:solidFill>
                  <a:srgbClr val="402000"/>
                </a:solidFill>
                <a:latin typeface="Courier New"/>
              </a:rPr>
              <a:t>sequence</a:t>
            </a:r>
            <a:r>
              <a:rPr b="0" lang="en-US" sz="1600" spc="-1" strike="noStrike">
                <a:solidFill>
                  <a:srgbClr val="402000"/>
                </a:solidFill>
                <a:latin typeface="Courier New"/>
              </a:rPr>
              <a:t>&gt;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   </a:t>
            </a:r>
            <a:r>
              <a:rPr b="0" lang="en-US" sz="1600" spc="-1" strike="noStrike">
                <a:solidFill>
                  <a:srgbClr val="402000"/>
                </a:solidFill>
                <a:latin typeface="Courier New"/>
              </a:rPr>
              <a:t>&lt;</a:t>
            </a:r>
            <a:r>
              <a:rPr b="1" lang="en-US" sz="1600" spc="-1" strike="noStrike">
                <a:solidFill>
                  <a:srgbClr val="402000"/>
                </a:solidFill>
                <a:latin typeface="Courier New"/>
              </a:rPr>
              <a:t>element</a:t>
            </a:r>
            <a:r>
              <a:rPr b="0" lang="en-US" sz="1600" spc="-1" strike="noStrike">
                <a:solidFill>
                  <a:srgbClr val="402000"/>
                </a:solidFill>
                <a:latin typeface="Courier New"/>
              </a:rPr>
              <a:t> ref=“e4”&gt;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  </a:t>
            </a:r>
            <a:r>
              <a:rPr b="0" lang="en-US" sz="1600" spc="-1" strike="noStrike">
                <a:solidFill>
                  <a:srgbClr val="402000"/>
                </a:solidFill>
                <a:latin typeface="Courier New"/>
              </a:rPr>
              <a:t>&lt;/</a:t>
            </a:r>
            <a:r>
              <a:rPr b="1" lang="en-US" sz="1600" spc="-1" strike="noStrike">
                <a:solidFill>
                  <a:srgbClr val="402000"/>
                </a:solidFill>
                <a:latin typeface="Courier New"/>
              </a:rPr>
              <a:t>choice</a:t>
            </a:r>
            <a:r>
              <a:rPr b="0" lang="en-US" sz="1600" spc="-1" strike="noStrike">
                <a:solidFill>
                  <a:srgbClr val="402000"/>
                </a:solidFill>
                <a:latin typeface="Courier New"/>
              </a:rPr>
              <a:t>&gt;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 </a:t>
            </a:r>
            <a:r>
              <a:rPr b="0" lang="en-US" sz="1600" spc="-1" strike="noStrike">
                <a:solidFill>
                  <a:srgbClr val="402000"/>
                </a:solidFill>
                <a:latin typeface="Courier New"/>
              </a:rPr>
              <a:t>&lt;/</a:t>
            </a:r>
            <a:r>
              <a:rPr b="1" lang="en-US" sz="1600" spc="-1" strike="noStrike">
                <a:solidFill>
                  <a:srgbClr val="402000"/>
                </a:solidFill>
                <a:latin typeface="Courier New"/>
              </a:rPr>
              <a:t>complexType</a:t>
            </a:r>
            <a:r>
              <a:rPr b="0" lang="en-US" sz="1600" spc="-1" strike="noStrike">
                <a:solidFill>
                  <a:srgbClr val="402000"/>
                </a:solidFill>
                <a:latin typeface="Courier New"/>
              </a:rPr>
              <a:t>&gt;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&lt;/</a:t>
            </a:r>
            <a:r>
              <a:rPr b="1" lang="en-US" sz="1600" spc="-1" strike="noStrike">
                <a:solidFill>
                  <a:srgbClr val="402000"/>
                </a:solidFill>
                <a:latin typeface="Courier New"/>
              </a:rPr>
              <a:t>element</a:t>
            </a:r>
            <a:r>
              <a:rPr b="0" lang="en-US" sz="1600" spc="-1" strike="noStrike">
                <a:solidFill>
                  <a:srgbClr val="402000"/>
                </a:solidFill>
                <a:latin typeface="Courier New"/>
              </a:rPr>
              <a:t>&gt;</a:t>
            </a:r>
            <a:endParaRPr b="0" lang="en-US" sz="1600" spc="-1" strike="noStrike">
              <a:latin typeface="Lato"/>
            </a:endParaRPr>
          </a:p>
        </p:txBody>
      </p:sp>
    </p:spTree>
  </p:cSld>
  <mc:AlternateContent>
    <mc:Choice Requires="p14">
      <p:transition spd="slow" p14:dur="2000"/>
    </mc:Choice>
    <mc:Fallback>
      <p:transition spd="slow"/>
    </mc:Fallback>
  </mc:AlternateContent>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5"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Referential/Uniqueness Integrity</a:t>
            </a:r>
            <a:endParaRPr b="1" lang="en-US" sz="4400" spc="-1" strike="noStrike">
              <a:latin typeface="Lato Black"/>
            </a:endParaRPr>
          </a:p>
        </p:txBody>
      </p:sp>
      <p:sp>
        <p:nvSpPr>
          <p:cNvPr id="2016" name="TextShape 2"/>
          <p:cNvSpPr txBox="1"/>
          <p:nvPr/>
        </p:nvSpPr>
        <p:spPr>
          <a:xfrm>
            <a:off x="1091520" y="2016360"/>
            <a:ext cx="8565120" cy="4537440"/>
          </a:xfrm>
          <a:prstGeom prst="rect">
            <a:avLst/>
          </a:prstGeom>
          <a:noFill/>
          <a:ln>
            <a:noFill/>
          </a:ln>
        </p:spPr>
        <p:txBody>
          <a:bodyPr lIns="90000" rIns="90000" tIns="46800" bIns="46800">
            <a:normAutofit/>
          </a:bodyPr>
          <a:p>
            <a:pPr marL="342720" indent="-342720">
              <a:spcBef>
                <a:spcPts val="799"/>
              </a:spcBef>
              <a:buClr>
                <a:srgbClr val="ce9964"/>
              </a:buClr>
              <a:buSzPct val="90000"/>
              <a:buFont typeface="Webdings" charset="2"/>
              <a:buChar char=""/>
            </a:pPr>
            <a:r>
              <a:rPr b="0" i="1" lang="en-US" sz="3200" spc="-1" strike="noStrike">
                <a:latin typeface="Lato"/>
              </a:rPr>
              <a:t>Define Constraints using XPath expressions</a:t>
            </a:r>
            <a:endParaRPr b="0" lang="en-US" sz="3200" spc="-1" strike="noStrike">
              <a:latin typeface="Lato"/>
            </a:endParaRPr>
          </a:p>
          <a:p>
            <a:pPr marL="432000" indent="-324000">
              <a:lnSpc>
                <a:spcPct val="100000"/>
              </a:lnSpc>
              <a:spcBef>
                <a:spcPts val="799"/>
              </a:spcBef>
              <a:buClr>
                <a:srgbClr val="000000"/>
              </a:buClr>
              <a:buSzPct val="45000"/>
              <a:buFont typeface="Wingdings" charset="2"/>
              <a:buChar char=""/>
            </a:pPr>
            <a:r>
              <a:rPr b="0" lang="en-US" sz="3200" spc="-1" strike="noStrike">
                <a:latin typeface="Courier New"/>
              </a:rPr>
              <a:t>&lt;unique&gt;</a:t>
            </a:r>
            <a:endParaRPr b="0" lang="en-US" sz="3200" spc="-1" strike="noStrike">
              <a:latin typeface="Lato"/>
            </a:endParaRPr>
          </a:p>
          <a:p>
            <a:pPr marL="432000" indent="-324000">
              <a:lnSpc>
                <a:spcPct val="100000"/>
              </a:lnSpc>
              <a:spcBef>
                <a:spcPts val="799"/>
              </a:spcBef>
              <a:buClr>
                <a:srgbClr val="000000"/>
              </a:buClr>
              <a:buSzPct val="45000"/>
              <a:buFont typeface="Wingdings" charset="2"/>
              <a:buChar char=""/>
            </a:pPr>
            <a:r>
              <a:rPr b="0" lang="en-US" sz="3200" spc="-1" strike="noStrike">
                <a:latin typeface="Courier New"/>
              </a:rPr>
              <a:t>&lt;key&gt;</a:t>
            </a:r>
            <a:endParaRPr b="0" lang="en-US" sz="3200" spc="-1" strike="noStrike">
              <a:latin typeface="Lato"/>
            </a:endParaRPr>
          </a:p>
          <a:p>
            <a:pPr marL="432000" indent="-324000">
              <a:lnSpc>
                <a:spcPct val="100000"/>
              </a:lnSpc>
              <a:spcBef>
                <a:spcPts val="799"/>
              </a:spcBef>
              <a:buClr>
                <a:srgbClr val="000000"/>
              </a:buClr>
              <a:buSzPct val="45000"/>
              <a:buFont typeface="Wingdings" charset="2"/>
              <a:buChar char=""/>
            </a:pPr>
            <a:r>
              <a:rPr b="0" lang="en-US" sz="3200" spc="-1" strike="noStrike">
                <a:latin typeface="Courier New"/>
              </a:rPr>
              <a:t>&lt;keyref&gt;</a:t>
            </a:r>
            <a:endParaRPr b="0" lang="en-US" sz="3200" spc="-1" strike="noStrike">
              <a:latin typeface="Lato"/>
            </a:endParaRPr>
          </a:p>
          <a:p>
            <a:pPr marL="432000" indent="-324000">
              <a:lnSpc>
                <a:spcPct val="100000"/>
              </a:lnSpc>
              <a:spcBef>
                <a:spcPts val="799"/>
              </a:spcBef>
              <a:buClr>
                <a:srgbClr val="000000"/>
              </a:buClr>
              <a:buSzPct val="45000"/>
              <a:buFont typeface="Wingdings" charset="2"/>
              <a:buChar char=""/>
            </a:pPr>
            <a:r>
              <a:rPr b="0" lang="en-US" sz="3200" spc="-1" strike="noStrike">
                <a:latin typeface="Courier New"/>
              </a:rPr>
              <a:t>&lt;selector&gt;</a:t>
            </a:r>
            <a:endParaRPr b="0" lang="en-US" sz="3200" spc="-1" strike="noStrike">
              <a:latin typeface="Lato"/>
            </a:endParaRPr>
          </a:p>
          <a:p>
            <a:pPr marL="432000" indent="-324000">
              <a:lnSpc>
                <a:spcPct val="100000"/>
              </a:lnSpc>
              <a:spcBef>
                <a:spcPts val="799"/>
              </a:spcBef>
              <a:buClr>
                <a:srgbClr val="000000"/>
              </a:buClr>
              <a:buSzPct val="45000"/>
              <a:buFont typeface="Wingdings" charset="2"/>
              <a:buChar char=""/>
            </a:pPr>
            <a:r>
              <a:rPr b="0" lang="en-US" sz="3200" spc="-1" strike="noStrike">
                <a:latin typeface="Courier New"/>
              </a:rPr>
              <a:t>&lt;field&gt;</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7"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Part 2: Datatypes  </a:t>
            </a:r>
            <a:r>
              <a:rPr b="1" lang="en-US" sz="3600" spc="-1" strike="noStrike">
                <a:latin typeface="Courier New"/>
              </a:rPr>
              <a:t>&lt;simpleType&gt;</a:t>
            </a:r>
            <a:endParaRPr b="1" lang="en-US" sz="3600" spc="-1" strike="noStrike">
              <a:latin typeface="Lato Black"/>
            </a:endParaRPr>
          </a:p>
        </p:txBody>
      </p:sp>
      <p:sp>
        <p:nvSpPr>
          <p:cNvPr id="2018" name="TextShape 2"/>
          <p:cNvSpPr txBox="1"/>
          <p:nvPr/>
        </p:nvSpPr>
        <p:spPr>
          <a:xfrm>
            <a:off x="1091520" y="2016360"/>
            <a:ext cx="8565120" cy="453744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latin typeface="Lato"/>
              </a:rPr>
              <a:t>Value Space</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defined axiomatically (primitive types)</a:t>
            </a:r>
            <a:endParaRPr b="0" lang="en-US" sz="20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enumerated outright</a:t>
            </a:r>
            <a:endParaRPr b="0" lang="en-US" sz="20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defined by restricting value space of other type</a:t>
            </a:r>
            <a:endParaRPr b="0" lang="en-US" sz="20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combination of values of other type (list)</a:t>
            </a:r>
            <a:endParaRPr b="0" lang="en-US" sz="2000" spc="-1" strike="noStrike">
              <a:latin typeface="Lato"/>
            </a:endParaRPr>
          </a:p>
          <a:p>
            <a:pPr lvl="1" marL="742680" indent="-285480">
              <a:spcBef>
                <a:spcPts val="499"/>
              </a:spcBef>
              <a:buClr>
                <a:srgbClr val="ce9964"/>
              </a:buClr>
              <a:buFont typeface="Webdings" charset="2"/>
              <a:buChar char=""/>
            </a:pPr>
            <a:r>
              <a:rPr b="0" i="1" lang="en-US" sz="2000" spc="-1" strike="noStrike">
                <a:latin typeface="Lato"/>
              </a:rPr>
              <a:t>has certain properties (e.g. cardinality, equality, ordered)</a:t>
            </a:r>
            <a:r>
              <a:rPr b="0" lang="en-US" sz="2000" spc="-1" strike="noStrike">
                <a:latin typeface="Lato"/>
              </a:rPr>
              <a:t> </a:t>
            </a:r>
            <a:endParaRPr b="0" lang="en-US" sz="20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Lexical Space</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set of literals for a type (e.g. 100 and 1.0E2 denote same value)</a:t>
            </a:r>
            <a:endParaRPr b="0" lang="en-US" sz="20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Facets</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fundamental facets (define the type)</a:t>
            </a:r>
            <a:endParaRPr b="0" lang="en-US" sz="20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constraining facets (allow to constrain the value space)</a:t>
            </a: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CustomShape 1"/>
          <p:cNvSpPr/>
          <p:nvPr/>
        </p:nvSpPr>
        <p:spPr>
          <a:xfrm>
            <a:off x="0" y="596520"/>
            <a:ext cx="10076760" cy="689040"/>
          </a:xfrm>
          <a:prstGeom prst="rect">
            <a:avLst/>
          </a:prstGeom>
          <a:solidFill>
            <a:srgbClr val="ffcc99"/>
          </a:solidFill>
          <a:ln>
            <a:noFill/>
          </a:ln>
        </p:spPr>
        <p:style>
          <a:lnRef idx="0"/>
          <a:fillRef idx="0"/>
          <a:effectRef idx="0"/>
          <a:fontRef idx="minor"/>
        </p:style>
      </p:sp>
      <p:sp>
        <p:nvSpPr>
          <p:cNvPr id="1136" name="TextShape 2"/>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Survei Unit Kerja dan Tata Kelola</a:t>
            </a:r>
            <a:endParaRPr b="1" lang="en-US" sz="4400" spc="-1" strike="noStrike">
              <a:latin typeface="Lato Black"/>
            </a:endParaRPr>
          </a:p>
        </p:txBody>
      </p:sp>
      <p:sp>
        <p:nvSpPr>
          <p:cNvPr id="1137" name="TextShape 3"/>
          <p:cNvSpPr txBox="1"/>
          <p:nvPr/>
        </p:nvSpPr>
        <p:spPr>
          <a:xfrm>
            <a:off x="90360" y="1285560"/>
            <a:ext cx="983916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Nama Unit Kerja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Nama Jabatan Kepala Unit dan Person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Jumlah SDM pada Unit Kerja tersebut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Jumlah SDM bidang TIK</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SDM Pengelola data (memasukkan data, membuat laporan, memberikan data ke pihak lain)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Jumlah Server yang dikelola: [on premise, atau collo]</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Jaringan sendiri yang dimiliki</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Tahapan apa saja yang dilakukan [Perencanaan, ….]</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9"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Fundamental Facets</a:t>
            </a:r>
            <a:endParaRPr b="1" lang="en-US" sz="4400" spc="-1" strike="noStrike">
              <a:latin typeface="Lato Black"/>
            </a:endParaRPr>
          </a:p>
        </p:txBody>
      </p:sp>
      <p:sp>
        <p:nvSpPr>
          <p:cNvPr id="2020" name="TextShape 2"/>
          <p:cNvSpPr txBox="1"/>
          <p:nvPr/>
        </p:nvSpPr>
        <p:spPr>
          <a:xfrm>
            <a:off x="1091520" y="2016360"/>
            <a:ext cx="8565120" cy="4537440"/>
          </a:xfrm>
          <a:prstGeom prst="rect">
            <a:avLst/>
          </a:prstGeom>
          <a:noFill/>
          <a:ln>
            <a:noFill/>
          </a:ln>
        </p:spPr>
        <p:txBody>
          <a:bodyPr lIns="90000" rIns="90000" tIns="46800" bIns="46800">
            <a:normAutofit/>
          </a:bodyPr>
          <a:p>
            <a:pPr marL="342720" indent="-342720">
              <a:spcBef>
                <a:spcPts val="598"/>
              </a:spcBef>
              <a:buClr>
                <a:srgbClr val="ce9964"/>
              </a:buClr>
              <a:buSzPct val="90000"/>
              <a:buFont typeface="Webdings" charset="2"/>
              <a:buChar char=""/>
            </a:pPr>
            <a:r>
              <a:rPr b="0" i="1" lang="en-US" sz="2400" spc="-1" strike="noStrike">
                <a:latin typeface="Lato"/>
              </a:rPr>
              <a:t>Fundamental facets can’t be changed</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Equal</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all types provide an equality relation</a:t>
            </a:r>
            <a:endParaRPr b="0" lang="en-US" sz="20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Order</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some types provide an ordering relation</a:t>
            </a:r>
            <a:endParaRPr b="0" lang="en-US" sz="20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Bounds</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upper bound and lower bound</a:t>
            </a:r>
            <a:endParaRPr b="0" lang="en-US" sz="20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Cardinality</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finite, infinite</a:t>
            </a:r>
            <a:endParaRPr b="0" lang="en-US" sz="20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Numeric</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US" sz="2000" spc="-1" strike="noStrike">
                <a:latin typeface="Lato"/>
              </a:rPr>
              <a:t>yes or no</a:t>
            </a: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1"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Constraining Facets</a:t>
            </a:r>
            <a:endParaRPr b="1" lang="en-US" sz="4400" spc="-1" strike="noStrike">
              <a:latin typeface="Lato Black"/>
            </a:endParaRPr>
          </a:p>
        </p:txBody>
      </p:sp>
      <p:sp>
        <p:nvSpPr>
          <p:cNvPr id="2022" name="TextShape 2"/>
          <p:cNvSpPr txBox="1"/>
          <p:nvPr/>
        </p:nvSpPr>
        <p:spPr>
          <a:xfrm>
            <a:off x="1091160" y="2016360"/>
            <a:ext cx="4702320" cy="453744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length</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minLength</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maxLength</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pattern</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enumeration</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maxInclusive / maxExclusive</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minInclusive / minExclusive</a:t>
            </a:r>
            <a:endParaRPr b="0" lang="en-US" sz="2400" spc="-1" strike="noStrike">
              <a:latin typeface="Lato"/>
            </a:endParaRPr>
          </a:p>
        </p:txBody>
      </p:sp>
      <p:sp>
        <p:nvSpPr>
          <p:cNvPr id="2023" name="TextShape 3"/>
          <p:cNvSpPr txBox="1"/>
          <p:nvPr/>
        </p:nvSpPr>
        <p:spPr>
          <a:xfrm>
            <a:off x="6129720" y="2016360"/>
            <a:ext cx="3526920" cy="453744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precision</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scale</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encoding</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duration</a:t>
            </a: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solidFill>
                  <a:srgbClr val="402000"/>
                </a:solidFill>
                <a:latin typeface="Lato"/>
              </a:rPr>
              <a:t>period</a:t>
            </a:r>
            <a:endParaRPr b="0" lang="en-US" sz="2400" spc="-1" strike="noStrike">
              <a:latin typeface="Lato"/>
            </a:endParaRPr>
          </a:p>
          <a:p>
            <a:pPr marL="432000" indent="-324000">
              <a:spcBef>
                <a:spcPts val="598"/>
              </a:spcBef>
              <a:buClr>
                <a:srgbClr val="000000"/>
              </a:buClr>
              <a:buSzPct val="45000"/>
              <a:buFont typeface="Wingdings" charset="2"/>
              <a:buChar char=""/>
            </a:pP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4"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Primitive vs. Derived Types</a:t>
            </a:r>
            <a:endParaRPr b="1" lang="en-US" sz="4400" spc="-1" strike="noStrike">
              <a:latin typeface="Lato Black"/>
            </a:endParaRPr>
          </a:p>
        </p:txBody>
      </p:sp>
      <p:sp>
        <p:nvSpPr>
          <p:cNvPr id="2025" name="TextShape 2"/>
          <p:cNvSpPr txBox="1"/>
          <p:nvPr/>
        </p:nvSpPr>
        <p:spPr>
          <a:xfrm>
            <a:off x="1091160" y="2016360"/>
            <a:ext cx="419832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solidFill>
                  <a:srgbClr val="402000"/>
                </a:solidFill>
                <a:latin typeface="Lato"/>
              </a:rPr>
              <a:t>Primitive Types</a:t>
            </a:r>
            <a:endParaRPr b="0" lang="en-US" sz="2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string</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boolean</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float</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double</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decimal</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timeDuration</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recurringDuration</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binary</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uriReference</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ID</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IDREF</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ENTITY</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NOTATION</a:t>
            </a:r>
            <a:endParaRPr b="0" lang="en-US" sz="1800" spc="-1" strike="noStrike">
              <a:latin typeface="Lato"/>
            </a:endParaRPr>
          </a:p>
          <a:p>
            <a:pPr lvl="1" marL="864000" indent="-324000">
              <a:lnSpc>
                <a:spcPct val="70000"/>
              </a:lnSpc>
              <a:spcBef>
                <a:spcPts val="448"/>
              </a:spcBef>
              <a:buClr>
                <a:srgbClr val="000000"/>
              </a:buClr>
              <a:buSzPct val="45000"/>
              <a:buFont typeface="Wingdings" charset="2"/>
              <a:buChar char=""/>
            </a:pPr>
            <a:r>
              <a:rPr b="0" lang="en-US" sz="1800" spc="-1" strike="noStrike">
                <a:solidFill>
                  <a:srgbClr val="402000"/>
                </a:solidFill>
                <a:latin typeface="Lato"/>
              </a:rPr>
              <a:t>QName</a:t>
            </a:r>
            <a:endParaRPr b="0" lang="en-US" sz="1800" spc="-1" strike="noStrike">
              <a:latin typeface="Lato"/>
            </a:endParaRPr>
          </a:p>
          <a:p>
            <a:pPr marL="342720" indent="-342720">
              <a:spcBef>
                <a:spcPts val="697"/>
              </a:spcBef>
              <a:buClr>
                <a:srgbClr val="ce9964"/>
              </a:buClr>
              <a:buSzPct val="90000"/>
              <a:buFont typeface="Webdings" charset="2"/>
              <a:buChar char=""/>
            </a:pPr>
            <a:r>
              <a:rPr b="0" i="1" lang="en-US" sz="2800" spc="-1" strike="noStrike">
                <a:solidFill>
                  <a:srgbClr val="402000"/>
                </a:solidFill>
                <a:latin typeface="Lato"/>
              </a:rPr>
              <a:t>exist ab initio</a:t>
            </a:r>
            <a:endParaRPr b="0" lang="en-US" sz="2800" spc="-1" strike="noStrike">
              <a:latin typeface="Lato"/>
            </a:endParaRPr>
          </a:p>
          <a:p>
            <a:pPr marL="342720" indent="-342720">
              <a:spcBef>
                <a:spcPts val="697"/>
              </a:spcBef>
            </a:pPr>
            <a:endParaRPr b="0" lang="en-US" sz="2800" spc="-1" strike="noStrike">
              <a:latin typeface="Lato"/>
            </a:endParaRPr>
          </a:p>
        </p:txBody>
      </p:sp>
      <p:sp>
        <p:nvSpPr>
          <p:cNvPr id="2026" name="TextShape 3"/>
          <p:cNvSpPr txBox="1"/>
          <p:nvPr/>
        </p:nvSpPr>
        <p:spPr>
          <a:xfrm>
            <a:off x="5457960" y="2016360"/>
            <a:ext cx="419868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solidFill>
                  <a:srgbClr val="402000"/>
                </a:solidFill>
                <a:latin typeface="Lato"/>
              </a:rPr>
              <a:t>Derived Type</a:t>
            </a:r>
            <a:endParaRPr b="0" lang="en-US" sz="2800" spc="-1" strike="noStrike">
              <a:latin typeface="Lato"/>
            </a:endParaRPr>
          </a:p>
          <a:p>
            <a:pPr lvl="1" marL="864000" indent="-324000">
              <a:spcBef>
                <a:spcPts val="598"/>
              </a:spcBef>
              <a:buClr>
                <a:srgbClr val="000000"/>
              </a:buClr>
              <a:buSzPct val="45000"/>
              <a:buFont typeface="Wingdings" charset="2"/>
              <a:buChar char=""/>
            </a:pPr>
            <a:r>
              <a:rPr b="0" lang="en-US" sz="2400" spc="-1" strike="noStrike">
                <a:solidFill>
                  <a:srgbClr val="402000"/>
                </a:solidFill>
                <a:latin typeface="Lato"/>
              </a:rPr>
              <a:t>by restriction</a:t>
            </a:r>
            <a:endParaRPr b="0" lang="en-US" sz="2400" spc="-1" strike="noStrike">
              <a:latin typeface="Lato"/>
            </a:endParaRPr>
          </a:p>
          <a:p>
            <a:pPr lvl="2" marL="1296000" indent="-288000">
              <a:spcBef>
                <a:spcPts val="499"/>
              </a:spcBef>
              <a:buClr>
                <a:srgbClr val="000000"/>
              </a:buClr>
              <a:buSzPct val="75000"/>
              <a:buFont typeface="Symbol" charset="2"/>
              <a:buChar char=""/>
            </a:pPr>
            <a:r>
              <a:rPr b="0" lang="en-US" sz="2000" spc="-1" strike="noStrike">
                <a:solidFill>
                  <a:srgbClr val="402000"/>
                </a:solidFill>
                <a:latin typeface="Lato"/>
              </a:rPr>
              <a:t>use constraining facets</a:t>
            </a:r>
            <a:endParaRPr b="0" lang="en-US" sz="2000" spc="-1" strike="noStrike">
              <a:latin typeface="Lato"/>
            </a:endParaRPr>
          </a:p>
          <a:p>
            <a:pPr marL="342720" indent="-342720">
              <a:lnSpc>
                <a:spcPct val="100000"/>
              </a:lnSpc>
              <a:spcBef>
                <a:spcPts val="400"/>
              </a:spcBef>
            </a:pPr>
            <a:endParaRPr b="0" lang="en-US" sz="20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&lt;</a:t>
            </a:r>
            <a:r>
              <a:rPr b="1" lang="en-US" sz="1600" spc="-1" strike="noStrike">
                <a:solidFill>
                  <a:srgbClr val="402000"/>
                </a:solidFill>
                <a:latin typeface="Courier New"/>
              </a:rPr>
              <a:t>simpleType</a:t>
            </a:r>
            <a:r>
              <a:rPr b="0" lang="en-US" sz="1600" spc="-1" strike="noStrike">
                <a:solidFill>
                  <a:srgbClr val="402000"/>
                </a:solidFill>
                <a:latin typeface="Courier New"/>
              </a:rPr>
              <a:t> name=“sku” base=“xsd:string&gt;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 </a:t>
            </a:r>
            <a:r>
              <a:rPr b="0" lang="en-US" sz="1600" spc="-1" strike="noStrike">
                <a:solidFill>
                  <a:srgbClr val="402000"/>
                </a:solidFill>
                <a:latin typeface="Courier New"/>
              </a:rPr>
              <a:t>&lt;</a:t>
            </a:r>
            <a:r>
              <a:rPr b="1" lang="en-US" sz="1600" spc="-1" strike="noStrike">
                <a:solidFill>
                  <a:srgbClr val="402000"/>
                </a:solidFill>
                <a:latin typeface="Courier New"/>
              </a:rPr>
              <a:t>pattern</a:t>
            </a:r>
            <a:r>
              <a:rPr b="0" lang="en-US" sz="1600" spc="-1" strike="noStrike">
                <a:solidFill>
                  <a:srgbClr val="402000"/>
                </a:solidFill>
                <a:latin typeface="Courier New"/>
              </a:rPr>
              <a:t> </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   </a:t>
            </a:r>
            <a:r>
              <a:rPr b="0" lang="en-US" sz="1600" spc="-1" strike="noStrike">
                <a:solidFill>
                  <a:srgbClr val="402000"/>
                </a:solidFill>
                <a:latin typeface="Courier New"/>
              </a:rPr>
              <a:t>value=“\d{3}-[A-D]{4}”/&gt;</a:t>
            </a:r>
            <a:endParaRPr b="0" lang="en-US" sz="1600" spc="-1" strike="noStrike">
              <a:latin typeface="Lato"/>
            </a:endParaRPr>
          </a:p>
          <a:p>
            <a:pPr marL="342720" indent="-342720">
              <a:lnSpc>
                <a:spcPct val="100000"/>
              </a:lnSpc>
              <a:spcBef>
                <a:spcPts val="400"/>
              </a:spcBef>
            </a:pPr>
            <a:r>
              <a:rPr b="0" lang="en-US" sz="1600" spc="-1" strike="noStrike">
                <a:solidFill>
                  <a:srgbClr val="402000"/>
                </a:solidFill>
                <a:latin typeface="Courier New"/>
              </a:rPr>
              <a:t>&lt;/</a:t>
            </a:r>
            <a:r>
              <a:rPr b="1" lang="en-US" sz="1600" spc="-1" strike="noStrike">
                <a:solidFill>
                  <a:srgbClr val="402000"/>
                </a:solidFill>
                <a:latin typeface="Courier New"/>
              </a:rPr>
              <a:t>simpleType</a:t>
            </a:r>
            <a:r>
              <a:rPr b="0" lang="en-US" sz="1600" spc="-1" strike="noStrike">
                <a:solidFill>
                  <a:srgbClr val="402000"/>
                </a:solidFill>
                <a:latin typeface="Courier New"/>
              </a:rPr>
              <a:t>&gt;</a:t>
            </a:r>
            <a:endParaRPr b="0" lang="en-US" sz="1600" spc="-1" strike="noStrike">
              <a:latin typeface="Lato"/>
            </a:endParaRPr>
          </a:p>
          <a:p>
            <a:pPr marL="342720" indent="-342720">
              <a:spcBef>
                <a:spcPts val="697"/>
              </a:spcBef>
            </a:pPr>
            <a:endParaRPr b="0" lang="en-US" sz="1600" spc="-1" strike="noStrike">
              <a:latin typeface="Lato"/>
            </a:endParaRPr>
          </a:p>
          <a:p>
            <a:pPr lvl="1" marL="864000" indent="-324000">
              <a:spcBef>
                <a:spcPts val="598"/>
              </a:spcBef>
              <a:buClr>
                <a:srgbClr val="000000"/>
              </a:buClr>
              <a:buSzPct val="45000"/>
              <a:buFont typeface="Wingdings" charset="2"/>
              <a:buChar char=""/>
            </a:pPr>
            <a:r>
              <a:rPr b="0" lang="en-US" sz="2400" spc="-1" strike="noStrike">
                <a:solidFill>
                  <a:srgbClr val="402000"/>
                </a:solidFill>
                <a:latin typeface="Lato"/>
              </a:rPr>
              <a:t>by list</a:t>
            </a:r>
            <a:endParaRPr b="0" lang="en-US" sz="2400" spc="-1" strike="noStrike">
              <a:latin typeface="Lato"/>
            </a:endParaRPr>
          </a:p>
          <a:p>
            <a:pPr lvl="2" marL="1296000" indent="-288000">
              <a:spcBef>
                <a:spcPts val="499"/>
              </a:spcBef>
              <a:buClr>
                <a:srgbClr val="000000"/>
              </a:buClr>
              <a:buSzPct val="75000"/>
              <a:buFont typeface="Symbol" charset="2"/>
              <a:buChar char=""/>
            </a:pPr>
            <a:r>
              <a:rPr b="0" lang="en-US" sz="2000" spc="-1" strike="noStrike">
                <a:solidFill>
                  <a:srgbClr val="402000"/>
                </a:solidFill>
                <a:latin typeface="Lato"/>
              </a:rPr>
              <a:t>next slide</a:t>
            </a: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7"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Built-in vs. User-Derived Types</a:t>
            </a:r>
            <a:endParaRPr b="1" lang="en-US" sz="4400" spc="-1" strike="noStrike">
              <a:latin typeface="Lato Black"/>
            </a:endParaRPr>
          </a:p>
        </p:txBody>
      </p:sp>
      <p:sp>
        <p:nvSpPr>
          <p:cNvPr id="2028" name="TextShape 2"/>
          <p:cNvSpPr txBox="1"/>
          <p:nvPr/>
        </p:nvSpPr>
        <p:spPr>
          <a:xfrm>
            <a:off x="1091160" y="2016360"/>
            <a:ext cx="4198320" cy="4537440"/>
          </a:xfrm>
          <a:prstGeom prst="rect">
            <a:avLst/>
          </a:prstGeom>
          <a:noFill/>
          <a:ln>
            <a:noFill/>
          </a:ln>
        </p:spPr>
        <p:txBody>
          <a:bodyPr lIns="90000" rIns="90000" tIns="46800" bIns="46800">
            <a:normAutofit fontScale="91000"/>
          </a:bodyPr>
          <a:p>
            <a:pPr marL="432000" indent="-324000">
              <a:spcBef>
                <a:spcPts val="697"/>
              </a:spcBef>
              <a:buClr>
                <a:srgbClr val="000000"/>
              </a:buClr>
              <a:buSzPct val="45000"/>
              <a:buFont typeface="Wingdings" charset="2"/>
              <a:buChar char=""/>
            </a:pPr>
            <a:r>
              <a:rPr b="0" lang="en-US" sz="2800" spc="-1" strike="noStrike">
                <a:solidFill>
                  <a:srgbClr val="402000"/>
                </a:solidFill>
                <a:latin typeface="Lato"/>
              </a:rPr>
              <a:t>Built-in types</a:t>
            </a:r>
            <a:endParaRPr b="0" lang="en-US" sz="2800" spc="-1" strike="noStrike">
              <a:latin typeface="Lato"/>
            </a:endParaRPr>
          </a:p>
          <a:p>
            <a:pPr lvl="1" marL="864000" indent="-324000">
              <a:spcBef>
                <a:spcPts val="598"/>
              </a:spcBef>
              <a:buClr>
                <a:srgbClr val="000000"/>
              </a:buClr>
              <a:buSzPct val="45000"/>
              <a:buFont typeface="Wingdings" charset="2"/>
              <a:buChar char=""/>
            </a:pPr>
            <a:r>
              <a:rPr b="0" lang="en-US" sz="2400" spc="-1" strike="noStrike">
                <a:solidFill>
                  <a:srgbClr val="402000"/>
                </a:solidFill>
                <a:latin typeface="Lato"/>
              </a:rPr>
              <a:t>primitive</a:t>
            </a:r>
            <a:endParaRPr b="0" lang="en-US" sz="2400" spc="-1" strike="noStrike">
              <a:latin typeface="Lato"/>
            </a:endParaRPr>
          </a:p>
          <a:p>
            <a:pPr lvl="1" marL="864000" indent="-324000">
              <a:spcBef>
                <a:spcPts val="598"/>
              </a:spcBef>
              <a:buClr>
                <a:srgbClr val="000000"/>
              </a:buClr>
              <a:buSzPct val="45000"/>
              <a:buFont typeface="Wingdings" charset="2"/>
              <a:buChar char=""/>
            </a:pPr>
            <a:r>
              <a:rPr b="0" lang="en-US" sz="2400" spc="-1" strike="noStrike">
                <a:solidFill>
                  <a:srgbClr val="402000"/>
                </a:solidFill>
                <a:latin typeface="Lato"/>
              </a:rPr>
              <a:t>derived</a:t>
            </a:r>
            <a:endParaRPr b="0" lang="en-US" sz="24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solidFill>
                  <a:srgbClr val="402000"/>
                </a:solidFill>
                <a:latin typeface="Lato"/>
              </a:rPr>
              <a:t>language</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solidFill>
                  <a:srgbClr val="402000"/>
                </a:solidFill>
                <a:latin typeface="Lato"/>
              </a:rPr>
              <a:t>IDREFS</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solidFill>
                  <a:srgbClr val="402000"/>
                </a:solidFill>
                <a:latin typeface="Lato"/>
              </a:rPr>
              <a:t>long</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solidFill>
                  <a:srgbClr val="402000"/>
                </a:solidFill>
                <a:latin typeface="Lato"/>
              </a:rPr>
              <a:t>int</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solidFill>
                  <a:srgbClr val="402000"/>
                </a:solidFill>
                <a:latin typeface="Lato"/>
              </a:rPr>
              <a:t>short</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solidFill>
                  <a:srgbClr val="402000"/>
                </a:solidFill>
                <a:latin typeface="Lato"/>
              </a:rPr>
              <a:t>positiveInteger</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solidFill>
                  <a:srgbClr val="402000"/>
                </a:solidFill>
                <a:latin typeface="Lato"/>
              </a:rPr>
              <a:t>time</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solidFill>
                  <a:srgbClr val="402000"/>
                </a:solidFill>
                <a:latin typeface="Lato"/>
              </a:rPr>
              <a:t>month</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solidFill>
                  <a:srgbClr val="402000"/>
                </a:solidFill>
                <a:latin typeface="Lato"/>
              </a:rPr>
              <a:t>recurringDay</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solidFill>
                  <a:srgbClr val="402000"/>
                </a:solidFill>
                <a:latin typeface="Lato"/>
              </a:rPr>
              <a:t>...</a:t>
            </a:r>
            <a:endParaRPr b="0" lang="en-US" sz="2000" spc="-1" strike="noStrike">
              <a:latin typeface="Lato"/>
            </a:endParaRPr>
          </a:p>
        </p:txBody>
      </p:sp>
      <p:sp>
        <p:nvSpPr>
          <p:cNvPr id="2029" name="TextShape 3"/>
          <p:cNvSpPr txBox="1"/>
          <p:nvPr/>
        </p:nvSpPr>
        <p:spPr>
          <a:xfrm>
            <a:off x="5457960" y="2016360"/>
            <a:ext cx="419868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solidFill>
                  <a:srgbClr val="402000"/>
                </a:solidFill>
                <a:latin typeface="Lato"/>
              </a:rPr>
              <a:t>User-derived types</a:t>
            </a:r>
            <a:endParaRPr b="0" lang="en-US" sz="2800" spc="-1" strike="noStrike">
              <a:latin typeface="Lato"/>
            </a:endParaRPr>
          </a:p>
          <a:p>
            <a:pPr lvl="1" marL="864000" indent="-324000">
              <a:spcBef>
                <a:spcPts val="598"/>
              </a:spcBef>
              <a:buClr>
                <a:srgbClr val="000000"/>
              </a:buClr>
              <a:buSzPct val="45000"/>
              <a:buFont typeface="Wingdings" charset="2"/>
              <a:buChar char=""/>
            </a:pPr>
            <a:r>
              <a:rPr b="0" lang="en-US" sz="2400" spc="-1" strike="noStrike">
                <a:solidFill>
                  <a:srgbClr val="402000"/>
                </a:solidFill>
                <a:latin typeface="Lato"/>
              </a:rPr>
              <a:t>derived-only</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0"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Atomic vs. List Types</a:t>
            </a:r>
            <a:endParaRPr b="1" lang="en-US" sz="4400" spc="-1" strike="noStrike">
              <a:latin typeface="Lato Black"/>
            </a:endParaRPr>
          </a:p>
        </p:txBody>
      </p:sp>
      <p:sp>
        <p:nvSpPr>
          <p:cNvPr id="2031" name="TextShape 2"/>
          <p:cNvSpPr txBox="1"/>
          <p:nvPr/>
        </p:nvSpPr>
        <p:spPr>
          <a:xfrm>
            <a:off x="1091160" y="2016360"/>
            <a:ext cx="419832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solidFill>
                  <a:srgbClr val="402000"/>
                </a:solidFill>
                <a:latin typeface="Lato"/>
              </a:rPr>
              <a:t>Atomic</a:t>
            </a:r>
            <a:endParaRPr b="0" lang="en-US" sz="2800" spc="-1" strike="noStrike">
              <a:latin typeface="Lato"/>
            </a:endParaRPr>
          </a:p>
          <a:p>
            <a:pPr lvl="1" marL="864000" indent="-324000">
              <a:spcBef>
                <a:spcPts val="598"/>
              </a:spcBef>
              <a:buClr>
                <a:srgbClr val="000000"/>
              </a:buClr>
              <a:buSzPct val="45000"/>
              <a:buFont typeface="Wingdings" charset="2"/>
              <a:buChar char=""/>
            </a:pPr>
            <a:r>
              <a:rPr b="0" lang="en-US" sz="2400" spc="-1" strike="noStrike">
                <a:solidFill>
                  <a:srgbClr val="402000"/>
                </a:solidFill>
                <a:latin typeface="Lato"/>
              </a:rPr>
              <a:t>values indivisible</a:t>
            </a:r>
            <a:endParaRPr b="0" lang="en-US" sz="2400" spc="-1" strike="noStrike">
              <a:latin typeface="Lato"/>
            </a:endParaRPr>
          </a:p>
          <a:p>
            <a:pPr marL="342720" indent="-342720">
              <a:spcBef>
                <a:spcPts val="499"/>
              </a:spcBef>
            </a:pPr>
            <a:endParaRPr b="0" lang="en-US" sz="2400" spc="-1" strike="noStrike">
              <a:latin typeface="Lato"/>
            </a:endParaRPr>
          </a:p>
          <a:p>
            <a:pPr marL="342720" indent="-342720">
              <a:spcBef>
                <a:spcPts val="499"/>
              </a:spcBef>
            </a:pPr>
            <a:r>
              <a:rPr b="0" lang="en-US" sz="2000" spc="-1" strike="noStrike">
                <a:solidFill>
                  <a:srgbClr val="402000"/>
                </a:solidFill>
                <a:latin typeface="Lato"/>
              </a:rPr>
              <a:t>&lt;simpleType name=“ShoeSize” base=“xsd:decimal”/&gt;</a:t>
            </a:r>
            <a:endParaRPr b="0" lang="en-US" sz="2000" spc="-1" strike="noStrike">
              <a:latin typeface="Lato"/>
            </a:endParaRPr>
          </a:p>
          <a:p>
            <a:pPr marL="342720" indent="-342720">
              <a:spcBef>
                <a:spcPts val="499"/>
              </a:spcBef>
            </a:pPr>
            <a:endParaRPr b="0" lang="en-US" sz="2000" spc="-1" strike="noStrike">
              <a:latin typeface="Lato"/>
            </a:endParaRPr>
          </a:p>
          <a:p>
            <a:pPr marL="342720" indent="-342720">
              <a:spcBef>
                <a:spcPts val="499"/>
              </a:spcBef>
            </a:pPr>
            <a:endParaRPr b="0" lang="en-US" sz="2000" spc="-1" strike="noStrike">
              <a:latin typeface="Lato"/>
            </a:endParaRPr>
          </a:p>
          <a:p>
            <a:pPr marL="342720" indent="-342720">
              <a:spcBef>
                <a:spcPts val="499"/>
              </a:spcBef>
            </a:pPr>
            <a:r>
              <a:rPr b="0" lang="en-US" sz="2000" spc="-1" strike="noStrike">
                <a:solidFill>
                  <a:srgbClr val="402000"/>
                </a:solidFill>
                <a:latin typeface="Lato"/>
              </a:rPr>
              <a:t>&lt;element name=“shoe” type=“ShoeSize”/&gt;</a:t>
            </a:r>
            <a:endParaRPr b="0" lang="en-US" sz="2000" spc="-1" strike="noStrike">
              <a:latin typeface="Lato"/>
            </a:endParaRPr>
          </a:p>
          <a:p>
            <a:pPr marL="342720" indent="-342720">
              <a:spcBef>
                <a:spcPts val="499"/>
              </a:spcBef>
            </a:pPr>
            <a:endParaRPr b="0" lang="en-US" sz="2000" spc="-1" strike="noStrike">
              <a:latin typeface="Lato"/>
            </a:endParaRPr>
          </a:p>
          <a:p>
            <a:pPr marL="342720" indent="-342720">
              <a:spcBef>
                <a:spcPts val="499"/>
              </a:spcBef>
            </a:pPr>
            <a:r>
              <a:rPr b="0" lang="en-US" sz="2000" spc="-1" strike="noStrike">
                <a:solidFill>
                  <a:srgbClr val="402000"/>
                </a:solidFill>
                <a:latin typeface="Lato"/>
              </a:rPr>
              <a:t>&lt;shoe&gt;10.5&lt;/shoe&gt;</a:t>
            </a:r>
            <a:endParaRPr b="0" lang="en-US" sz="2000" spc="-1" strike="noStrike">
              <a:latin typeface="Lato"/>
            </a:endParaRPr>
          </a:p>
        </p:txBody>
      </p:sp>
      <p:sp>
        <p:nvSpPr>
          <p:cNvPr id="2032" name="TextShape 3"/>
          <p:cNvSpPr txBox="1"/>
          <p:nvPr/>
        </p:nvSpPr>
        <p:spPr>
          <a:xfrm>
            <a:off x="5457960" y="2016360"/>
            <a:ext cx="4198680" cy="45374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solidFill>
                  <a:srgbClr val="402000"/>
                </a:solidFill>
                <a:latin typeface="Lato"/>
              </a:rPr>
              <a:t>List</a:t>
            </a:r>
            <a:endParaRPr b="0" lang="en-US" sz="2800" spc="-1" strike="noStrike">
              <a:latin typeface="Lato"/>
            </a:endParaRPr>
          </a:p>
          <a:p>
            <a:pPr lvl="1" marL="864000" indent="-324000">
              <a:spcBef>
                <a:spcPts val="598"/>
              </a:spcBef>
              <a:buClr>
                <a:srgbClr val="000000"/>
              </a:buClr>
              <a:buSzPct val="45000"/>
              <a:buFont typeface="Wingdings" charset="2"/>
              <a:buChar char=""/>
            </a:pPr>
            <a:r>
              <a:rPr b="0" lang="en-US" sz="2400" spc="-1" strike="noStrike">
                <a:solidFill>
                  <a:srgbClr val="402000"/>
                </a:solidFill>
                <a:latin typeface="Lato"/>
              </a:rPr>
              <a:t>sequence of values of atomic type</a:t>
            </a:r>
            <a:endParaRPr b="0" lang="en-US" sz="2400" spc="-1" strike="noStrike">
              <a:latin typeface="Lato"/>
            </a:endParaRPr>
          </a:p>
          <a:p>
            <a:pPr marL="342720" indent="-342720">
              <a:spcBef>
                <a:spcPts val="499"/>
              </a:spcBef>
            </a:pPr>
            <a:r>
              <a:rPr b="0" lang="en-US" sz="2000" spc="-1" strike="noStrike">
                <a:solidFill>
                  <a:srgbClr val="402000"/>
                </a:solidFill>
                <a:latin typeface="Lato"/>
              </a:rPr>
              <a:t>&lt;simpleType name=“ShoeSizes” base=“shoeSize” derivedBy=“list”/&gt;</a:t>
            </a:r>
            <a:endParaRPr b="0" lang="en-US" sz="2000" spc="-1" strike="noStrike">
              <a:latin typeface="Lato"/>
            </a:endParaRPr>
          </a:p>
          <a:p>
            <a:pPr marL="342720" indent="-342720">
              <a:spcBef>
                <a:spcPts val="499"/>
              </a:spcBef>
            </a:pPr>
            <a:endParaRPr b="0" lang="en-US" sz="2000" spc="-1" strike="noStrike">
              <a:latin typeface="Lato"/>
            </a:endParaRPr>
          </a:p>
          <a:p>
            <a:pPr marL="342720" indent="-342720">
              <a:spcBef>
                <a:spcPts val="499"/>
              </a:spcBef>
            </a:pPr>
            <a:r>
              <a:rPr b="0" lang="en-US" sz="2000" spc="-1" strike="noStrike">
                <a:solidFill>
                  <a:srgbClr val="402000"/>
                </a:solidFill>
                <a:latin typeface="Lato"/>
              </a:rPr>
              <a:t>&lt;element name=“shoes” type=“ShoeSizes”/&gt;</a:t>
            </a:r>
            <a:endParaRPr b="0" lang="en-US" sz="2000" spc="-1" strike="noStrike">
              <a:latin typeface="Lato"/>
            </a:endParaRPr>
          </a:p>
          <a:p>
            <a:pPr marL="342720" indent="-342720">
              <a:spcBef>
                <a:spcPts val="499"/>
              </a:spcBef>
            </a:pPr>
            <a:endParaRPr b="0" lang="en-US" sz="2000" spc="-1" strike="noStrike">
              <a:latin typeface="Lato"/>
            </a:endParaRPr>
          </a:p>
          <a:p>
            <a:pPr marL="342720" indent="-342720">
              <a:spcBef>
                <a:spcPts val="499"/>
              </a:spcBef>
            </a:pPr>
            <a:r>
              <a:rPr b="0" lang="en-US" sz="2000" spc="-1" strike="noStrike">
                <a:solidFill>
                  <a:srgbClr val="402000"/>
                </a:solidFill>
                <a:latin typeface="Lato"/>
              </a:rPr>
              <a:t>&lt;shoes&gt;8 10 10.5&lt;/shoes&gt;</a:t>
            </a: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3" name="TextShape 1"/>
          <p:cNvSpPr txBox="1"/>
          <p:nvPr/>
        </p:nvSpPr>
        <p:spPr>
          <a:xfrm>
            <a:off x="109152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Tools</a:t>
            </a:r>
            <a:endParaRPr b="1" lang="en-US" sz="4400" spc="-1" strike="noStrike">
              <a:latin typeface="Lato Black"/>
            </a:endParaRPr>
          </a:p>
        </p:txBody>
      </p:sp>
      <p:sp>
        <p:nvSpPr>
          <p:cNvPr id="2034" name="TextShape 2"/>
          <p:cNvSpPr txBox="1"/>
          <p:nvPr/>
        </p:nvSpPr>
        <p:spPr>
          <a:xfrm>
            <a:off x="1091520" y="1679760"/>
            <a:ext cx="8565120" cy="4873680"/>
          </a:xfrm>
          <a:prstGeom prst="rect">
            <a:avLst/>
          </a:prstGeom>
          <a:noFill/>
          <a:ln>
            <a:noFill/>
          </a:ln>
        </p:spPr>
        <p:txBody>
          <a:bodyPr lIns="90000" rIns="90000" tIns="46800" bIns="46800">
            <a:normAutofit fontScale="90000"/>
          </a:bodyPr>
          <a:p>
            <a:pPr marL="432000" indent="-324000">
              <a:spcBef>
                <a:spcPts val="799"/>
              </a:spcBef>
              <a:buClr>
                <a:srgbClr val="000000"/>
              </a:buClr>
              <a:buSzPct val="45000"/>
              <a:buFont typeface="Wingdings" charset="2"/>
              <a:buChar char=""/>
            </a:pPr>
            <a:r>
              <a:rPr b="0" lang="en-US" sz="3200" spc="-1" strike="noStrike">
                <a:latin typeface="Lato"/>
              </a:rPr>
              <a:t>XML Schema-aware Parser</a:t>
            </a:r>
            <a:endParaRPr b="0" lang="en-US" sz="3200" spc="-1" strike="noStrike">
              <a:latin typeface="Lato"/>
            </a:endParaRPr>
          </a:p>
          <a:p>
            <a:pPr lvl="1" marL="864000" indent="-324000">
              <a:lnSpc>
                <a:spcPct val="80000"/>
              </a:lnSpc>
              <a:spcBef>
                <a:spcPts val="697"/>
              </a:spcBef>
              <a:buClr>
                <a:srgbClr val="000000"/>
              </a:buClr>
              <a:buSzPct val="45000"/>
              <a:buFont typeface="Wingdings" charset="2"/>
              <a:buChar char=""/>
            </a:pPr>
            <a:r>
              <a:rPr b="0" lang="en-US" sz="2800" spc="-1" strike="noStrike">
                <a:latin typeface="Lato"/>
              </a:rPr>
              <a:t>Xerces-J</a:t>
            </a:r>
            <a:endParaRPr b="0" lang="en-US" sz="2800" spc="-1" strike="noStrike">
              <a:latin typeface="Lato"/>
            </a:endParaRPr>
          </a:p>
          <a:p>
            <a:pPr lvl="1" marL="864000" indent="-324000">
              <a:lnSpc>
                <a:spcPct val="80000"/>
              </a:lnSpc>
              <a:spcBef>
                <a:spcPts val="697"/>
              </a:spcBef>
              <a:buClr>
                <a:srgbClr val="000000"/>
              </a:buClr>
              <a:buSzPct val="45000"/>
              <a:buFont typeface="Wingdings" charset="2"/>
              <a:buChar char=""/>
            </a:pPr>
            <a:r>
              <a:rPr b="0" lang="en-US" sz="2800" spc="-1" strike="noStrike">
                <a:latin typeface="Lato"/>
              </a:rPr>
              <a:t>Oracle XML Schema Processor</a:t>
            </a:r>
            <a:endParaRPr b="0" lang="en-US" sz="28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XML Schema Validator (XSV, online)</a:t>
            </a:r>
            <a:endParaRPr b="0" lang="en-US" sz="32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DTD to Schema Conversion Tools</a:t>
            </a:r>
            <a:endParaRPr b="0" lang="en-US" sz="32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XML Schema Editor</a:t>
            </a:r>
            <a:endParaRPr b="0" lang="en-US" sz="32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Extensibility’s XML Authority</a:t>
            </a:r>
            <a:endParaRPr b="0" lang="en-US" sz="28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XML Schema-aware Instance Editor</a:t>
            </a:r>
            <a:endParaRPr b="0" lang="en-US" sz="3200" spc="-1" strike="noStrike">
              <a:latin typeface="Lato"/>
            </a:endParaRPr>
          </a:p>
          <a:p>
            <a:pPr lvl="1" marL="864000" indent="-324000">
              <a:lnSpc>
                <a:spcPct val="80000"/>
              </a:lnSpc>
              <a:spcBef>
                <a:spcPts val="697"/>
              </a:spcBef>
              <a:buClr>
                <a:srgbClr val="000000"/>
              </a:buClr>
              <a:buSzPct val="45000"/>
              <a:buFont typeface="Wingdings" charset="2"/>
              <a:buChar char=""/>
            </a:pPr>
            <a:r>
              <a:rPr b="0" lang="en-US" sz="2800" spc="-1" strike="noStrike">
                <a:latin typeface="Lato"/>
              </a:rPr>
              <a:t>Extensibility’s XMLInstance</a:t>
            </a:r>
            <a:endParaRPr b="0" lang="en-US" sz="2800" spc="-1" strike="noStrike">
              <a:latin typeface="Lato"/>
            </a:endParaRPr>
          </a:p>
          <a:p>
            <a:pPr lvl="1" marL="864000" indent="-324000">
              <a:lnSpc>
                <a:spcPct val="80000"/>
              </a:lnSpc>
              <a:spcBef>
                <a:spcPts val="697"/>
              </a:spcBef>
              <a:buClr>
                <a:srgbClr val="000000"/>
              </a:buClr>
              <a:buSzPct val="45000"/>
              <a:buFont typeface="Wingdings" charset="2"/>
              <a:buChar char=""/>
            </a:pPr>
            <a:r>
              <a:rPr b="0" lang="en-US" sz="2800" spc="-1" strike="noStrike">
                <a:latin typeface="Lato"/>
              </a:rPr>
              <a:t>ChannelPoint’s Merlot (maybe in future)</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35"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XML</a:t>
            </a:r>
            <a:endParaRPr b="1" lang="en-US" sz="4400" spc="-1" strike="noStrike">
              <a:latin typeface="Lato Black"/>
            </a:endParaRPr>
          </a:p>
        </p:txBody>
      </p:sp>
      <p:sp>
        <p:nvSpPr>
          <p:cNvPr id="2036" name="TextShape 2"/>
          <p:cNvSpPr txBox="1"/>
          <p:nvPr/>
        </p:nvSpPr>
        <p:spPr>
          <a:xfrm>
            <a:off x="755640" y="1932120"/>
            <a:ext cx="8580960" cy="4890600"/>
          </a:xfrm>
          <a:prstGeom prst="rect">
            <a:avLst/>
          </a:prstGeom>
          <a:noFill/>
          <a:ln>
            <a:noFill/>
          </a:ln>
        </p:spPr>
        <p:txBody>
          <a:bodyPr lIns="90000" rIns="90000" tIns="46800" bIns="46800">
            <a:normAutofit/>
          </a:bodyPr>
          <a:p>
            <a:pPr marL="342720" indent="-342720">
              <a:spcBef>
                <a:spcPts val="598"/>
              </a:spcBef>
            </a:pPr>
            <a:r>
              <a:rPr b="0" lang="en-US" sz="2400" spc="-1" strike="noStrike">
                <a:latin typeface="Lato"/>
              </a:rPr>
              <a:t>&lt;</a:t>
            </a:r>
            <a:r>
              <a:rPr b="0" lang="en-US" sz="2400" spc="-1" strike="noStrike">
                <a:solidFill>
                  <a:srgbClr val="006600"/>
                </a:solidFill>
                <a:latin typeface="Lato"/>
              </a:rPr>
              <a:t>bibliography</a:t>
            </a:r>
            <a:r>
              <a:rPr b="0" lang="en-US" sz="2400" spc="-1" strike="noStrike">
                <a:latin typeface="Lato"/>
              </a:rPr>
              <a:t>&gt;</a:t>
            </a:r>
            <a:endParaRPr b="0" lang="en-US" sz="2400" spc="-1" strike="noStrike">
              <a:latin typeface="Lato"/>
            </a:endParaRPr>
          </a:p>
          <a:p>
            <a:pPr lvl="1" marL="742680" indent="-285480">
              <a:spcBef>
                <a:spcPts val="598"/>
              </a:spcBef>
            </a:pPr>
            <a:r>
              <a:rPr b="0" lang="en-US" sz="2400" spc="-1" strike="noStrike">
                <a:latin typeface="Lato"/>
              </a:rPr>
              <a:t>  </a:t>
            </a:r>
            <a:r>
              <a:rPr b="0" lang="en-US" sz="2400" spc="-1" strike="noStrike">
                <a:latin typeface="Lato"/>
              </a:rPr>
              <a:t>&lt;</a:t>
            </a:r>
            <a:r>
              <a:rPr b="0" lang="en-US" sz="2400" spc="-1" strike="noStrike">
                <a:solidFill>
                  <a:srgbClr val="006600"/>
                </a:solidFill>
                <a:latin typeface="Lato"/>
              </a:rPr>
              <a:t>book</a:t>
            </a:r>
            <a:r>
              <a:rPr b="0" lang="en-US" sz="2400" spc="-1" strike="noStrike">
                <a:latin typeface="Lato"/>
              </a:rPr>
              <a:t>&gt;    &lt;</a:t>
            </a:r>
            <a:r>
              <a:rPr b="0" lang="en-US" sz="2400" spc="-1" strike="noStrike">
                <a:solidFill>
                  <a:srgbClr val="006600"/>
                </a:solidFill>
                <a:latin typeface="Lato"/>
              </a:rPr>
              <a:t>title</a:t>
            </a:r>
            <a:r>
              <a:rPr b="0" lang="en-US" sz="2400" spc="-1" strike="noStrike">
                <a:latin typeface="Lato"/>
              </a:rPr>
              <a:t>&gt; Foundations… &lt;/</a:t>
            </a:r>
            <a:r>
              <a:rPr b="0" lang="en-US" sz="2400" spc="-1" strike="noStrike">
                <a:solidFill>
                  <a:srgbClr val="006600"/>
                </a:solidFill>
                <a:latin typeface="Lato"/>
              </a:rPr>
              <a:t>title</a:t>
            </a:r>
            <a:r>
              <a:rPr b="0" lang="en-US" sz="2400" spc="-1" strike="noStrike">
                <a:latin typeface="Lato"/>
              </a:rPr>
              <a:t>&gt;</a:t>
            </a:r>
            <a:endParaRPr b="0" lang="en-US" sz="2400" spc="-1" strike="noStrike">
              <a:latin typeface="Lato"/>
            </a:endParaRPr>
          </a:p>
          <a:p>
            <a:pPr lvl="1" marL="742680" indent="-285480">
              <a:spcBef>
                <a:spcPts val="598"/>
              </a:spcBef>
            </a:pPr>
            <a:r>
              <a:rPr b="0" lang="en-US" sz="2400" spc="-1" strike="noStrike">
                <a:latin typeface="Lato"/>
              </a:rPr>
              <a:t>                  </a:t>
            </a:r>
            <a:r>
              <a:rPr b="0" lang="en-US" sz="2400" spc="-1" strike="noStrike">
                <a:latin typeface="Lato"/>
              </a:rPr>
              <a:t>&lt;</a:t>
            </a:r>
            <a:r>
              <a:rPr b="0" lang="en-US" sz="2400" spc="-1" strike="noStrike">
                <a:solidFill>
                  <a:srgbClr val="006600"/>
                </a:solidFill>
                <a:latin typeface="Lato"/>
              </a:rPr>
              <a:t>author</a:t>
            </a:r>
            <a:r>
              <a:rPr b="0" lang="en-US" sz="2400" spc="-1" strike="noStrike">
                <a:latin typeface="Lato"/>
              </a:rPr>
              <a:t>&gt; Abiteboul &lt;/</a:t>
            </a:r>
            <a:r>
              <a:rPr b="0" lang="en-US" sz="2400" spc="-1" strike="noStrike">
                <a:solidFill>
                  <a:srgbClr val="006600"/>
                </a:solidFill>
                <a:latin typeface="Lato"/>
              </a:rPr>
              <a:t>author</a:t>
            </a:r>
            <a:r>
              <a:rPr b="0" lang="en-US" sz="2400" spc="-1" strike="noStrike">
                <a:latin typeface="Lato"/>
              </a:rPr>
              <a:t>&gt;</a:t>
            </a:r>
            <a:endParaRPr b="0" lang="en-US" sz="2400" spc="-1" strike="noStrike">
              <a:latin typeface="Lato"/>
            </a:endParaRPr>
          </a:p>
          <a:p>
            <a:pPr lvl="1" marL="742680" indent="-285480">
              <a:spcBef>
                <a:spcPts val="598"/>
              </a:spcBef>
            </a:pPr>
            <a:r>
              <a:rPr b="0" lang="en-US" sz="2400" spc="-1" strike="noStrike">
                <a:latin typeface="Lato"/>
              </a:rPr>
              <a:t>                  </a:t>
            </a:r>
            <a:r>
              <a:rPr b="0" lang="en-US" sz="2400" spc="-1" strike="noStrike">
                <a:latin typeface="Lato"/>
              </a:rPr>
              <a:t>&lt;</a:t>
            </a:r>
            <a:r>
              <a:rPr b="0" lang="en-US" sz="2400" spc="-1" strike="noStrike">
                <a:solidFill>
                  <a:srgbClr val="006600"/>
                </a:solidFill>
                <a:latin typeface="Lato"/>
              </a:rPr>
              <a:t>author</a:t>
            </a:r>
            <a:r>
              <a:rPr b="0" lang="en-US" sz="2400" spc="-1" strike="noStrike">
                <a:latin typeface="Lato"/>
              </a:rPr>
              <a:t>&gt; Hull &lt;/</a:t>
            </a:r>
            <a:r>
              <a:rPr b="0" lang="en-US" sz="2400" spc="-1" strike="noStrike">
                <a:solidFill>
                  <a:srgbClr val="006600"/>
                </a:solidFill>
                <a:latin typeface="Lato"/>
              </a:rPr>
              <a:t>author</a:t>
            </a:r>
            <a:r>
              <a:rPr b="0" lang="en-US" sz="2400" spc="-1" strike="noStrike">
                <a:latin typeface="Lato"/>
              </a:rPr>
              <a:t>&gt;</a:t>
            </a:r>
            <a:endParaRPr b="0" lang="en-US" sz="2400" spc="-1" strike="noStrike">
              <a:latin typeface="Lato"/>
            </a:endParaRPr>
          </a:p>
          <a:p>
            <a:pPr lvl="1" marL="742680" indent="-285480">
              <a:spcBef>
                <a:spcPts val="598"/>
              </a:spcBef>
            </a:pPr>
            <a:r>
              <a:rPr b="0" lang="en-US" sz="2400" spc="-1" strike="noStrike">
                <a:latin typeface="Lato"/>
              </a:rPr>
              <a:t>                  </a:t>
            </a:r>
            <a:r>
              <a:rPr b="0" lang="en-US" sz="2400" spc="-1" strike="noStrike">
                <a:latin typeface="Lato"/>
              </a:rPr>
              <a:t>&lt;</a:t>
            </a:r>
            <a:r>
              <a:rPr b="0" lang="en-US" sz="2400" spc="-1" strike="noStrike">
                <a:solidFill>
                  <a:srgbClr val="006600"/>
                </a:solidFill>
                <a:latin typeface="Lato"/>
              </a:rPr>
              <a:t>author</a:t>
            </a:r>
            <a:r>
              <a:rPr b="0" lang="en-US" sz="2400" spc="-1" strike="noStrike">
                <a:latin typeface="Lato"/>
              </a:rPr>
              <a:t>&gt; Vianu &lt;/</a:t>
            </a:r>
            <a:r>
              <a:rPr b="0" lang="en-US" sz="2400" spc="-1" strike="noStrike">
                <a:solidFill>
                  <a:srgbClr val="006600"/>
                </a:solidFill>
                <a:latin typeface="Lato"/>
              </a:rPr>
              <a:t>author</a:t>
            </a:r>
            <a:r>
              <a:rPr b="0" lang="en-US" sz="2400" spc="-1" strike="noStrike">
                <a:latin typeface="Lato"/>
              </a:rPr>
              <a:t>&gt;</a:t>
            </a:r>
            <a:endParaRPr b="0" lang="en-US" sz="2400" spc="-1" strike="noStrike">
              <a:latin typeface="Lato"/>
            </a:endParaRPr>
          </a:p>
          <a:p>
            <a:pPr lvl="1" marL="742680" indent="-285480">
              <a:spcBef>
                <a:spcPts val="598"/>
              </a:spcBef>
            </a:pPr>
            <a:r>
              <a:rPr b="0" lang="en-US" sz="2400" spc="-1" strike="noStrike">
                <a:latin typeface="Lato"/>
              </a:rPr>
              <a:t>                  </a:t>
            </a:r>
            <a:r>
              <a:rPr b="0" lang="en-US" sz="2400" spc="-1" strike="noStrike">
                <a:latin typeface="Lato"/>
              </a:rPr>
              <a:t>&lt;</a:t>
            </a:r>
            <a:r>
              <a:rPr b="0" lang="en-US" sz="2400" spc="-1" strike="noStrike">
                <a:solidFill>
                  <a:srgbClr val="006600"/>
                </a:solidFill>
                <a:latin typeface="Lato"/>
              </a:rPr>
              <a:t>publisher</a:t>
            </a:r>
            <a:r>
              <a:rPr b="0" lang="en-US" sz="2400" spc="-1" strike="noStrike">
                <a:latin typeface="Lato"/>
              </a:rPr>
              <a:t>&gt; Addison Wesley &lt;/</a:t>
            </a:r>
            <a:r>
              <a:rPr b="0" lang="en-US" sz="2400" spc="-1" strike="noStrike">
                <a:solidFill>
                  <a:srgbClr val="006600"/>
                </a:solidFill>
                <a:latin typeface="Lato"/>
              </a:rPr>
              <a:t>publisher</a:t>
            </a:r>
            <a:r>
              <a:rPr b="0" lang="en-US" sz="2400" spc="-1" strike="noStrike">
                <a:latin typeface="Lato"/>
              </a:rPr>
              <a:t>&gt;</a:t>
            </a:r>
            <a:endParaRPr b="0" lang="en-US" sz="2400" spc="-1" strike="noStrike">
              <a:latin typeface="Lato"/>
            </a:endParaRPr>
          </a:p>
          <a:p>
            <a:pPr lvl="1" marL="742680" indent="-285480">
              <a:spcBef>
                <a:spcPts val="598"/>
              </a:spcBef>
            </a:pPr>
            <a:r>
              <a:rPr b="0" lang="en-US" sz="2400" spc="-1" strike="noStrike">
                <a:latin typeface="Lato"/>
              </a:rPr>
              <a:t>                  </a:t>
            </a:r>
            <a:r>
              <a:rPr b="0" lang="en-US" sz="2400" spc="-1" strike="noStrike">
                <a:latin typeface="Lato"/>
              </a:rPr>
              <a:t>&lt;</a:t>
            </a:r>
            <a:r>
              <a:rPr b="0" lang="en-US" sz="2400" spc="-1" strike="noStrike">
                <a:solidFill>
                  <a:srgbClr val="006600"/>
                </a:solidFill>
                <a:latin typeface="Lato"/>
              </a:rPr>
              <a:t>year</a:t>
            </a:r>
            <a:r>
              <a:rPr b="0" lang="en-US" sz="2400" spc="-1" strike="noStrike">
                <a:latin typeface="Lato"/>
              </a:rPr>
              <a:t>&gt; 1995 &lt;/</a:t>
            </a:r>
            <a:r>
              <a:rPr b="0" lang="en-US" sz="2400" spc="-1" strike="noStrike">
                <a:solidFill>
                  <a:srgbClr val="006600"/>
                </a:solidFill>
                <a:latin typeface="Lato"/>
              </a:rPr>
              <a:t>year</a:t>
            </a:r>
            <a:r>
              <a:rPr b="0" lang="en-US" sz="2400" spc="-1" strike="noStrike">
                <a:latin typeface="Lato"/>
              </a:rPr>
              <a:t>&gt;</a:t>
            </a:r>
            <a:endParaRPr b="0" lang="en-US" sz="2400" spc="-1" strike="noStrike">
              <a:latin typeface="Lato"/>
            </a:endParaRPr>
          </a:p>
          <a:p>
            <a:pPr lvl="1" marL="742680" indent="-285480">
              <a:spcBef>
                <a:spcPts val="598"/>
              </a:spcBef>
            </a:pPr>
            <a:r>
              <a:rPr b="0" lang="en-US" sz="2400" spc="-1" strike="noStrike">
                <a:latin typeface="Lato"/>
              </a:rPr>
              <a:t>  </a:t>
            </a:r>
            <a:r>
              <a:rPr b="0" lang="en-US" sz="2400" spc="-1" strike="noStrike">
                <a:latin typeface="Lato"/>
              </a:rPr>
              <a:t>&lt;/</a:t>
            </a:r>
            <a:r>
              <a:rPr b="0" lang="en-US" sz="2400" spc="-1" strike="noStrike">
                <a:solidFill>
                  <a:srgbClr val="006600"/>
                </a:solidFill>
                <a:latin typeface="Lato"/>
              </a:rPr>
              <a:t>book</a:t>
            </a:r>
            <a:r>
              <a:rPr b="0" lang="en-US" sz="2400" spc="-1" strike="noStrike">
                <a:latin typeface="Lato"/>
              </a:rPr>
              <a:t>&gt;</a:t>
            </a:r>
            <a:endParaRPr b="0" lang="en-US" sz="2400" spc="-1" strike="noStrike">
              <a:latin typeface="Lato"/>
            </a:endParaRPr>
          </a:p>
          <a:p>
            <a:pPr lvl="1" marL="742680" indent="-285480">
              <a:spcBef>
                <a:spcPts val="598"/>
              </a:spcBef>
            </a:pPr>
            <a:r>
              <a:rPr b="0" lang="en-US" sz="2400" spc="-1" strike="noStrike">
                <a:latin typeface="Lato"/>
              </a:rPr>
              <a:t>  …</a:t>
            </a:r>
            <a:endParaRPr b="0" lang="en-US" sz="2400" spc="-1" strike="noStrike">
              <a:latin typeface="Lato"/>
            </a:endParaRPr>
          </a:p>
          <a:p>
            <a:pPr marL="342720" indent="-342720">
              <a:spcBef>
                <a:spcPts val="598"/>
              </a:spcBef>
            </a:pPr>
            <a:r>
              <a:rPr b="0" lang="en-US" sz="2400" spc="-1" strike="noStrike">
                <a:latin typeface="Lato"/>
              </a:rPr>
              <a:t>&lt;/</a:t>
            </a:r>
            <a:r>
              <a:rPr b="0" lang="en-US" sz="2400" spc="-1" strike="noStrike">
                <a:solidFill>
                  <a:srgbClr val="006600"/>
                </a:solidFill>
                <a:latin typeface="Lato"/>
              </a:rPr>
              <a:t>bibliography</a:t>
            </a:r>
            <a:r>
              <a:rPr b="0" lang="en-US" sz="2400" spc="-1" strike="noStrike">
                <a:latin typeface="Lato"/>
              </a:rPr>
              <a:t>&gt;</a:t>
            </a:r>
            <a:endParaRPr b="0" lang="en-US" sz="2400" spc="-1" strike="noStrike">
              <a:latin typeface="Lato"/>
            </a:endParaRPr>
          </a:p>
        </p:txBody>
      </p:sp>
      <p:sp>
        <p:nvSpPr>
          <p:cNvPr id="2037" name="CustomShape 3"/>
          <p:cNvSpPr/>
          <p:nvPr/>
        </p:nvSpPr>
        <p:spPr>
          <a:xfrm>
            <a:off x="3947400" y="5965200"/>
            <a:ext cx="4990320" cy="581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pPr>
            <a:r>
              <a:rPr b="0" lang="en-US" sz="3200" spc="-1" strike="noStrike">
                <a:solidFill>
                  <a:srgbClr val="ff33cc"/>
                </a:solidFill>
                <a:latin typeface="Arial"/>
              </a:rPr>
              <a:t>XML describes the content</a:t>
            </a:r>
            <a:endParaRPr b="0" lang="en-US" sz="32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812" dur="indefinite" restart="never" nodeType="tmRoot">
          <p:childTnLst>
            <p:seq>
              <p:cTn id="813" dur="indefinite" nodeType="mainSeq">
                <p:childTnLst>
                  <p:par>
                    <p:cTn id="814" fill="hold">
                      <p:stCondLst>
                        <p:cond delay="indefinite"/>
                      </p:stCondLst>
                      <p:childTnLst>
                        <p:par>
                          <p:cTn id="815" fill="hold">
                            <p:stCondLst>
                              <p:cond delay="0"/>
                            </p:stCondLst>
                            <p:childTnLst>
                              <p:par>
                                <p:cTn id="816" nodeType="clickEffect" fill="hold" presetClass="entr" presetID="2" presetSubtype="2">
                                  <p:stCondLst>
                                    <p:cond delay="0"/>
                                  </p:stCondLst>
                                  <p:childTnLst>
                                    <p:set>
                                      <p:cBhvr>
                                        <p:cTn id="817" dur="1" fill="hold">
                                          <p:stCondLst>
                                            <p:cond delay="0"/>
                                          </p:stCondLst>
                                        </p:cTn>
                                        <p:tgtEl>
                                          <p:spTgt spid="2037"/>
                                        </p:tgtEl>
                                        <p:attrNameLst>
                                          <p:attrName>style.visibility</p:attrName>
                                        </p:attrNameLst>
                                      </p:cBhvr>
                                      <p:to>
                                        <p:strVal val="visible"/>
                                      </p:to>
                                    </p:set>
                                    <p:anim calcmode="lin" valueType="num">
                                      <p:cBhvr additive="base">
                                        <p:cTn id="818" dur="500" fill="hold"/>
                                        <p:tgtEl>
                                          <p:spTgt spid="2037"/>
                                        </p:tgtEl>
                                        <p:attrNameLst>
                                          <p:attrName>ppt_x</p:attrName>
                                        </p:attrNameLst>
                                      </p:cBhvr>
                                      <p:tavLst>
                                        <p:tav tm="0">
                                          <p:val>
                                            <p:strVal val="1+#ppt_w/2"/>
                                          </p:val>
                                        </p:tav>
                                        <p:tav tm="100000">
                                          <p:val>
                                            <p:strVal val="#ppt_x"/>
                                          </p:val>
                                        </p:tav>
                                      </p:tavLst>
                                    </p:anim>
                                    <p:anim calcmode="lin" valueType="num">
                                      <p:cBhvr additive="base">
                                        <p:cTn id="819" dur="500" fill="hold"/>
                                        <p:tgtEl>
                                          <p:spTgt spid="2037"/>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38"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XML Terminology</a:t>
            </a:r>
            <a:endParaRPr b="1" lang="en-US" sz="4400" spc="-1" strike="noStrike">
              <a:latin typeface="Lato Black"/>
            </a:endParaRPr>
          </a:p>
        </p:txBody>
      </p:sp>
      <p:sp>
        <p:nvSpPr>
          <p:cNvPr id="2039" name="TextShape 2"/>
          <p:cNvSpPr txBox="1"/>
          <p:nvPr/>
        </p:nvSpPr>
        <p:spPr>
          <a:xfrm>
            <a:off x="455760" y="1932120"/>
            <a:ext cx="9158400" cy="3414240"/>
          </a:xfrm>
          <a:prstGeom prst="rect">
            <a:avLst/>
          </a:prstGeom>
          <a:noFill/>
          <a:ln>
            <a:noFill/>
          </a:ln>
        </p:spPr>
        <p:txBody>
          <a:bodyPr lIns="90000" rIns="90000" tIns="46800" bIns="46800">
            <a:normAutofit/>
          </a:bodyPr>
          <a:p>
            <a:pPr marL="432000" indent="-324000">
              <a:spcBef>
                <a:spcPts val="697"/>
              </a:spcBef>
              <a:buClr>
                <a:srgbClr val="000000"/>
              </a:buClr>
              <a:buSzPct val="45000"/>
              <a:buFont typeface="Wingdings" charset="2"/>
              <a:buChar char=""/>
            </a:pPr>
            <a:r>
              <a:rPr b="0" lang="en-US" sz="2800" spc="-1" strike="noStrike">
                <a:latin typeface="Lato"/>
              </a:rPr>
              <a:t>tags: </a:t>
            </a:r>
            <a:r>
              <a:rPr b="0" lang="en-US" sz="2800" spc="-1" strike="noStrike">
                <a:solidFill>
                  <a:srgbClr val="006600"/>
                </a:solidFill>
                <a:latin typeface="Lato"/>
              </a:rPr>
              <a:t>book</a:t>
            </a:r>
            <a:r>
              <a:rPr b="0" lang="en-US" sz="2800" spc="-1" strike="noStrike">
                <a:latin typeface="Lato"/>
              </a:rPr>
              <a:t>, </a:t>
            </a:r>
            <a:r>
              <a:rPr b="0" lang="en-US" sz="2800" spc="-1" strike="noStrike">
                <a:solidFill>
                  <a:srgbClr val="006600"/>
                </a:solidFill>
                <a:latin typeface="Lato"/>
              </a:rPr>
              <a:t>title</a:t>
            </a:r>
            <a:r>
              <a:rPr b="0" lang="en-US" sz="2800" spc="-1" strike="noStrike">
                <a:latin typeface="Lato"/>
              </a:rPr>
              <a:t>, </a:t>
            </a:r>
            <a:r>
              <a:rPr b="0" lang="en-US" sz="2800" spc="-1" strike="noStrike">
                <a:solidFill>
                  <a:srgbClr val="006600"/>
                </a:solidFill>
                <a:latin typeface="Lato"/>
              </a:rPr>
              <a:t>author</a:t>
            </a:r>
            <a:r>
              <a:rPr b="0" lang="en-US" sz="2800" spc="-1" strike="noStrike">
                <a:latin typeface="Lato"/>
              </a:rPr>
              <a:t>, …</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rPr>
              <a:t>start tag: &lt;</a:t>
            </a:r>
            <a:r>
              <a:rPr b="0" lang="en-US" sz="2800" spc="-1" strike="noStrike">
                <a:solidFill>
                  <a:srgbClr val="006600"/>
                </a:solidFill>
                <a:latin typeface="Lato"/>
              </a:rPr>
              <a:t>book</a:t>
            </a:r>
            <a:r>
              <a:rPr b="0" lang="en-US" sz="2800" spc="-1" strike="noStrike">
                <a:latin typeface="Lato"/>
              </a:rPr>
              <a:t>&gt;,  end tag: &lt;/</a:t>
            </a:r>
            <a:r>
              <a:rPr b="0" lang="en-US" sz="2800" spc="-1" strike="noStrike">
                <a:solidFill>
                  <a:srgbClr val="006600"/>
                </a:solidFill>
                <a:latin typeface="Lato"/>
              </a:rPr>
              <a:t>book</a:t>
            </a:r>
            <a:r>
              <a:rPr b="0" lang="en-US" sz="2800" spc="-1" strike="noStrike">
                <a:latin typeface="Lato"/>
              </a:rPr>
              <a:t>&gt;</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rPr>
              <a:t>elements: &lt;</a:t>
            </a:r>
            <a:r>
              <a:rPr b="0" lang="en-US" sz="2800" spc="-1" strike="noStrike">
                <a:solidFill>
                  <a:srgbClr val="006600"/>
                </a:solidFill>
                <a:latin typeface="Lato"/>
              </a:rPr>
              <a:t>book</a:t>
            </a:r>
            <a:r>
              <a:rPr b="0" lang="en-US" sz="2800" spc="-1" strike="noStrike">
                <a:latin typeface="Lato"/>
              </a:rPr>
              <a:t>&gt;…&lt;</a:t>
            </a:r>
            <a:r>
              <a:rPr b="0" lang="en-US" sz="2800" spc="-1" strike="noStrike">
                <a:solidFill>
                  <a:srgbClr val="006600"/>
                </a:solidFill>
                <a:latin typeface="Lato"/>
              </a:rPr>
              <a:t>book</a:t>
            </a:r>
            <a:r>
              <a:rPr b="0" lang="en-US" sz="2800" spc="-1" strike="noStrike">
                <a:latin typeface="Lato"/>
              </a:rPr>
              <a:t>&gt;,&lt;</a:t>
            </a:r>
            <a:r>
              <a:rPr b="0" lang="en-US" sz="2800" spc="-1" strike="noStrike">
                <a:solidFill>
                  <a:srgbClr val="006600"/>
                </a:solidFill>
                <a:latin typeface="Lato"/>
              </a:rPr>
              <a:t>author</a:t>
            </a:r>
            <a:r>
              <a:rPr b="0" lang="en-US" sz="2800" spc="-1" strike="noStrike">
                <a:latin typeface="Lato"/>
              </a:rPr>
              <a:t>&gt;…&lt;/</a:t>
            </a:r>
            <a:r>
              <a:rPr b="0" lang="en-US" sz="2800" spc="-1" strike="noStrike">
                <a:solidFill>
                  <a:srgbClr val="006600"/>
                </a:solidFill>
                <a:latin typeface="Lato"/>
              </a:rPr>
              <a:t>author</a:t>
            </a:r>
            <a:r>
              <a:rPr b="0" lang="en-US" sz="2800" spc="-1" strike="noStrike">
                <a:latin typeface="Lato"/>
              </a:rPr>
              <a:t>&gt;</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rPr>
              <a:t>elements are nested</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rPr>
              <a:t>empty element: &lt;</a:t>
            </a:r>
            <a:r>
              <a:rPr b="0" lang="en-US" sz="2800" spc="-1" strike="noStrike">
                <a:solidFill>
                  <a:srgbClr val="006600"/>
                </a:solidFill>
                <a:latin typeface="Lato"/>
              </a:rPr>
              <a:t>red</a:t>
            </a:r>
            <a:r>
              <a:rPr b="0" lang="en-US" sz="2800" spc="-1" strike="noStrike">
                <a:latin typeface="Lato"/>
              </a:rPr>
              <a:t>&gt;&lt;/</a:t>
            </a:r>
            <a:r>
              <a:rPr b="0" lang="en-US" sz="2800" spc="-1" strike="noStrike">
                <a:solidFill>
                  <a:srgbClr val="006600"/>
                </a:solidFill>
                <a:latin typeface="Lato"/>
              </a:rPr>
              <a:t>red</a:t>
            </a:r>
            <a:r>
              <a:rPr b="0" lang="en-US" sz="2800" spc="-1" strike="noStrike">
                <a:latin typeface="Lato"/>
              </a:rPr>
              <a:t>&gt; abbrv. &lt;</a:t>
            </a:r>
            <a:r>
              <a:rPr b="0" lang="en-US" sz="2800" spc="-1" strike="noStrike">
                <a:solidFill>
                  <a:srgbClr val="006600"/>
                </a:solidFill>
                <a:latin typeface="Lato"/>
              </a:rPr>
              <a:t>red</a:t>
            </a:r>
            <a:r>
              <a:rPr b="0" lang="en-US" sz="2800" spc="-1" strike="noStrike">
                <a:latin typeface="Lato"/>
              </a:rPr>
              <a:t>/&gt;</a:t>
            </a:r>
            <a:endParaRPr b="0" lang="en-US" sz="2800" spc="-1" strike="noStrike">
              <a:latin typeface="Lato"/>
            </a:endParaRPr>
          </a:p>
          <a:p>
            <a:pPr marL="432000" indent="-324000">
              <a:spcBef>
                <a:spcPts val="697"/>
              </a:spcBef>
              <a:buClr>
                <a:srgbClr val="000000"/>
              </a:buClr>
              <a:buSzPct val="45000"/>
              <a:buFont typeface="Wingdings" charset="2"/>
              <a:buChar char=""/>
            </a:pPr>
            <a:r>
              <a:rPr b="0" lang="en-US" sz="2800" spc="-1" strike="noStrike">
                <a:latin typeface="Lato"/>
              </a:rPr>
              <a:t>an XML document: single </a:t>
            </a:r>
            <a:r>
              <a:rPr b="0" i="1" lang="en-US" sz="2800" spc="-1" strike="noStrike">
                <a:latin typeface="Lato"/>
              </a:rPr>
              <a:t>root element</a:t>
            </a:r>
            <a:endParaRPr b="0" lang="en-US" sz="2800" spc="-1" strike="noStrike">
              <a:latin typeface="Lato"/>
            </a:endParaRPr>
          </a:p>
        </p:txBody>
      </p:sp>
      <p:sp>
        <p:nvSpPr>
          <p:cNvPr id="2040" name="CustomShape 3"/>
          <p:cNvSpPr/>
          <p:nvPr/>
        </p:nvSpPr>
        <p:spPr>
          <a:xfrm>
            <a:off x="921240" y="5965200"/>
            <a:ext cx="8136000" cy="520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pPr>
            <a:r>
              <a:rPr b="0" i="1" lang="en-US" sz="2800" spc="-1" strike="noStrike">
                <a:solidFill>
                  <a:srgbClr val="ff33cc"/>
                </a:solidFill>
                <a:latin typeface="Arial"/>
              </a:rPr>
              <a:t>well formed</a:t>
            </a:r>
            <a:r>
              <a:rPr b="0" lang="en-US" sz="2800" spc="-1" strike="noStrike">
                <a:solidFill>
                  <a:srgbClr val="ff33cc"/>
                </a:solidFill>
                <a:latin typeface="Arial"/>
              </a:rPr>
              <a:t> XML document: if it has matching tags</a:t>
            </a:r>
            <a:endParaRPr b="0" lang="en-US" sz="28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820" dur="indefinite" restart="never" nodeType="tmRoot">
          <p:childTnLst>
            <p:seq>
              <p:cTn id="821" dur="indefinite" nodeType="mainSeq">
                <p:childTnLst>
                  <p:par>
                    <p:cTn id="822" fill="hold">
                      <p:stCondLst>
                        <p:cond delay="indefinite"/>
                      </p:stCondLst>
                      <p:childTnLst>
                        <p:par>
                          <p:cTn id="823" fill="hold">
                            <p:stCondLst>
                              <p:cond delay="0"/>
                            </p:stCondLst>
                            <p:childTnLst>
                              <p:par>
                                <p:cTn id="824" nodeType="clickEffect" fill="hold" presetClass="entr" presetID="9">
                                  <p:stCondLst>
                                    <p:cond delay="0"/>
                                  </p:stCondLst>
                                  <p:childTnLst>
                                    <p:set>
                                      <p:cBhvr>
                                        <p:cTn id="825" dur="1" fill="hold">
                                          <p:stCondLst>
                                            <p:cond delay="0"/>
                                          </p:stCondLst>
                                        </p:cTn>
                                        <p:tgtEl>
                                          <p:spTgt spid="2039">
                                            <p:txEl>
                                              <p:pRg st="0" end="0"/>
                                            </p:txEl>
                                          </p:spTgt>
                                        </p:tgtEl>
                                        <p:attrNameLst>
                                          <p:attrName>style.visibility</p:attrName>
                                        </p:attrNameLst>
                                      </p:cBhvr>
                                      <p:to>
                                        <p:strVal val="visible"/>
                                      </p:to>
                                    </p:set>
                                    <p:animEffect filter="dissolve" transition="in">
                                      <p:cBhvr additive="repl">
                                        <p:cTn id="826" dur="500"/>
                                        <p:tgtEl>
                                          <p:spTgt spid="2039">
                                            <p:txEl>
                                              <p:pRg st="0" end="0"/>
                                            </p:txEl>
                                          </p:spTgt>
                                        </p:tgtEl>
                                      </p:cBhvr>
                                    </p:animEffect>
                                  </p:childTnLst>
                                </p:cTn>
                              </p:par>
                            </p:childTnLst>
                          </p:cTn>
                        </p:par>
                      </p:childTnLst>
                    </p:cTn>
                  </p:par>
                  <p:par>
                    <p:cTn id="827" fill="hold">
                      <p:stCondLst>
                        <p:cond delay="indefinite"/>
                      </p:stCondLst>
                      <p:childTnLst>
                        <p:par>
                          <p:cTn id="828" fill="hold">
                            <p:stCondLst>
                              <p:cond delay="0"/>
                            </p:stCondLst>
                            <p:childTnLst>
                              <p:par>
                                <p:cTn id="829" nodeType="clickEffect" fill="hold" presetClass="entr" presetID="9">
                                  <p:stCondLst>
                                    <p:cond delay="0"/>
                                  </p:stCondLst>
                                  <p:childTnLst>
                                    <p:set>
                                      <p:cBhvr>
                                        <p:cTn id="830" dur="1" fill="hold">
                                          <p:stCondLst>
                                            <p:cond delay="0"/>
                                          </p:stCondLst>
                                        </p:cTn>
                                        <p:tgtEl>
                                          <p:spTgt spid="2039">
                                            <p:txEl>
                                              <p:pRg st="1" end="1"/>
                                            </p:txEl>
                                          </p:spTgt>
                                        </p:tgtEl>
                                        <p:attrNameLst>
                                          <p:attrName>style.visibility</p:attrName>
                                        </p:attrNameLst>
                                      </p:cBhvr>
                                      <p:to>
                                        <p:strVal val="visible"/>
                                      </p:to>
                                    </p:set>
                                    <p:animEffect filter="dissolve" transition="in">
                                      <p:cBhvr additive="repl">
                                        <p:cTn id="831" dur="500"/>
                                        <p:tgtEl>
                                          <p:spTgt spid="2039">
                                            <p:txEl>
                                              <p:pRg st="1" end="1"/>
                                            </p:txEl>
                                          </p:spTgt>
                                        </p:tgtEl>
                                      </p:cBhvr>
                                    </p:animEffect>
                                  </p:childTnLst>
                                </p:cTn>
                              </p:par>
                            </p:childTnLst>
                          </p:cTn>
                        </p:par>
                      </p:childTnLst>
                    </p:cTn>
                  </p:par>
                  <p:par>
                    <p:cTn id="832" fill="hold">
                      <p:stCondLst>
                        <p:cond delay="indefinite"/>
                      </p:stCondLst>
                      <p:childTnLst>
                        <p:par>
                          <p:cTn id="833" fill="hold">
                            <p:stCondLst>
                              <p:cond delay="0"/>
                            </p:stCondLst>
                            <p:childTnLst>
                              <p:par>
                                <p:cTn id="834" nodeType="clickEffect" fill="hold" presetClass="entr" presetID="9">
                                  <p:stCondLst>
                                    <p:cond delay="0"/>
                                  </p:stCondLst>
                                  <p:childTnLst>
                                    <p:set>
                                      <p:cBhvr>
                                        <p:cTn id="835" dur="1" fill="hold">
                                          <p:stCondLst>
                                            <p:cond delay="0"/>
                                          </p:stCondLst>
                                        </p:cTn>
                                        <p:tgtEl>
                                          <p:spTgt spid="2039">
                                            <p:txEl>
                                              <p:pRg st="2" end="2"/>
                                            </p:txEl>
                                          </p:spTgt>
                                        </p:tgtEl>
                                        <p:attrNameLst>
                                          <p:attrName>style.visibility</p:attrName>
                                        </p:attrNameLst>
                                      </p:cBhvr>
                                      <p:to>
                                        <p:strVal val="visible"/>
                                      </p:to>
                                    </p:set>
                                    <p:animEffect filter="dissolve" transition="in">
                                      <p:cBhvr additive="repl">
                                        <p:cTn id="836" dur="500"/>
                                        <p:tgtEl>
                                          <p:spTgt spid="2039">
                                            <p:txEl>
                                              <p:pRg st="2" end="2"/>
                                            </p:txEl>
                                          </p:spTgt>
                                        </p:tgtEl>
                                      </p:cBhvr>
                                    </p:animEffect>
                                  </p:childTnLst>
                                </p:cTn>
                              </p:par>
                            </p:childTnLst>
                          </p:cTn>
                        </p:par>
                      </p:childTnLst>
                    </p:cTn>
                  </p:par>
                  <p:par>
                    <p:cTn id="837" fill="hold">
                      <p:stCondLst>
                        <p:cond delay="indefinite"/>
                      </p:stCondLst>
                      <p:childTnLst>
                        <p:par>
                          <p:cTn id="838" fill="hold">
                            <p:stCondLst>
                              <p:cond delay="0"/>
                            </p:stCondLst>
                            <p:childTnLst>
                              <p:par>
                                <p:cTn id="839" nodeType="clickEffect" fill="hold" presetClass="entr" presetID="9">
                                  <p:stCondLst>
                                    <p:cond delay="0"/>
                                  </p:stCondLst>
                                  <p:childTnLst>
                                    <p:set>
                                      <p:cBhvr>
                                        <p:cTn id="840" dur="1" fill="hold">
                                          <p:stCondLst>
                                            <p:cond delay="0"/>
                                          </p:stCondLst>
                                        </p:cTn>
                                        <p:tgtEl>
                                          <p:spTgt spid="2039">
                                            <p:txEl>
                                              <p:pRg st="3" end="3"/>
                                            </p:txEl>
                                          </p:spTgt>
                                        </p:tgtEl>
                                        <p:attrNameLst>
                                          <p:attrName>style.visibility</p:attrName>
                                        </p:attrNameLst>
                                      </p:cBhvr>
                                      <p:to>
                                        <p:strVal val="visible"/>
                                      </p:to>
                                    </p:set>
                                    <p:animEffect filter="dissolve" transition="in">
                                      <p:cBhvr additive="repl">
                                        <p:cTn id="841" dur="500"/>
                                        <p:tgtEl>
                                          <p:spTgt spid="2039">
                                            <p:txEl>
                                              <p:pRg st="3" end="3"/>
                                            </p:txEl>
                                          </p:spTgt>
                                        </p:tgtEl>
                                      </p:cBhvr>
                                    </p:animEffect>
                                  </p:childTnLst>
                                </p:cTn>
                              </p:par>
                            </p:childTnLst>
                          </p:cTn>
                        </p:par>
                      </p:childTnLst>
                    </p:cTn>
                  </p:par>
                  <p:par>
                    <p:cTn id="842" fill="hold">
                      <p:stCondLst>
                        <p:cond delay="indefinite"/>
                      </p:stCondLst>
                      <p:childTnLst>
                        <p:par>
                          <p:cTn id="843" fill="hold">
                            <p:stCondLst>
                              <p:cond delay="0"/>
                            </p:stCondLst>
                            <p:childTnLst>
                              <p:par>
                                <p:cTn id="844" nodeType="clickEffect" fill="hold" presetClass="entr" presetID="9">
                                  <p:stCondLst>
                                    <p:cond delay="0"/>
                                  </p:stCondLst>
                                  <p:childTnLst>
                                    <p:set>
                                      <p:cBhvr>
                                        <p:cTn id="845" dur="1" fill="hold">
                                          <p:stCondLst>
                                            <p:cond delay="0"/>
                                          </p:stCondLst>
                                        </p:cTn>
                                        <p:tgtEl>
                                          <p:spTgt spid="2039">
                                            <p:txEl>
                                              <p:pRg st="4" end="4"/>
                                            </p:txEl>
                                          </p:spTgt>
                                        </p:tgtEl>
                                        <p:attrNameLst>
                                          <p:attrName>style.visibility</p:attrName>
                                        </p:attrNameLst>
                                      </p:cBhvr>
                                      <p:to>
                                        <p:strVal val="visible"/>
                                      </p:to>
                                    </p:set>
                                    <p:animEffect filter="dissolve" transition="in">
                                      <p:cBhvr additive="repl">
                                        <p:cTn id="846" dur="500"/>
                                        <p:tgtEl>
                                          <p:spTgt spid="2039">
                                            <p:txEl>
                                              <p:pRg st="4" end="4"/>
                                            </p:txEl>
                                          </p:spTgt>
                                        </p:tgtEl>
                                      </p:cBhvr>
                                    </p:animEffect>
                                  </p:childTnLst>
                                </p:cTn>
                              </p:par>
                            </p:childTnLst>
                          </p:cTn>
                        </p:par>
                      </p:childTnLst>
                    </p:cTn>
                  </p:par>
                  <p:par>
                    <p:cTn id="847" fill="hold">
                      <p:stCondLst>
                        <p:cond delay="indefinite"/>
                      </p:stCondLst>
                      <p:childTnLst>
                        <p:par>
                          <p:cTn id="848" fill="hold">
                            <p:stCondLst>
                              <p:cond delay="0"/>
                            </p:stCondLst>
                            <p:childTnLst>
                              <p:par>
                                <p:cTn id="849" nodeType="clickEffect" fill="hold" presetClass="entr" presetID="9">
                                  <p:stCondLst>
                                    <p:cond delay="0"/>
                                  </p:stCondLst>
                                  <p:childTnLst>
                                    <p:set>
                                      <p:cBhvr>
                                        <p:cTn id="850" dur="1" fill="hold">
                                          <p:stCondLst>
                                            <p:cond delay="0"/>
                                          </p:stCondLst>
                                        </p:cTn>
                                        <p:tgtEl>
                                          <p:spTgt spid="2039">
                                            <p:txEl>
                                              <p:pRg st="5" end="5"/>
                                            </p:txEl>
                                          </p:spTgt>
                                        </p:tgtEl>
                                        <p:attrNameLst>
                                          <p:attrName>style.visibility</p:attrName>
                                        </p:attrNameLst>
                                      </p:cBhvr>
                                      <p:to>
                                        <p:strVal val="visible"/>
                                      </p:to>
                                    </p:set>
                                    <p:animEffect filter="dissolve" transition="in">
                                      <p:cBhvr additive="repl">
                                        <p:cTn id="851" dur="500"/>
                                        <p:tgtEl>
                                          <p:spTgt spid="2039">
                                            <p:txEl>
                                              <p:pRg st="5" end="5"/>
                                            </p:txEl>
                                          </p:spTgt>
                                        </p:tgtEl>
                                      </p:cBhvr>
                                    </p:animEffect>
                                  </p:childTnLst>
                                </p:cTn>
                              </p:par>
                            </p:childTnLst>
                          </p:cTn>
                        </p:par>
                      </p:childTnLst>
                    </p:cTn>
                  </p:par>
                  <p:par>
                    <p:cTn id="852" fill="hold">
                      <p:stCondLst>
                        <p:cond delay="indefinite"/>
                      </p:stCondLst>
                      <p:childTnLst>
                        <p:par>
                          <p:cTn id="853" fill="hold">
                            <p:stCondLst>
                              <p:cond delay="0"/>
                            </p:stCondLst>
                            <p:childTnLst>
                              <p:par>
                                <p:cTn id="854" nodeType="clickEffect" fill="hold" presetClass="entr" presetID="2" presetSubtype="2">
                                  <p:stCondLst>
                                    <p:cond delay="0"/>
                                  </p:stCondLst>
                                  <p:childTnLst>
                                    <p:set>
                                      <p:cBhvr>
                                        <p:cTn id="855" dur="1" fill="hold">
                                          <p:stCondLst>
                                            <p:cond delay="0"/>
                                          </p:stCondLst>
                                        </p:cTn>
                                        <p:tgtEl>
                                          <p:spTgt spid="2040"/>
                                        </p:tgtEl>
                                        <p:attrNameLst>
                                          <p:attrName>style.visibility</p:attrName>
                                        </p:attrNameLst>
                                      </p:cBhvr>
                                      <p:to>
                                        <p:strVal val="visible"/>
                                      </p:to>
                                    </p:set>
                                    <p:anim calcmode="lin" valueType="num">
                                      <p:cBhvr additive="base">
                                        <p:cTn id="856" dur="500" fill="hold"/>
                                        <p:tgtEl>
                                          <p:spTgt spid="2040"/>
                                        </p:tgtEl>
                                        <p:attrNameLst>
                                          <p:attrName>ppt_x</p:attrName>
                                        </p:attrNameLst>
                                      </p:cBhvr>
                                      <p:tavLst>
                                        <p:tav tm="0">
                                          <p:val>
                                            <p:strVal val="1+#ppt_w/2"/>
                                          </p:val>
                                        </p:tav>
                                        <p:tav tm="100000">
                                          <p:val>
                                            <p:strVal val="#ppt_x"/>
                                          </p:val>
                                        </p:tav>
                                      </p:tavLst>
                                    </p:anim>
                                    <p:anim calcmode="lin" valueType="num">
                                      <p:cBhvr additive="base">
                                        <p:cTn id="857" dur="500" fill="hold"/>
                                        <p:tgtEl>
                                          <p:spTgt spid="2040"/>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41"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XML: Attributes</a:t>
            </a:r>
            <a:endParaRPr b="1" lang="en-US" sz="4400" spc="-1" strike="noStrike">
              <a:latin typeface="Lato Black"/>
            </a:endParaRPr>
          </a:p>
        </p:txBody>
      </p:sp>
      <p:sp>
        <p:nvSpPr>
          <p:cNvPr id="2042" name="TextShape 2"/>
          <p:cNvSpPr txBox="1"/>
          <p:nvPr/>
        </p:nvSpPr>
        <p:spPr>
          <a:xfrm>
            <a:off x="755640" y="2184120"/>
            <a:ext cx="8608680" cy="3888360"/>
          </a:xfrm>
          <a:prstGeom prst="rect">
            <a:avLst/>
          </a:prstGeom>
          <a:noFill/>
          <a:ln>
            <a:noFill/>
          </a:ln>
        </p:spPr>
        <p:txBody>
          <a:bodyPr lIns="90000" rIns="90000" tIns="46800" bIns="46800">
            <a:normAutofit/>
          </a:bodyPr>
          <a:p>
            <a:pPr marL="342720" indent="-342720">
              <a:spcBef>
                <a:spcPts val="799"/>
              </a:spcBef>
            </a:pPr>
            <a:r>
              <a:rPr b="0" lang="en-US" sz="3200" spc="-1" strike="noStrike">
                <a:latin typeface="Lato"/>
              </a:rPr>
              <a:t>&lt;</a:t>
            </a:r>
            <a:r>
              <a:rPr b="0" lang="en-US" sz="3200" spc="-1" strike="noStrike">
                <a:solidFill>
                  <a:srgbClr val="006600"/>
                </a:solidFill>
                <a:latin typeface="Lato"/>
              </a:rPr>
              <a:t>book</a:t>
            </a:r>
            <a:r>
              <a:rPr b="0" lang="en-US" sz="3200" spc="-1" strike="noStrike">
                <a:latin typeface="Lato"/>
              </a:rPr>
              <a:t> </a:t>
            </a:r>
            <a:r>
              <a:rPr b="0" lang="en-US" sz="3200" spc="-1" strike="noStrike">
                <a:solidFill>
                  <a:srgbClr val="cc3300"/>
                </a:solidFill>
                <a:latin typeface="Lato"/>
              </a:rPr>
              <a:t>price</a:t>
            </a:r>
            <a:r>
              <a:rPr b="0" lang="en-US" sz="3200" spc="-1" strike="noStrike">
                <a:latin typeface="Lato"/>
              </a:rPr>
              <a:t> = “55” </a:t>
            </a:r>
            <a:r>
              <a:rPr b="0" lang="en-US" sz="3200" spc="-1" strike="noStrike">
                <a:solidFill>
                  <a:srgbClr val="cc3300"/>
                </a:solidFill>
                <a:latin typeface="Lato"/>
              </a:rPr>
              <a:t>currency</a:t>
            </a:r>
            <a:r>
              <a:rPr b="0" lang="en-US" sz="3200" spc="-1" strike="noStrike">
                <a:latin typeface="Lato"/>
              </a:rPr>
              <a:t> = “USD”&gt;</a:t>
            </a:r>
            <a:endParaRPr b="0" lang="en-US" sz="3200" spc="-1" strike="noStrike">
              <a:latin typeface="Lato"/>
            </a:endParaRPr>
          </a:p>
          <a:p>
            <a:pPr marL="342720" indent="-342720">
              <a:spcBef>
                <a:spcPts val="799"/>
              </a:spcBef>
            </a:pPr>
            <a:r>
              <a:rPr b="0" lang="en-US" sz="3200" spc="-1" strike="noStrike">
                <a:latin typeface="Lato"/>
              </a:rPr>
              <a:t>   </a:t>
            </a:r>
            <a:r>
              <a:rPr b="0" lang="en-US" sz="3200" spc="-1" strike="noStrike">
                <a:latin typeface="Lato"/>
              </a:rPr>
              <a:t>&lt;</a:t>
            </a:r>
            <a:r>
              <a:rPr b="0" lang="en-US" sz="3200" spc="-1" strike="noStrike">
                <a:solidFill>
                  <a:srgbClr val="006600"/>
                </a:solidFill>
                <a:latin typeface="Lato"/>
              </a:rPr>
              <a:t>title</a:t>
            </a:r>
            <a:r>
              <a:rPr b="0" lang="en-US" sz="3200" spc="-1" strike="noStrike">
                <a:latin typeface="Lato"/>
              </a:rPr>
              <a:t>&gt; Foundations of Databases &lt;/</a:t>
            </a:r>
            <a:r>
              <a:rPr b="0" lang="en-US" sz="3200" spc="-1" strike="noStrike">
                <a:solidFill>
                  <a:srgbClr val="006600"/>
                </a:solidFill>
                <a:latin typeface="Lato"/>
              </a:rPr>
              <a:t>title</a:t>
            </a:r>
            <a:r>
              <a:rPr b="0" lang="en-US" sz="3200" spc="-1" strike="noStrike">
                <a:latin typeface="Lato"/>
              </a:rPr>
              <a:t>&gt;</a:t>
            </a:r>
            <a:endParaRPr b="0" lang="en-US" sz="3200" spc="-1" strike="noStrike">
              <a:latin typeface="Lato"/>
            </a:endParaRPr>
          </a:p>
          <a:p>
            <a:pPr marL="342720" indent="-342720">
              <a:spcBef>
                <a:spcPts val="799"/>
              </a:spcBef>
            </a:pPr>
            <a:r>
              <a:rPr b="0" lang="en-US" sz="3200" spc="-1" strike="noStrike">
                <a:latin typeface="Lato"/>
              </a:rPr>
              <a:t>   </a:t>
            </a:r>
            <a:r>
              <a:rPr b="0" lang="en-US" sz="3200" spc="-1" strike="noStrike">
                <a:latin typeface="Lato"/>
              </a:rPr>
              <a:t>&lt;</a:t>
            </a:r>
            <a:r>
              <a:rPr b="0" lang="en-US" sz="3200" spc="-1" strike="noStrike">
                <a:solidFill>
                  <a:srgbClr val="006600"/>
                </a:solidFill>
                <a:latin typeface="Lato"/>
              </a:rPr>
              <a:t>author</a:t>
            </a:r>
            <a:r>
              <a:rPr b="0" lang="en-US" sz="3200" spc="-1" strike="noStrike">
                <a:latin typeface="Lato"/>
              </a:rPr>
              <a:t>&gt; Abiteboul &lt;/</a:t>
            </a:r>
            <a:r>
              <a:rPr b="0" lang="en-US" sz="3200" spc="-1" strike="noStrike">
                <a:solidFill>
                  <a:srgbClr val="006600"/>
                </a:solidFill>
                <a:latin typeface="Lato"/>
              </a:rPr>
              <a:t>author</a:t>
            </a:r>
            <a:r>
              <a:rPr b="0" lang="en-US" sz="3200" spc="-1" strike="noStrike">
                <a:latin typeface="Lato"/>
              </a:rPr>
              <a:t>&gt;</a:t>
            </a:r>
            <a:endParaRPr b="0" lang="en-US" sz="3200" spc="-1" strike="noStrike">
              <a:latin typeface="Lato"/>
            </a:endParaRPr>
          </a:p>
          <a:p>
            <a:pPr marL="342720" indent="-342720">
              <a:spcBef>
                <a:spcPts val="799"/>
              </a:spcBef>
            </a:pPr>
            <a:r>
              <a:rPr b="0" lang="en-US" sz="3200" spc="-1" strike="noStrike">
                <a:latin typeface="Lato"/>
              </a:rPr>
              <a:t>    …</a:t>
            </a:r>
            <a:endParaRPr b="0" lang="en-US" sz="3200" spc="-1" strike="noStrike">
              <a:latin typeface="Lato"/>
            </a:endParaRPr>
          </a:p>
          <a:p>
            <a:pPr marL="342720" indent="-342720">
              <a:spcBef>
                <a:spcPts val="799"/>
              </a:spcBef>
            </a:pPr>
            <a:r>
              <a:rPr b="0" lang="en-US" sz="3200" spc="-1" strike="noStrike">
                <a:latin typeface="Lato"/>
              </a:rPr>
              <a:t>   </a:t>
            </a:r>
            <a:r>
              <a:rPr b="0" lang="en-US" sz="3200" spc="-1" strike="noStrike">
                <a:latin typeface="Lato"/>
              </a:rPr>
              <a:t>&lt;</a:t>
            </a:r>
            <a:r>
              <a:rPr b="0" lang="en-US" sz="3200" spc="-1" strike="noStrike">
                <a:solidFill>
                  <a:srgbClr val="006600"/>
                </a:solidFill>
                <a:latin typeface="Lato"/>
              </a:rPr>
              <a:t>year</a:t>
            </a:r>
            <a:r>
              <a:rPr b="0" lang="en-US" sz="3200" spc="-1" strike="noStrike">
                <a:latin typeface="Lato"/>
              </a:rPr>
              <a:t>&gt; 1995 &lt;/</a:t>
            </a:r>
            <a:r>
              <a:rPr b="0" lang="en-US" sz="3200" spc="-1" strike="noStrike">
                <a:solidFill>
                  <a:srgbClr val="006600"/>
                </a:solidFill>
                <a:latin typeface="Lato"/>
              </a:rPr>
              <a:t>year</a:t>
            </a:r>
            <a:r>
              <a:rPr b="0" lang="en-US" sz="3200" spc="-1" strike="noStrike">
                <a:latin typeface="Lato"/>
              </a:rPr>
              <a:t>&gt;</a:t>
            </a:r>
            <a:endParaRPr b="0" lang="en-US" sz="3200" spc="-1" strike="noStrike">
              <a:latin typeface="Lato"/>
            </a:endParaRPr>
          </a:p>
          <a:p>
            <a:pPr marL="342720" indent="-342720">
              <a:spcBef>
                <a:spcPts val="799"/>
              </a:spcBef>
            </a:pPr>
            <a:r>
              <a:rPr b="0" lang="en-US" sz="3200" spc="-1" strike="noStrike">
                <a:latin typeface="Lato"/>
              </a:rPr>
              <a:t>&lt;/</a:t>
            </a:r>
            <a:r>
              <a:rPr b="0" lang="en-US" sz="3200" spc="-1" strike="noStrike">
                <a:solidFill>
                  <a:srgbClr val="006600"/>
                </a:solidFill>
                <a:latin typeface="Lato"/>
              </a:rPr>
              <a:t>book</a:t>
            </a:r>
            <a:r>
              <a:rPr b="0" lang="en-US" sz="3200" spc="-1" strike="noStrike">
                <a:latin typeface="Lato"/>
              </a:rPr>
              <a:t>&gt;</a:t>
            </a:r>
            <a:endParaRPr b="0" lang="en-US" sz="3200" spc="-1" strike="noStrike">
              <a:latin typeface="Lato"/>
            </a:endParaRPr>
          </a:p>
        </p:txBody>
      </p:sp>
      <p:sp>
        <p:nvSpPr>
          <p:cNvPr id="2043" name="CustomShape 3"/>
          <p:cNvSpPr/>
          <p:nvPr/>
        </p:nvSpPr>
        <p:spPr>
          <a:xfrm>
            <a:off x="655560" y="6234840"/>
            <a:ext cx="8759160" cy="581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pPr>
            <a:r>
              <a:rPr b="0" lang="en-US" sz="3200" spc="-1" strike="noStrike">
                <a:solidFill>
                  <a:srgbClr val="ff33cc"/>
                </a:solidFill>
                <a:latin typeface="Arial"/>
              </a:rPr>
              <a:t>attributes are alternative ways to represent data</a:t>
            </a:r>
            <a:endParaRPr b="0" lang="en-US" sz="320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858" dur="indefinite" restart="never" nodeType="tmRoot">
          <p:childTnLst>
            <p:seq>
              <p:cTn id="859" dur="indefinite" nodeType="mainSeq">
                <p:childTnLst>
                  <p:par>
                    <p:cTn id="860" fill="hold">
                      <p:stCondLst>
                        <p:cond delay="indefinite"/>
                      </p:stCondLst>
                      <p:childTnLst>
                        <p:par>
                          <p:cTn id="861" fill="hold">
                            <p:stCondLst>
                              <p:cond delay="0"/>
                            </p:stCondLst>
                            <p:childTnLst>
                              <p:par>
                                <p:cTn id="862" nodeType="clickEffect" fill="hold" presetClass="entr" presetID="2" presetSubtype="2">
                                  <p:stCondLst>
                                    <p:cond delay="0"/>
                                  </p:stCondLst>
                                  <p:childTnLst>
                                    <p:set>
                                      <p:cBhvr>
                                        <p:cTn id="863" dur="1" fill="hold">
                                          <p:stCondLst>
                                            <p:cond delay="0"/>
                                          </p:stCondLst>
                                        </p:cTn>
                                        <p:tgtEl>
                                          <p:spTgt spid="2043"/>
                                        </p:tgtEl>
                                        <p:attrNameLst>
                                          <p:attrName>style.visibility</p:attrName>
                                        </p:attrNameLst>
                                      </p:cBhvr>
                                      <p:to>
                                        <p:strVal val="visible"/>
                                      </p:to>
                                    </p:set>
                                    <p:anim calcmode="lin" valueType="num">
                                      <p:cBhvr additive="base">
                                        <p:cTn id="864" dur="500" fill="hold"/>
                                        <p:tgtEl>
                                          <p:spTgt spid="2043"/>
                                        </p:tgtEl>
                                        <p:attrNameLst>
                                          <p:attrName>ppt_x</p:attrName>
                                        </p:attrNameLst>
                                      </p:cBhvr>
                                      <p:tavLst>
                                        <p:tav tm="0">
                                          <p:val>
                                            <p:strVal val="1+#ppt_w/2"/>
                                          </p:val>
                                        </p:tav>
                                        <p:tav tm="100000">
                                          <p:val>
                                            <p:strVal val="#ppt_x"/>
                                          </p:val>
                                        </p:tav>
                                      </p:tavLst>
                                    </p:anim>
                                    <p:anim calcmode="lin" valueType="num">
                                      <p:cBhvr additive="base">
                                        <p:cTn id="865" dur="500" fill="hold"/>
                                        <p:tgtEl>
                                          <p:spTgt spid="2043"/>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44" name="TextShape 1"/>
          <p:cNvSpPr txBox="1"/>
          <p:nvPr/>
        </p:nvSpPr>
        <p:spPr>
          <a:xfrm>
            <a:off x="671400" y="1680120"/>
            <a:ext cx="8565120" cy="1596600"/>
          </a:xfrm>
          <a:prstGeom prst="rect">
            <a:avLst/>
          </a:prstGeom>
          <a:solidFill>
            <a:srgbClr val="ccccff">
              <a:alpha val="50000"/>
            </a:srgbClr>
          </a:solidFill>
          <a:ln w="12600">
            <a:solidFill>
              <a:srgbClr val="000000"/>
            </a:solidFill>
            <a:miter/>
          </a:ln>
        </p:spPr>
        <p:txBody>
          <a:bodyPr lIns="90000" rIns="90000" tIns="46800" bIns="46800" anchor="ctr">
            <a:noAutofit/>
          </a:bodyPr>
          <a:p>
            <a:pPr algn="ctr">
              <a:buClr>
                <a:srgbClr val="000000"/>
              </a:buClr>
              <a:buSzPct val="45000"/>
              <a:buFont typeface="Wingdings" charset="2"/>
              <a:buChar char=""/>
            </a:pPr>
            <a:r>
              <a:rPr b="1" lang="en-US" sz="4400" spc="-1" strike="noStrike">
                <a:solidFill>
                  <a:srgbClr val="000000"/>
                </a:solidFill>
                <a:latin typeface="Lato Black"/>
              </a:rPr>
              <a:t>Schemas for XML</a:t>
            </a:r>
            <a:endParaRPr b="1" lang="en-US" sz="4400" spc="-1" strike="noStrike">
              <a:latin typeface="Lato Black"/>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CustomShape 1"/>
          <p:cNvSpPr/>
          <p:nvPr/>
        </p:nvSpPr>
        <p:spPr>
          <a:xfrm>
            <a:off x="0" y="596520"/>
            <a:ext cx="10076760" cy="689040"/>
          </a:xfrm>
          <a:prstGeom prst="rect">
            <a:avLst/>
          </a:prstGeom>
          <a:solidFill>
            <a:srgbClr val="ffcc99"/>
          </a:solidFill>
          <a:ln>
            <a:noFill/>
          </a:ln>
        </p:spPr>
        <p:style>
          <a:lnRef idx="0"/>
          <a:fillRef idx="0"/>
          <a:effectRef idx="0"/>
          <a:fontRef idx="minor"/>
        </p:style>
      </p:sp>
      <p:sp>
        <p:nvSpPr>
          <p:cNvPr id="1139" name="TextShape 2"/>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Survei Requirement</a:t>
            </a:r>
            <a:endParaRPr b="1" lang="en-US" sz="4400" spc="-1" strike="noStrike">
              <a:latin typeface="Lato Black"/>
            </a:endParaRPr>
          </a:p>
        </p:txBody>
      </p:sp>
      <p:sp>
        <p:nvSpPr>
          <p:cNvPr id="1140" name="TextShape 3"/>
          <p:cNvSpPr txBox="1"/>
          <p:nvPr/>
        </p:nvSpPr>
        <p:spPr>
          <a:xfrm>
            <a:off x="90360" y="1285560"/>
            <a:ext cx="9839160" cy="5851080"/>
          </a:xfrm>
          <a:prstGeom prst="rect">
            <a:avLst/>
          </a:prstGeom>
          <a:noFill/>
          <a:ln>
            <a:noFill/>
          </a:ln>
        </p:spPr>
        <p:txBody>
          <a:bodyPr lIns="0" rIns="0" tIns="0" bIns="0">
            <a:normAutofit fontScale="91000"/>
          </a:bodyPr>
          <a:p>
            <a:pPr marL="432000" indent="-324000">
              <a:spcAft>
                <a:spcPts val="1417"/>
              </a:spcAft>
              <a:buClr>
                <a:srgbClr val="000000"/>
              </a:buClr>
              <a:buSzPct val="45000"/>
              <a:buFont typeface="Wingdings" charset="2"/>
              <a:buChar char=""/>
            </a:pPr>
            <a:r>
              <a:rPr b="0" lang="en-US" sz="3200" spc="-1" strike="noStrike">
                <a:latin typeface="Lato"/>
              </a:rPr>
              <a:t>Kebutuhan/harapan dari</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SIM yang ada utk bekerja sehari-hari</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Dashboard pada situation room bila ada (apa yang bisa dilihat pimpinan)</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Hal-hal yang disukai pada SIM atau pengolahan data yang ada → preference</a:t>
            </a:r>
            <a:endParaRPr b="0" lang="en-US" sz="28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Ketidakpuasan dari SIM pengolahan data</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Hal-hal yang tidak disukai bila terjadi pada SIM atau pengolahan data → unsatisfactory factor utk node utama LWBA</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Kasus yang pernah terjadi pada pengolahan data dan SIM → memahami “gap” dan “incident”</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45"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DTD -  Element Type Definitions</a:t>
            </a:r>
            <a:endParaRPr b="1" lang="en-US" sz="4400" spc="-1" strike="noStrike">
              <a:latin typeface="Lato Black"/>
            </a:endParaRPr>
          </a:p>
        </p:txBody>
      </p:sp>
      <p:sp>
        <p:nvSpPr>
          <p:cNvPr id="2046" name="CustomShape 2"/>
          <p:cNvSpPr/>
          <p:nvPr/>
        </p:nvSpPr>
        <p:spPr>
          <a:xfrm>
            <a:off x="1729080" y="3666600"/>
            <a:ext cx="661824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nchor="ctr">
            <a:spAutoFit/>
          </a:bodyPr>
          <a:p>
            <a:pPr algn="ctr"/>
            <a:r>
              <a:rPr b="0" lang="en-US" sz="1990" spc="-1" strike="noStrike">
                <a:solidFill>
                  <a:srgbClr val="000000"/>
                </a:solidFill>
                <a:latin typeface="Times New Roman"/>
              </a:rPr>
              <a:t>&lt;!ELEMENT </a:t>
            </a:r>
            <a:r>
              <a:rPr b="0" lang="en-US" sz="1990" spc="-1" strike="noStrike">
                <a:solidFill>
                  <a:srgbClr val="006600"/>
                </a:solidFill>
                <a:latin typeface="Times New Roman"/>
              </a:rPr>
              <a:t>paper</a:t>
            </a:r>
            <a:r>
              <a:rPr b="0" lang="en-US" sz="1990" spc="-1" strike="noStrike">
                <a:solidFill>
                  <a:srgbClr val="000000"/>
                </a:solidFill>
                <a:latin typeface="Times New Roman"/>
              </a:rPr>
              <a:t> (</a:t>
            </a:r>
            <a:r>
              <a:rPr b="0" lang="en-US" sz="1990" spc="-1" strike="noStrike">
                <a:solidFill>
                  <a:srgbClr val="006600"/>
                </a:solidFill>
                <a:latin typeface="Times New Roman"/>
              </a:rPr>
              <a:t>title</a:t>
            </a:r>
            <a:r>
              <a:rPr b="0" lang="en-US" sz="1990" spc="-1" strike="noStrike">
                <a:solidFill>
                  <a:srgbClr val="000000"/>
                </a:solidFill>
                <a:latin typeface="Times New Roman"/>
              </a:rPr>
              <a:t>,</a:t>
            </a:r>
            <a:r>
              <a:rPr b="0" lang="en-US" sz="1990" spc="-1" strike="noStrike">
                <a:solidFill>
                  <a:srgbClr val="006600"/>
                </a:solidFill>
                <a:latin typeface="Times New Roman"/>
              </a:rPr>
              <a:t>author</a:t>
            </a:r>
            <a:r>
              <a:rPr b="0" lang="en-US" sz="1990" spc="-1" strike="noStrike">
                <a:solidFill>
                  <a:srgbClr val="000000"/>
                </a:solidFill>
                <a:latin typeface="Times New Roman"/>
              </a:rPr>
              <a:t>*, </a:t>
            </a:r>
            <a:r>
              <a:rPr b="0" lang="en-US" sz="1990" spc="-1" strike="noStrike">
                <a:solidFill>
                  <a:srgbClr val="006600"/>
                </a:solidFill>
                <a:latin typeface="Times New Roman"/>
              </a:rPr>
              <a:t>year</a:t>
            </a:r>
            <a:r>
              <a:rPr b="0" lang="en-US" sz="1990" spc="-1" strike="noStrike">
                <a:solidFill>
                  <a:srgbClr val="000000"/>
                </a:solidFill>
                <a:latin typeface="Times New Roman"/>
              </a:rPr>
              <a:t>, (</a:t>
            </a:r>
            <a:r>
              <a:rPr b="0" lang="en-US" sz="1990" spc="-1" strike="noStrike">
                <a:solidFill>
                  <a:srgbClr val="006600"/>
                </a:solidFill>
                <a:latin typeface="Times New Roman"/>
              </a:rPr>
              <a:t>journal</a:t>
            </a:r>
            <a:r>
              <a:rPr b="0" lang="en-US" sz="1990" spc="-1" strike="noStrike">
                <a:solidFill>
                  <a:srgbClr val="000000"/>
                </a:solidFill>
                <a:latin typeface="Times New Roman"/>
              </a:rPr>
              <a:t>|</a:t>
            </a:r>
            <a:r>
              <a:rPr b="0" lang="en-US" sz="1990" spc="-1" strike="noStrike">
                <a:solidFill>
                  <a:srgbClr val="006600"/>
                </a:solidFill>
                <a:latin typeface="Times New Roman"/>
              </a:rPr>
              <a:t>conference</a:t>
            </a:r>
            <a:r>
              <a:rPr b="0" lang="en-US" sz="1990" spc="-1" strike="noStrike">
                <a:solidFill>
                  <a:srgbClr val="000000"/>
                </a:solidFill>
                <a:latin typeface="Times New Roman"/>
              </a:rPr>
              <a:t>) )&gt;</a:t>
            </a:r>
            <a:endParaRPr b="0" lang="en-US" sz="199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866" dur="indefinite" restart="never" nodeType="tmRoot">
          <p:childTnLst>
            <p:seq>
              <p:cTn id="867" dur="indefinite" nodeType="mainSeq">
                <p:childTnLst>
                  <p:par>
                    <p:cTn id="868" fill="hold">
                      <p:stCondLst>
                        <p:cond delay="indefinite"/>
                      </p:stCondLst>
                      <p:childTnLst>
                        <p:par>
                          <p:cTn id="869" fill="hold">
                            <p:stCondLst>
                              <p:cond delay="0"/>
                            </p:stCondLst>
                            <p:childTnLst>
                              <p:par>
                                <p:cTn id="870" nodeType="clickEffect" fill="hold" presetClass="entr" presetID="9">
                                  <p:stCondLst>
                                    <p:cond delay="0"/>
                                  </p:stCondLst>
                                  <p:childTnLst>
                                    <p:set>
                                      <p:cBhvr>
                                        <p:cTn id="871" dur="1" fill="hold">
                                          <p:stCondLst>
                                            <p:cond delay="0"/>
                                          </p:stCondLst>
                                        </p:cTn>
                                        <p:tgtEl>
                                          <p:spTgt spid="2046"/>
                                        </p:tgtEl>
                                        <p:attrNameLst>
                                          <p:attrName>style.visibility</p:attrName>
                                        </p:attrNameLst>
                                      </p:cBhvr>
                                      <p:to>
                                        <p:strVal val="visible"/>
                                      </p:to>
                                    </p:set>
                                    <p:animEffect filter="dissolve" transition="in">
                                      <p:cBhvr additive="repl">
                                        <p:cTn id="872" dur="500"/>
                                        <p:tgtEl>
                                          <p:spTgt spid="20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47"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XML Schemas</a:t>
            </a:r>
            <a:endParaRPr b="1" lang="en-US" sz="4400" spc="-1" strike="noStrike">
              <a:latin typeface="Lato Black"/>
            </a:endParaRPr>
          </a:p>
        </p:txBody>
      </p:sp>
      <p:sp>
        <p:nvSpPr>
          <p:cNvPr id="2048" name="TextShape 2"/>
          <p:cNvSpPr txBox="1"/>
          <p:nvPr/>
        </p:nvSpPr>
        <p:spPr>
          <a:xfrm>
            <a:off x="671040" y="2184120"/>
            <a:ext cx="9405360" cy="5041440"/>
          </a:xfrm>
          <a:prstGeom prst="rect">
            <a:avLst/>
          </a:prstGeom>
          <a:noFill/>
          <a:ln>
            <a:noFill/>
          </a:ln>
        </p:spPr>
        <p:txBody>
          <a:bodyPr lIns="90000" rIns="90000" tIns="46800" bIns="46800">
            <a:normAutofit/>
          </a:bodyPr>
          <a:p>
            <a:pPr marL="432000" indent="-324000">
              <a:spcBef>
                <a:spcPts val="799"/>
              </a:spcBef>
              <a:buClr>
                <a:srgbClr val="000000"/>
              </a:buClr>
              <a:buSzPct val="45000"/>
              <a:buFont typeface="Wingdings" charset="2"/>
              <a:buChar char=""/>
            </a:pPr>
            <a:r>
              <a:rPr b="0" lang="en-US" sz="3200" spc="-1" strike="noStrike">
                <a:latin typeface="Lato"/>
              </a:rPr>
              <a:t>generalizes DTDs (SGML derivative)</a:t>
            </a:r>
            <a:endParaRPr b="0" lang="en-US" sz="32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now, instead uses XML syntax</a:t>
            </a:r>
            <a:endParaRPr b="0" lang="en-US" sz="32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two main documents: structure and data types</a:t>
            </a:r>
            <a:endParaRPr b="0" lang="en-US" sz="3200" spc="-1" strike="noStrike">
              <a:latin typeface="Lato"/>
            </a:endParaRPr>
          </a:p>
          <a:p>
            <a:pPr marL="432000" indent="-324000">
              <a:spcBef>
                <a:spcPts val="799"/>
              </a:spcBef>
              <a:buClr>
                <a:srgbClr val="000000"/>
              </a:buClr>
              <a:buSzPct val="45000"/>
              <a:buFont typeface="Wingdings" charset="2"/>
              <a:buChar char=""/>
            </a:pPr>
            <a:endParaRPr b="0" lang="en-US" sz="3200" spc="-1" strike="noStrike">
              <a:latin typeface="Lato"/>
            </a:endParaRPr>
          </a:p>
          <a:p>
            <a:pPr marL="432000" indent="-324000">
              <a:spcBef>
                <a:spcPts val="799"/>
              </a:spcBef>
              <a:buClr>
                <a:srgbClr val="000000"/>
              </a:buClr>
              <a:buSzPct val="45000"/>
              <a:buFont typeface="Wingdings" charset="2"/>
              <a:buChar char=""/>
            </a:pPr>
            <a:endParaRPr b="0" lang="en-US" sz="3200" spc="-1" strike="noStrike">
              <a:latin typeface="Lato"/>
            </a:endParaRPr>
          </a:p>
          <a:p>
            <a:pPr marL="432000" indent="-324000">
              <a:spcBef>
                <a:spcPts val="799"/>
              </a:spcBef>
              <a:buClr>
                <a:srgbClr val="000000"/>
              </a:buClr>
              <a:buSzPct val="45000"/>
              <a:buFont typeface="Wingdings" charset="2"/>
              <a:buChar char=""/>
            </a:pPr>
            <a:r>
              <a:rPr b="0" lang="en-US" sz="3200" spc="-1" strike="noStrike">
                <a:latin typeface="Lato"/>
              </a:rPr>
              <a:t>XML Schema more powerful but more complex</a:t>
            </a:r>
            <a:endParaRPr b="0" lang="en-US" sz="3200" spc="-1" strike="noStrike">
              <a:latin typeface="Lato"/>
            </a:endParaRPr>
          </a:p>
          <a:p>
            <a:pPr lvl="1" marL="742680" indent="-285480">
              <a:spcBef>
                <a:spcPts val="697"/>
              </a:spcBef>
            </a:pPr>
            <a:endParaRPr b="0" lang="en-US" sz="3200" spc="-1" strike="noStrike">
              <a:latin typeface="Lato"/>
            </a:endParaRPr>
          </a:p>
          <a:p>
            <a:pPr marL="432000" indent="-324000">
              <a:spcBef>
                <a:spcPts val="799"/>
              </a:spcBef>
              <a:buClr>
                <a:srgbClr val="000000"/>
              </a:buClr>
              <a:buSzPct val="45000"/>
              <a:buFont typeface="Wingdings" charset="2"/>
              <a:buChar char=""/>
            </a:pPr>
            <a:endParaRPr b="0" lang="en-US" sz="3200" spc="-1" strike="noStrike">
              <a:latin typeface="Lato"/>
            </a:endParaRPr>
          </a:p>
          <a:p>
            <a:pPr lvl="1" marL="864000" indent="-324000">
              <a:spcBef>
                <a:spcPts val="697"/>
              </a:spcBef>
              <a:buClr>
                <a:srgbClr val="000000"/>
              </a:buClr>
              <a:buSzPct val="45000"/>
              <a:buFont typeface="Wingdings" charset="2"/>
              <a:buChar char=""/>
            </a:pP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49" name="TextShape 1"/>
          <p:cNvSpPr txBox="1"/>
          <p:nvPr/>
        </p:nvSpPr>
        <p:spPr>
          <a:xfrm>
            <a:off x="755640" y="-36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XML Schema</a:t>
            </a:r>
            <a:endParaRPr b="1" lang="en-US" sz="4400" spc="-1" strike="noStrike">
              <a:latin typeface="Lato Black"/>
            </a:endParaRPr>
          </a:p>
        </p:txBody>
      </p:sp>
      <p:sp>
        <p:nvSpPr>
          <p:cNvPr id="2050" name="TextShape 2"/>
          <p:cNvSpPr txBox="1"/>
          <p:nvPr/>
        </p:nvSpPr>
        <p:spPr>
          <a:xfrm>
            <a:off x="1510920" y="1007280"/>
            <a:ext cx="6780960" cy="5243040"/>
          </a:xfrm>
          <a:prstGeom prst="rect">
            <a:avLst/>
          </a:prstGeom>
          <a:solidFill>
            <a:srgbClr val="ffffff"/>
          </a:solidFill>
          <a:ln w="9360">
            <a:solidFill>
              <a:srgbClr val="000000"/>
            </a:solidFill>
            <a:miter/>
          </a:ln>
          <a:effectLst>
            <a:outerShdw dist="107932" dir="2700000">
              <a:srgbClr val="808080"/>
            </a:outerShdw>
          </a:effectLst>
        </p:spPr>
        <p:txBody>
          <a:bodyPr lIns="90000" rIns="90000" tIns="46800" bIns="46800">
            <a:normAutofit/>
          </a:bodyPr>
          <a:p>
            <a:pPr marL="342720" indent="-342720">
              <a:spcBef>
                <a:spcPts val="499"/>
              </a:spcBef>
            </a:pPr>
            <a:r>
              <a:rPr b="0" lang="en-US" sz="2000" spc="-1" strike="noStrike">
                <a:latin typeface="Lato"/>
              </a:rPr>
              <a:t>&lt;</a:t>
            </a:r>
            <a:r>
              <a:rPr b="0" lang="en-US" sz="2000" spc="-1" strike="noStrike">
                <a:solidFill>
                  <a:srgbClr val="006600"/>
                </a:solidFill>
                <a:latin typeface="Lato"/>
              </a:rPr>
              <a:t>xsd:element</a:t>
            </a:r>
            <a:r>
              <a:rPr b="0" lang="en-US" sz="2000" spc="-1" strike="noStrike">
                <a:latin typeface="Lato"/>
              </a:rPr>
              <a:t> </a:t>
            </a:r>
            <a:r>
              <a:rPr b="0" lang="en-US" sz="2000" spc="-1" strike="noStrike">
                <a:solidFill>
                  <a:srgbClr val="cc3300"/>
                </a:solidFill>
                <a:latin typeface="Lato"/>
              </a:rPr>
              <a:t>name</a:t>
            </a:r>
            <a:r>
              <a:rPr b="0" lang="en-US" sz="2000" spc="-1" strike="noStrike">
                <a:latin typeface="Lato"/>
              </a:rPr>
              <a:t>=“paper” </a:t>
            </a:r>
            <a:r>
              <a:rPr b="0" lang="en-US" sz="2000" spc="-1" strike="noStrike">
                <a:solidFill>
                  <a:srgbClr val="cc3300"/>
                </a:solidFill>
                <a:latin typeface="Lato"/>
              </a:rPr>
              <a:t>type</a:t>
            </a:r>
            <a:r>
              <a:rPr b="0" lang="en-US" sz="2000" spc="-1" strike="noStrike">
                <a:solidFill>
                  <a:srgbClr val="3333cc"/>
                </a:solidFill>
                <a:latin typeface="Lato"/>
              </a:rPr>
              <a:t>=“papertype</a:t>
            </a:r>
            <a:r>
              <a:rPr b="0" lang="en-US" sz="2000" spc="-1" strike="noStrike">
                <a:latin typeface="Lato"/>
              </a:rPr>
              <a:t>”/&gt;</a:t>
            </a:r>
            <a:endParaRPr b="0" lang="en-US" sz="2000" spc="-1" strike="noStrike">
              <a:latin typeface="Lato"/>
            </a:endParaRPr>
          </a:p>
          <a:p>
            <a:pPr marL="342720" indent="-342720">
              <a:spcBef>
                <a:spcPts val="499"/>
              </a:spcBef>
            </a:pPr>
            <a:r>
              <a:rPr b="0" lang="en-US" sz="2000" spc="-1" strike="noStrike">
                <a:latin typeface="Lato"/>
              </a:rPr>
              <a:t>&lt;</a:t>
            </a:r>
            <a:r>
              <a:rPr b="0" lang="en-US" sz="2000" spc="-1" strike="noStrike">
                <a:solidFill>
                  <a:srgbClr val="006600"/>
                </a:solidFill>
                <a:latin typeface="Lato"/>
              </a:rPr>
              <a:t>xsd:complexType</a:t>
            </a:r>
            <a:r>
              <a:rPr b="0" lang="en-US" sz="2000" spc="-1" strike="noStrike">
                <a:latin typeface="Lato"/>
              </a:rPr>
              <a:t> </a:t>
            </a:r>
            <a:r>
              <a:rPr b="0" lang="en-US" sz="2000" spc="-1" strike="noStrike">
                <a:solidFill>
                  <a:srgbClr val="cc3300"/>
                </a:solidFill>
                <a:latin typeface="Lato"/>
              </a:rPr>
              <a:t>name</a:t>
            </a:r>
            <a:r>
              <a:rPr b="0" lang="en-US" sz="2000" spc="-1" strike="noStrike">
                <a:solidFill>
                  <a:srgbClr val="3333cc"/>
                </a:solidFill>
                <a:latin typeface="Lato"/>
              </a:rPr>
              <a:t>=“papertype</a:t>
            </a:r>
            <a:r>
              <a:rPr b="0" lang="en-US" sz="2000" spc="-1" strike="noStrike">
                <a:latin typeface="Lato"/>
              </a:rPr>
              <a:t>”&gt;</a:t>
            </a:r>
            <a:endParaRPr b="0" lang="en-US" sz="2000" spc="-1" strike="noStrike">
              <a:latin typeface="Lato"/>
            </a:endParaRPr>
          </a:p>
          <a:p>
            <a:pPr marL="342720" indent="-342720">
              <a:spcBef>
                <a:spcPts val="499"/>
              </a:spcBef>
            </a:pPr>
            <a:r>
              <a:rPr b="0" lang="en-US" sz="2000" spc="-1" strike="noStrike">
                <a:latin typeface="Lato"/>
              </a:rPr>
              <a:t>     </a:t>
            </a:r>
            <a:r>
              <a:rPr b="0" lang="en-US" sz="2000" spc="-1" strike="noStrike">
                <a:latin typeface="Lato"/>
              </a:rPr>
              <a:t>&lt;</a:t>
            </a:r>
            <a:r>
              <a:rPr b="0" lang="en-US" sz="2000" spc="-1" strike="noStrike">
                <a:solidFill>
                  <a:srgbClr val="006600"/>
                </a:solidFill>
                <a:latin typeface="Lato"/>
              </a:rPr>
              <a:t>xsd:sequence</a:t>
            </a:r>
            <a:r>
              <a:rPr b="0" lang="en-US" sz="2000" spc="-1" strike="noStrike">
                <a:latin typeface="Lato"/>
              </a:rPr>
              <a:t>&gt;</a:t>
            </a:r>
            <a:endParaRPr b="0" lang="en-US" sz="2000" spc="-1" strike="noStrike">
              <a:latin typeface="Lato"/>
            </a:endParaRPr>
          </a:p>
          <a:p>
            <a:pPr marL="342720" indent="-342720">
              <a:spcBef>
                <a:spcPts val="499"/>
              </a:spcBef>
            </a:pPr>
            <a:r>
              <a:rPr b="0" lang="en-US" sz="2000" spc="-1" strike="noStrike">
                <a:latin typeface="Lato"/>
              </a:rPr>
              <a:t>            </a:t>
            </a:r>
            <a:r>
              <a:rPr b="0" lang="en-US" sz="2000" spc="-1" strike="noStrike">
                <a:latin typeface="Lato"/>
              </a:rPr>
              <a:t>&lt;</a:t>
            </a:r>
            <a:r>
              <a:rPr b="0" lang="en-US" sz="2000" spc="-1" strike="noStrike">
                <a:solidFill>
                  <a:srgbClr val="006600"/>
                </a:solidFill>
                <a:latin typeface="Lato"/>
              </a:rPr>
              <a:t>xsd:element</a:t>
            </a:r>
            <a:r>
              <a:rPr b="0" lang="en-US" sz="2000" spc="-1" strike="noStrike">
                <a:latin typeface="Lato"/>
              </a:rPr>
              <a:t> </a:t>
            </a:r>
            <a:r>
              <a:rPr b="0" lang="en-US" sz="2000" spc="-1" strike="noStrike">
                <a:solidFill>
                  <a:srgbClr val="cc3300"/>
                </a:solidFill>
                <a:latin typeface="Lato"/>
              </a:rPr>
              <a:t>name</a:t>
            </a:r>
            <a:r>
              <a:rPr b="0" lang="en-US" sz="2000" spc="-1" strike="noStrike">
                <a:latin typeface="Lato"/>
              </a:rPr>
              <a:t>=“title” </a:t>
            </a:r>
            <a:r>
              <a:rPr b="0" lang="en-US" sz="2000" spc="-1" strike="noStrike">
                <a:solidFill>
                  <a:srgbClr val="cc3300"/>
                </a:solidFill>
                <a:latin typeface="Lato"/>
              </a:rPr>
              <a:t>type</a:t>
            </a:r>
            <a:r>
              <a:rPr b="0" lang="en-US" sz="2000" spc="-1" strike="noStrike">
                <a:latin typeface="Lato"/>
              </a:rPr>
              <a:t>=“xsd:string”/&gt;</a:t>
            </a:r>
            <a:endParaRPr b="0" lang="en-US" sz="2000" spc="-1" strike="noStrike">
              <a:latin typeface="Lato"/>
            </a:endParaRPr>
          </a:p>
          <a:p>
            <a:pPr marL="342720" indent="-342720">
              <a:spcBef>
                <a:spcPts val="499"/>
              </a:spcBef>
            </a:pPr>
            <a:r>
              <a:rPr b="0" lang="en-US" sz="2000" spc="-1" strike="noStrike">
                <a:latin typeface="Lato"/>
              </a:rPr>
              <a:t>            </a:t>
            </a:r>
            <a:r>
              <a:rPr b="0" lang="en-US" sz="2000" spc="-1" strike="noStrike">
                <a:latin typeface="Lato"/>
              </a:rPr>
              <a:t>&lt;</a:t>
            </a:r>
            <a:r>
              <a:rPr b="0" lang="en-US" sz="2000" spc="-1" strike="noStrike">
                <a:solidFill>
                  <a:srgbClr val="006600"/>
                </a:solidFill>
                <a:latin typeface="Lato"/>
              </a:rPr>
              <a:t>xsd:element</a:t>
            </a:r>
            <a:r>
              <a:rPr b="0" lang="en-US" sz="2000" spc="-1" strike="noStrike">
                <a:latin typeface="Lato"/>
              </a:rPr>
              <a:t> </a:t>
            </a:r>
            <a:r>
              <a:rPr b="0" lang="en-US" sz="2000" spc="-1" strike="noStrike">
                <a:solidFill>
                  <a:srgbClr val="cc3300"/>
                </a:solidFill>
                <a:latin typeface="Lato"/>
              </a:rPr>
              <a:t>name</a:t>
            </a:r>
            <a:r>
              <a:rPr b="0" lang="en-US" sz="2000" spc="-1" strike="noStrike">
                <a:latin typeface="Lato"/>
              </a:rPr>
              <a:t>=“author” </a:t>
            </a:r>
            <a:r>
              <a:rPr b="0" lang="en-US" sz="2000" spc="-1" strike="noStrike">
                <a:solidFill>
                  <a:srgbClr val="cc3300"/>
                </a:solidFill>
                <a:latin typeface="Lato"/>
              </a:rPr>
              <a:t>minOccurs</a:t>
            </a:r>
            <a:r>
              <a:rPr b="0" lang="en-US" sz="2000" spc="-1" strike="noStrike">
                <a:latin typeface="Lato"/>
              </a:rPr>
              <a:t>=“0”/&gt;</a:t>
            </a:r>
            <a:endParaRPr b="0" lang="en-US" sz="2000" spc="-1" strike="noStrike">
              <a:latin typeface="Lato"/>
            </a:endParaRPr>
          </a:p>
          <a:p>
            <a:pPr marL="342720" indent="-342720">
              <a:spcBef>
                <a:spcPts val="499"/>
              </a:spcBef>
            </a:pPr>
            <a:r>
              <a:rPr b="0" lang="en-US" sz="2000" spc="-1" strike="noStrike">
                <a:latin typeface="Lato"/>
              </a:rPr>
              <a:t>            </a:t>
            </a:r>
            <a:r>
              <a:rPr b="0" lang="en-US" sz="2000" spc="-1" strike="noStrike">
                <a:latin typeface="Lato"/>
              </a:rPr>
              <a:t>&lt;</a:t>
            </a:r>
            <a:r>
              <a:rPr b="0" lang="en-US" sz="2000" spc="-1" strike="noStrike">
                <a:solidFill>
                  <a:srgbClr val="006600"/>
                </a:solidFill>
                <a:latin typeface="Lato"/>
              </a:rPr>
              <a:t>xsd:element</a:t>
            </a:r>
            <a:r>
              <a:rPr b="0" lang="en-US" sz="2000" spc="-1" strike="noStrike">
                <a:latin typeface="Lato"/>
              </a:rPr>
              <a:t> </a:t>
            </a:r>
            <a:r>
              <a:rPr b="0" lang="en-US" sz="2000" spc="-1" strike="noStrike">
                <a:solidFill>
                  <a:srgbClr val="cc3300"/>
                </a:solidFill>
                <a:latin typeface="Lato"/>
              </a:rPr>
              <a:t>name</a:t>
            </a:r>
            <a:r>
              <a:rPr b="0" lang="en-US" sz="2000" spc="-1" strike="noStrike">
                <a:latin typeface="Lato"/>
              </a:rPr>
              <a:t>=“year”/&gt;</a:t>
            </a:r>
            <a:endParaRPr b="0" lang="en-US" sz="2000" spc="-1" strike="noStrike">
              <a:latin typeface="Lato"/>
            </a:endParaRPr>
          </a:p>
          <a:p>
            <a:pPr marL="342720" indent="-342720">
              <a:spcBef>
                <a:spcPts val="499"/>
              </a:spcBef>
            </a:pPr>
            <a:r>
              <a:rPr b="0" lang="en-US" sz="2000" spc="-1" strike="noStrike">
                <a:latin typeface="Lato"/>
              </a:rPr>
              <a:t>            </a:t>
            </a:r>
            <a:r>
              <a:rPr b="0" lang="en-US" sz="2000" spc="-1" strike="noStrike">
                <a:latin typeface="Lato"/>
              </a:rPr>
              <a:t>&lt;</a:t>
            </a:r>
            <a:r>
              <a:rPr b="0" lang="en-US" sz="2000" spc="-1" strike="noStrike">
                <a:solidFill>
                  <a:srgbClr val="006600"/>
                </a:solidFill>
                <a:latin typeface="Lato"/>
              </a:rPr>
              <a:t>xsd:</a:t>
            </a:r>
            <a:r>
              <a:rPr b="0" lang="en-US" sz="2000" spc="-1" strike="noStrike">
                <a:latin typeface="Lato"/>
              </a:rPr>
              <a:t> </a:t>
            </a:r>
            <a:r>
              <a:rPr b="0" lang="en-US" sz="2000" spc="-1" strike="noStrike">
                <a:solidFill>
                  <a:srgbClr val="006600"/>
                </a:solidFill>
                <a:latin typeface="Lato"/>
              </a:rPr>
              <a:t>choice</a:t>
            </a:r>
            <a:r>
              <a:rPr b="0" lang="en-US" sz="2000" spc="-1" strike="noStrike">
                <a:latin typeface="Lato"/>
              </a:rPr>
              <a:t>&gt; &lt; </a:t>
            </a:r>
            <a:r>
              <a:rPr b="0" lang="en-US" sz="2000" spc="-1" strike="noStrike">
                <a:solidFill>
                  <a:srgbClr val="006600"/>
                </a:solidFill>
                <a:latin typeface="Lato"/>
              </a:rPr>
              <a:t>xsd:element</a:t>
            </a:r>
            <a:r>
              <a:rPr b="0" lang="en-US" sz="2000" spc="-1" strike="noStrike">
                <a:latin typeface="Lato"/>
              </a:rPr>
              <a:t> </a:t>
            </a:r>
            <a:r>
              <a:rPr b="0" lang="en-US" sz="2000" spc="-1" strike="noStrike">
                <a:solidFill>
                  <a:srgbClr val="cc3300"/>
                </a:solidFill>
                <a:latin typeface="Lato"/>
              </a:rPr>
              <a:t>name</a:t>
            </a:r>
            <a:r>
              <a:rPr b="0" lang="en-US" sz="2000" spc="-1" strike="noStrike">
                <a:latin typeface="Lato"/>
              </a:rPr>
              <a:t>=“journal”/&gt;</a:t>
            </a:r>
            <a:endParaRPr b="0" lang="en-US" sz="2000" spc="-1" strike="noStrike">
              <a:latin typeface="Lato"/>
            </a:endParaRPr>
          </a:p>
          <a:p>
            <a:pPr marL="342720" indent="-342720">
              <a:spcBef>
                <a:spcPts val="499"/>
              </a:spcBef>
            </a:pPr>
            <a:r>
              <a:rPr b="0" lang="en-US" sz="2000" spc="-1" strike="noStrike">
                <a:latin typeface="Lato"/>
              </a:rPr>
              <a:t>                                    </a:t>
            </a:r>
            <a:r>
              <a:rPr b="0" lang="en-US" sz="2000" spc="-1" strike="noStrike">
                <a:latin typeface="Lato"/>
              </a:rPr>
              <a:t>&lt;</a:t>
            </a:r>
            <a:r>
              <a:rPr b="0" lang="en-US" sz="2000" spc="-1" strike="noStrike">
                <a:solidFill>
                  <a:srgbClr val="006600"/>
                </a:solidFill>
                <a:latin typeface="Lato"/>
              </a:rPr>
              <a:t>xsd:element</a:t>
            </a:r>
            <a:r>
              <a:rPr b="0" lang="en-US" sz="2000" spc="-1" strike="noStrike">
                <a:latin typeface="Lato"/>
              </a:rPr>
              <a:t> </a:t>
            </a:r>
            <a:r>
              <a:rPr b="0" lang="en-US" sz="2000" spc="-1" strike="noStrike">
                <a:solidFill>
                  <a:srgbClr val="cc3300"/>
                </a:solidFill>
                <a:latin typeface="Lato"/>
              </a:rPr>
              <a:t>name</a:t>
            </a:r>
            <a:r>
              <a:rPr b="0" lang="en-US" sz="2000" spc="-1" strike="noStrike">
                <a:latin typeface="Lato"/>
              </a:rPr>
              <a:t>=“conference”/&gt;</a:t>
            </a:r>
            <a:endParaRPr b="0" lang="en-US" sz="2000" spc="-1" strike="noStrike">
              <a:latin typeface="Lato"/>
            </a:endParaRPr>
          </a:p>
          <a:p>
            <a:pPr marL="342720" indent="-342720">
              <a:spcBef>
                <a:spcPts val="499"/>
              </a:spcBef>
            </a:pPr>
            <a:r>
              <a:rPr b="0" lang="en-US" sz="2000" spc="-1" strike="noStrike">
                <a:latin typeface="Lato"/>
              </a:rPr>
              <a:t>            </a:t>
            </a:r>
            <a:r>
              <a:rPr b="0" lang="en-US" sz="2000" spc="-1" strike="noStrike">
                <a:latin typeface="Lato"/>
              </a:rPr>
              <a:t>&lt;/</a:t>
            </a:r>
            <a:r>
              <a:rPr b="0" lang="en-US" sz="2000" spc="-1" strike="noStrike">
                <a:solidFill>
                  <a:srgbClr val="006600"/>
                </a:solidFill>
                <a:latin typeface="Lato"/>
              </a:rPr>
              <a:t>xsd:choice</a:t>
            </a:r>
            <a:r>
              <a:rPr b="0" lang="en-US" sz="2000" spc="-1" strike="noStrike">
                <a:latin typeface="Lato"/>
              </a:rPr>
              <a:t>&gt;</a:t>
            </a:r>
            <a:endParaRPr b="0" lang="en-US" sz="2000" spc="-1" strike="noStrike">
              <a:latin typeface="Lato"/>
            </a:endParaRPr>
          </a:p>
          <a:p>
            <a:pPr marL="342720" indent="-342720">
              <a:spcBef>
                <a:spcPts val="499"/>
              </a:spcBef>
            </a:pPr>
            <a:r>
              <a:rPr b="0" lang="en-US" sz="2000" spc="-1" strike="noStrike">
                <a:latin typeface="Lato"/>
              </a:rPr>
              <a:t>     </a:t>
            </a:r>
            <a:r>
              <a:rPr b="0" lang="en-US" sz="2000" spc="-1" strike="noStrike">
                <a:latin typeface="Lato"/>
              </a:rPr>
              <a:t>&lt;/</a:t>
            </a:r>
            <a:r>
              <a:rPr b="0" lang="en-US" sz="2000" spc="-1" strike="noStrike">
                <a:solidFill>
                  <a:srgbClr val="006600"/>
                </a:solidFill>
                <a:latin typeface="Lato"/>
              </a:rPr>
              <a:t>xsd:sequence</a:t>
            </a:r>
            <a:r>
              <a:rPr b="0" lang="en-US" sz="2000" spc="-1" strike="noStrike">
                <a:latin typeface="Lato"/>
              </a:rPr>
              <a:t>&gt;</a:t>
            </a:r>
            <a:endParaRPr b="0" lang="en-US" sz="2000" spc="-1" strike="noStrike">
              <a:latin typeface="Lato"/>
            </a:endParaRPr>
          </a:p>
          <a:p>
            <a:pPr marL="342720" indent="-342720">
              <a:spcBef>
                <a:spcPts val="499"/>
              </a:spcBef>
            </a:pPr>
            <a:r>
              <a:rPr b="0" lang="en-US" sz="2000" spc="-1" strike="noStrike">
                <a:latin typeface="Lato"/>
              </a:rPr>
              <a:t>&lt;/</a:t>
            </a:r>
            <a:r>
              <a:rPr b="0" lang="en-US" sz="2000" spc="-1" strike="noStrike">
                <a:solidFill>
                  <a:srgbClr val="006600"/>
                </a:solidFill>
                <a:latin typeface="Lato"/>
              </a:rPr>
              <a:t>xsd:complexType</a:t>
            </a:r>
            <a:endParaRPr b="0" lang="en-US" sz="2000" spc="-1" strike="noStrike">
              <a:latin typeface="Lato"/>
            </a:endParaRPr>
          </a:p>
          <a:p>
            <a:pPr marL="342720" indent="-342720">
              <a:spcBef>
                <a:spcPts val="499"/>
              </a:spcBef>
            </a:pPr>
            <a:r>
              <a:rPr b="0" lang="en-US" sz="2000" spc="-1" strike="noStrike">
                <a:latin typeface="Lato"/>
              </a:rPr>
              <a:t>&lt;/</a:t>
            </a:r>
            <a:r>
              <a:rPr b="0" lang="en-US" sz="2000" spc="-1" strike="noStrike">
                <a:solidFill>
                  <a:srgbClr val="006600"/>
                </a:solidFill>
                <a:latin typeface="Lato"/>
              </a:rPr>
              <a:t>xsd</a:t>
            </a:r>
            <a:r>
              <a:rPr b="0" lang="en-US" sz="2000" spc="-1" strike="noStrike">
                <a:latin typeface="Lato"/>
              </a:rPr>
              <a:t>:</a:t>
            </a:r>
            <a:r>
              <a:rPr b="0" lang="en-US" sz="2000" spc="-1" strike="noStrike">
                <a:solidFill>
                  <a:srgbClr val="006600"/>
                </a:solidFill>
                <a:latin typeface="Lato"/>
              </a:rPr>
              <a:t>element</a:t>
            </a:r>
            <a:r>
              <a:rPr b="0" lang="en-US" sz="2000" spc="-1" strike="noStrike">
                <a:latin typeface="Lato"/>
              </a:rPr>
              <a:t>&gt;</a:t>
            </a:r>
            <a:endParaRPr b="0" lang="en-US" sz="2000" spc="-1" strike="noStrike">
              <a:latin typeface="Lato"/>
            </a:endParaRPr>
          </a:p>
        </p:txBody>
      </p:sp>
      <p:sp>
        <p:nvSpPr>
          <p:cNvPr id="2051" name="CustomShape 3"/>
          <p:cNvSpPr/>
          <p:nvPr/>
        </p:nvSpPr>
        <p:spPr>
          <a:xfrm>
            <a:off x="167400" y="6270840"/>
            <a:ext cx="951732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ctr">
            <a:spAutoFit/>
          </a:bodyPr>
          <a:p>
            <a:pPr algn="ctr"/>
            <a:r>
              <a:rPr b="0" lang="en-US" sz="1990" spc="-1" strike="noStrike">
                <a:solidFill>
                  <a:srgbClr val="000000"/>
                </a:solidFill>
                <a:latin typeface="Times New Roman"/>
              </a:rPr>
              <a:t>DTD:  &lt;!ELEMENT </a:t>
            </a:r>
            <a:r>
              <a:rPr b="0" lang="en-US" sz="1990" spc="-1" strike="noStrike">
                <a:solidFill>
                  <a:srgbClr val="006600"/>
                </a:solidFill>
                <a:latin typeface="Times New Roman"/>
              </a:rPr>
              <a:t>paper</a:t>
            </a:r>
            <a:r>
              <a:rPr b="0" lang="en-US" sz="1990" spc="-1" strike="noStrike">
                <a:solidFill>
                  <a:srgbClr val="000000"/>
                </a:solidFill>
                <a:latin typeface="Times New Roman"/>
              </a:rPr>
              <a:t> (</a:t>
            </a:r>
            <a:r>
              <a:rPr b="0" lang="en-US" sz="1990" spc="-1" strike="noStrike">
                <a:solidFill>
                  <a:srgbClr val="006600"/>
                </a:solidFill>
                <a:latin typeface="Times New Roman"/>
              </a:rPr>
              <a:t>title</a:t>
            </a:r>
            <a:r>
              <a:rPr b="0" lang="en-US" sz="1990" spc="-1" strike="noStrike">
                <a:solidFill>
                  <a:srgbClr val="000000"/>
                </a:solidFill>
                <a:latin typeface="Times New Roman"/>
              </a:rPr>
              <a:t>,</a:t>
            </a:r>
            <a:r>
              <a:rPr b="0" lang="en-US" sz="1990" spc="-1" strike="noStrike">
                <a:solidFill>
                  <a:srgbClr val="006600"/>
                </a:solidFill>
                <a:latin typeface="Times New Roman"/>
              </a:rPr>
              <a:t>author</a:t>
            </a:r>
            <a:r>
              <a:rPr b="0" lang="en-US" sz="1990" spc="-1" strike="noStrike">
                <a:solidFill>
                  <a:srgbClr val="000000"/>
                </a:solidFill>
                <a:latin typeface="Times New Roman"/>
              </a:rPr>
              <a:t>*,</a:t>
            </a:r>
            <a:r>
              <a:rPr b="0" lang="en-US" sz="1990" spc="-1" strike="noStrike">
                <a:solidFill>
                  <a:srgbClr val="006600"/>
                </a:solidFill>
                <a:latin typeface="Times New Roman"/>
              </a:rPr>
              <a:t>year</a:t>
            </a:r>
            <a:r>
              <a:rPr b="0" lang="en-US" sz="1990" spc="-1" strike="noStrike">
                <a:solidFill>
                  <a:srgbClr val="000000"/>
                </a:solidFill>
                <a:latin typeface="Times New Roman"/>
              </a:rPr>
              <a:t>, (</a:t>
            </a:r>
            <a:r>
              <a:rPr b="0" lang="en-US" sz="1990" spc="-1" strike="noStrike">
                <a:solidFill>
                  <a:srgbClr val="006600"/>
                </a:solidFill>
                <a:latin typeface="Times New Roman"/>
              </a:rPr>
              <a:t>journal</a:t>
            </a:r>
            <a:r>
              <a:rPr b="0" lang="en-US" sz="1990" spc="-1" strike="noStrike">
                <a:solidFill>
                  <a:srgbClr val="000000"/>
                </a:solidFill>
                <a:latin typeface="Times New Roman"/>
              </a:rPr>
              <a:t>|</a:t>
            </a:r>
            <a:r>
              <a:rPr b="0" lang="en-US" sz="1990" spc="-1" strike="noStrike">
                <a:solidFill>
                  <a:srgbClr val="006600"/>
                </a:solidFill>
                <a:latin typeface="Times New Roman"/>
              </a:rPr>
              <a:t>conference</a:t>
            </a:r>
            <a:r>
              <a:rPr b="0" lang="en-US" sz="1990" spc="-1" strike="noStrike">
                <a:solidFill>
                  <a:srgbClr val="000000"/>
                </a:solidFill>
                <a:latin typeface="Times New Roman"/>
              </a:rPr>
              <a:t>))&gt;</a:t>
            </a:r>
            <a:endParaRPr b="0" lang="en-US" sz="1990" spc="-1" strike="noStrike">
              <a:solidFill>
                <a:srgbClr val="000000"/>
              </a:solidFill>
              <a:latin typeface="Times New Roman"/>
            </a:endParaRPr>
          </a:p>
        </p:txBody>
      </p:sp>
    </p:spTree>
  </p:cSld>
  <mc:AlternateContent>
    <mc:Choice Requires="p14">
      <p:transition spd="slow" p14:dur="2000"/>
    </mc:Choice>
    <mc:Fallback>
      <p:transition spd="slow"/>
    </mc:Fallback>
  </mc:AlternateContent>
  <p:timing>
    <p:tnLst>
      <p:par>
        <p:cTn id="873" dur="indefinite" restart="never" nodeType="tmRoot">
          <p:childTnLst>
            <p:seq>
              <p:cTn id="874" dur="indefinite" nodeType="mainSeq">
                <p:childTnLst>
                  <p:par>
                    <p:cTn id="875" fill="hold">
                      <p:stCondLst>
                        <p:cond delay="indefinite"/>
                      </p:stCondLst>
                      <p:childTnLst>
                        <p:par>
                          <p:cTn id="876" fill="hold">
                            <p:stCondLst>
                              <p:cond delay="0"/>
                            </p:stCondLst>
                            <p:childTnLst>
                              <p:par>
                                <p:cTn id="877" nodeType="clickEffect" fill="hold" presetClass="entr" presetID="9">
                                  <p:stCondLst>
                                    <p:cond delay="0"/>
                                  </p:stCondLst>
                                  <p:childTnLst>
                                    <p:set>
                                      <p:cBhvr>
                                        <p:cTn id="878" dur="1" fill="hold">
                                          <p:stCondLst>
                                            <p:cond delay="0"/>
                                          </p:stCondLst>
                                        </p:cTn>
                                        <p:tgtEl>
                                          <p:spTgt spid="2051"/>
                                        </p:tgtEl>
                                        <p:attrNameLst>
                                          <p:attrName>style.visibility</p:attrName>
                                        </p:attrNameLst>
                                      </p:cBhvr>
                                      <p:to>
                                        <p:strVal val="visible"/>
                                      </p:to>
                                    </p:set>
                                    <p:animEffect filter="dissolve" transition="in">
                                      <p:cBhvr additive="repl">
                                        <p:cTn id="879" dur="500"/>
                                        <p:tgtEl>
                                          <p:spTgt spid="205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52" name="TextShape 1"/>
          <p:cNvSpPr txBox="1"/>
          <p:nvPr/>
        </p:nvSpPr>
        <p:spPr>
          <a:xfrm>
            <a:off x="4124880" y="511200"/>
            <a:ext cx="1828080" cy="1581840"/>
          </a:xfrm>
          <a:prstGeom prst="rect">
            <a:avLst/>
          </a:prstGeom>
          <a:noFill/>
          <a:ln>
            <a:noFill/>
          </a:ln>
        </p:spPr>
        <p:txBody>
          <a:bodyPr lIns="90000" rIns="90000" tIns="46800" bIns="46800" anchor="ctr">
            <a:spAutoFit/>
          </a:bodyPr>
          <a:p>
            <a:pPr algn="ctr">
              <a:buClr>
                <a:srgbClr val="000000"/>
              </a:buClr>
              <a:buSzPct val="45000"/>
              <a:buFont typeface="Wingdings" charset="2"/>
              <a:buChar char=""/>
            </a:pPr>
            <a:r>
              <a:rPr b="1" lang="en-US" sz="4400" spc="-1" strike="noStrike">
                <a:latin typeface="Lato Black"/>
              </a:rPr>
              <a:t>So Far</a:t>
            </a:r>
            <a:endParaRPr b="1" lang="en-US" sz="4400" spc="-1" strike="noStrike">
              <a:latin typeface="Lato Black"/>
            </a:endParaRPr>
          </a:p>
        </p:txBody>
      </p:sp>
      <p:sp>
        <p:nvSpPr>
          <p:cNvPr id="2053" name="TextShape 2"/>
          <p:cNvSpPr txBox="1"/>
          <p:nvPr/>
        </p:nvSpPr>
        <p:spPr>
          <a:xfrm>
            <a:off x="755640" y="2184120"/>
            <a:ext cx="8565120" cy="4537440"/>
          </a:xfrm>
          <a:prstGeom prst="rect">
            <a:avLst/>
          </a:prstGeom>
          <a:noFill/>
          <a:ln>
            <a:noFill/>
          </a:ln>
        </p:spPr>
        <p:txBody>
          <a:bodyPr lIns="90000" rIns="90000" tIns="46800" bIns="46800">
            <a:normAutofit/>
          </a:bodyPr>
          <a:p>
            <a:pPr marL="432000" indent="-324000">
              <a:spcBef>
                <a:spcPts val="799"/>
              </a:spcBef>
              <a:buClr>
                <a:srgbClr val="000000"/>
              </a:buClr>
              <a:buSzPct val="45000"/>
              <a:buFont typeface="Wingdings" charset="2"/>
              <a:buChar char=""/>
            </a:pPr>
            <a:r>
              <a:rPr b="0" lang="en-US" sz="3200" spc="-1" strike="noStrike">
                <a:latin typeface="Lato"/>
              </a:rPr>
              <a:t>Differences between “xml schema” versus “relational schema” ?</a:t>
            </a:r>
            <a:endParaRPr b="0" lang="en-US" sz="3200" spc="-1" strike="noStrike">
              <a:latin typeface="Lato"/>
            </a:endParaRPr>
          </a:p>
          <a:p>
            <a:pPr marL="432000" indent="-324000">
              <a:spcBef>
                <a:spcPts val="799"/>
              </a:spcBef>
              <a:buClr>
                <a:srgbClr val="000000"/>
              </a:buClr>
              <a:buSzPct val="45000"/>
              <a:buFont typeface="Wingdings" charset="2"/>
              <a:buChar char=""/>
            </a:pPr>
            <a:endParaRPr b="0" lang="en-US" sz="32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Purpose ? Do we need it ?</a:t>
            </a:r>
            <a:endParaRPr b="0" lang="en-US" sz="28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Definition time?</a:t>
            </a:r>
            <a:endParaRPr b="0" lang="en-US" sz="28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Strictness of typing ?</a:t>
            </a:r>
            <a:endParaRPr b="0" lang="en-US" sz="2800" spc="-1" strike="noStrike">
              <a:latin typeface="Lato"/>
            </a:endParaRPr>
          </a:p>
          <a:p>
            <a:pPr lvl="1" marL="864000" indent="-324000">
              <a:spcBef>
                <a:spcPts val="697"/>
              </a:spcBef>
              <a:buClr>
                <a:srgbClr val="000000"/>
              </a:buClr>
              <a:buSzPct val="45000"/>
              <a:buFont typeface="Wingdings" charset="2"/>
              <a:buChar char=""/>
            </a:pPr>
            <a:r>
              <a:rPr b="0" lang="en-US" sz="2800" spc="-1" strike="noStrike">
                <a:latin typeface="Lato"/>
              </a:rPr>
              <a:t>Underlying model ?</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54" name="TextShape 1"/>
          <p:cNvSpPr txBox="1"/>
          <p:nvPr/>
        </p:nvSpPr>
        <p:spPr>
          <a:xfrm>
            <a:off x="755640" y="671760"/>
            <a:ext cx="8565120" cy="159660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Elements versus Types in </a:t>
            </a:r>
            <a:br/>
            <a:r>
              <a:rPr b="1" lang="en-US" sz="4400" spc="-1" strike="noStrike">
                <a:latin typeface="Lato Black"/>
              </a:rPr>
              <a:t>XML Schema</a:t>
            </a:r>
            <a:endParaRPr b="1" lang="en-US" sz="4400" spc="-1" strike="noStrike">
              <a:latin typeface="Lato Black"/>
            </a:endParaRPr>
          </a:p>
        </p:txBody>
      </p:sp>
      <p:sp>
        <p:nvSpPr>
          <p:cNvPr id="2055" name="CustomShape 2"/>
          <p:cNvSpPr/>
          <p:nvPr/>
        </p:nvSpPr>
        <p:spPr>
          <a:xfrm>
            <a:off x="615600" y="3696120"/>
            <a:ext cx="3442320" cy="2527560"/>
          </a:xfrm>
          <a:prstGeom prst="rect">
            <a:avLst/>
          </a:prstGeom>
          <a:solidFill>
            <a:srgbClr val="ffffff"/>
          </a:solidFill>
          <a:ln w="9360">
            <a:solidFill>
              <a:srgbClr val="000000"/>
            </a:solidFill>
            <a:miter/>
          </a:ln>
          <a:effectLst>
            <a:outerShdw dist="107932" dir="2700000">
              <a:srgbClr val="808080"/>
            </a:outerShdw>
          </a:effectLst>
        </p:spPr>
        <p:style>
          <a:lnRef idx="0"/>
          <a:fillRef idx="0"/>
          <a:effectRef idx="0"/>
          <a:fontRef idx="minor"/>
        </p:style>
        <p:txBody>
          <a:bodyPr wrap="none" lIns="90000" rIns="90000" tIns="46800" bIns="46800">
            <a:spAutoFit/>
          </a:bodyPr>
          <a:p>
            <a:pPr>
              <a:lnSpc>
                <a:spcPct val="100000"/>
              </a:lnSpc>
              <a:spcBef>
                <a:spcPts val="998"/>
              </a:spcBef>
            </a:pPr>
            <a:r>
              <a:rPr b="0" lang="en-US" sz="1600" spc="-1" strike="noStrike">
                <a:solidFill>
                  <a:srgbClr val="000000"/>
                </a:solidFill>
                <a:latin typeface="Arial"/>
              </a:rPr>
              <a:t>&lt;</a:t>
            </a:r>
            <a:r>
              <a:rPr b="0" lang="en-US" sz="1600" spc="-1" strike="noStrike">
                <a:solidFill>
                  <a:srgbClr val="006600"/>
                </a:solidFill>
                <a:latin typeface="Arial"/>
              </a:rPr>
              <a:t>xsd:element</a:t>
            </a:r>
            <a:r>
              <a:rPr b="0" lang="en-US" sz="1600" spc="-1" strike="noStrike">
                <a:solidFill>
                  <a:srgbClr val="000000"/>
                </a:solidFill>
                <a:latin typeface="Arial"/>
              </a:rPr>
              <a:t> </a:t>
            </a:r>
            <a:r>
              <a:rPr b="0" lang="en-US" sz="1600" spc="-1" strike="noStrike">
                <a:solidFill>
                  <a:srgbClr val="cc3300"/>
                </a:solidFill>
                <a:latin typeface="Arial"/>
              </a:rPr>
              <a:t>name</a:t>
            </a:r>
            <a:r>
              <a:rPr b="0" lang="en-US" sz="1600" spc="-1" strike="noStrike">
                <a:solidFill>
                  <a:srgbClr val="000000"/>
                </a:solidFill>
                <a:latin typeface="Arial"/>
              </a:rPr>
              <a:t>=“person”&gt;</a:t>
            </a:r>
            <a:br/>
            <a:r>
              <a:rPr b="0" lang="en-US" sz="1600" spc="-1" strike="noStrike">
                <a:solidFill>
                  <a:srgbClr val="000000"/>
                </a:solidFill>
                <a:latin typeface="Arial"/>
              </a:rPr>
              <a:t>  &lt;</a:t>
            </a:r>
            <a:r>
              <a:rPr b="0" lang="en-US" sz="1600" spc="-1" strike="noStrike">
                <a:solidFill>
                  <a:srgbClr val="006600"/>
                </a:solidFill>
                <a:latin typeface="Arial"/>
              </a:rPr>
              <a:t>xsd:complexType</a:t>
            </a:r>
            <a:r>
              <a:rPr b="0" lang="en-US" sz="1600" spc="-1" strike="noStrike">
                <a:solidFill>
                  <a:srgbClr val="000000"/>
                </a:solidFill>
                <a:latin typeface="Arial"/>
              </a:rPr>
              <a:t>&gt;</a:t>
            </a:r>
            <a:br/>
            <a:r>
              <a:rPr b="0" lang="en-US" sz="1600" spc="-1" strike="noStrike">
                <a:solidFill>
                  <a:srgbClr val="000000"/>
                </a:solidFill>
                <a:latin typeface="Arial"/>
              </a:rPr>
              <a:t>    &lt;</a:t>
            </a:r>
            <a:r>
              <a:rPr b="0" lang="en-US" sz="1600" spc="-1" strike="noStrike">
                <a:solidFill>
                  <a:srgbClr val="006600"/>
                </a:solidFill>
                <a:latin typeface="Arial"/>
              </a:rPr>
              <a:t>xsd:sequence</a:t>
            </a:r>
            <a:r>
              <a:rPr b="0" lang="en-US" sz="1600" spc="-1" strike="noStrike">
                <a:solidFill>
                  <a:srgbClr val="000000"/>
                </a:solidFill>
                <a:latin typeface="Arial"/>
              </a:rPr>
              <a:t>&gt;</a:t>
            </a:r>
            <a:br/>
            <a:r>
              <a:rPr b="0" lang="en-US" sz="1600" spc="-1" strike="noStrike">
                <a:solidFill>
                  <a:srgbClr val="000000"/>
                </a:solidFill>
                <a:latin typeface="Arial"/>
              </a:rPr>
              <a:t>      &lt;</a:t>
            </a:r>
            <a:r>
              <a:rPr b="0" lang="en-US" sz="1600" spc="-1" strike="noStrike">
                <a:solidFill>
                  <a:srgbClr val="006600"/>
                </a:solidFill>
                <a:latin typeface="Arial"/>
              </a:rPr>
              <a:t>xsd:element</a:t>
            </a:r>
            <a:r>
              <a:rPr b="0" lang="en-US" sz="1600" spc="-1" strike="noStrike">
                <a:solidFill>
                  <a:srgbClr val="000000"/>
                </a:solidFill>
                <a:latin typeface="Arial"/>
              </a:rPr>
              <a:t> </a:t>
            </a:r>
            <a:r>
              <a:rPr b="0" lang="en-US" sz="1600" spc="-1" strike="noStrike">
                <a:solidFill>
                  <a:srgbClr val="cc3300"/>
                </a:solidFill>
                <a:latin typeface="Arial"/>
              </a:rPr>
              <a:t>name</a:t>
            </a:r>
            <a:r>
              <a:rPr b="0" lang="en-US" sz="1600" spc="-1" strike="noStrike">
                <a:solidFill>
                  <a:srgbClr val="000000"/>
                </a:solidFill>
                <a:latin typeface="Arial"/>
              </a:rPr>
              <a:t>=“name” </a:t>
            </a:r>
            <a:br/>
            <a:r>
              <a:rPr b="0" lang="en-US" sz="1600" spc="-1" strike="noStrike">
                <a:solidFill>
                  <a:srgbClr val="000000"/>
                </a:solidFill>
                <a:latin typeface="Arial"/>
              </a:rPr>
              <a:t>                            </a:t>
            </a:r>
            <a:r>
              <a:rPr b="0" lang="en-US" sz="1600" spc="-1" strike="noStrike">
                <a:solidFill>
                  <a:srgbClr val="cc3300"/>
                </a:solidFill>
                <a:latin typeface="Arial"/>
              </a:rPr>
              <a:t>type</a:t>
            </a:r>
            <a:r>
              <a:rPr b="0" lang="en-US" sz="1600" spc="-1" strike="noStrike">
                <a:solidFill>
                  <a:srgbClr val="000000"/>
                </a:solidFill>
                <a:latin typeface="Arial"/>
              </a:rPr>
              <a:t>=“xsd:string”/&gt;</a:t>
            </a:r>
            <a:br/>
            <a:r>
              <a:rPr b="0" lang="en-US" sz="1600" spc="-1" strike="noStrike">
                <a:solidFill>
                  <a:srgbClr val="000000"/>
                </a:solidFill>
                <a:latin typeface="Arial"/>
              </a:rPr>
              <a:t>      &lt;</a:t>
            </a:r>
            <a:r>
              <a:rPr b="0" lang="en-US" sz="1600" spc="-1" strike="noStrike">
                <a:solidFill>
                  <a:srgbClr val="006600"/>
                </a:solidFill>
                <a:latin typeface="Arial"/>
              </a:rPr>
              <a:t>xsd:element</a:t>
            </a:r>
            <a:r>
              <a:rPr b="0" lang="en-US" sz="1600" spc="-1" strike="noStrike">
                <a:solidFill>
                  <a:srgbClr val="000000"/>
                </a:solidFill>
                <a:latin typeface="Arial"/>
              </a:rPr>
              <a:t> </a:t>
            </a:r>
            <a:r>
              <a:rPr b="0" lang="en-US" sz="1600" spc="-1" strike="noStrike">
                <a:solidFill>
                  <a:srgbClr val="cc3300"/>
                </a:solidFill>
                <a:latin typeface="Arial"/>
              </a:rPr>
              <a:t>name</a:t>
            </a:r>
            <a:r>
              <a:rPr b="0" lang="en-US" sz="1600" spc="-1" strike="noStrike">
                <a:solidFill>
                  <a:srgbClr val="000000"/>
                </a:solidFill>
                <a:latin typeface="Arial"/>
              </a:rPr>
              <a:t>=“address”</a:t>
            </a:r>
            <a:br/>
            <a:r>
              <a:rPr b="0" lang="en-US" sz="1600" spc="-1" strike="noStrike">
                <a:solidFill>
                  <a:srgbClr val="000000"/>
                </a:solidFill>
                <a:latin typeface="Arial"/>
              </a:rPr>
              <a:t>                            </a:t>
            </a:r>
            <a:r>
              <a:rPr b="0" lang="en-US" sz="1600" spc="-1" strike="noStrike">
                <a:solidFill>
                  <a:srgbClr val="cc3300"/>
                </a:solidFill>
                <a:latin typeface="Arial"/>
              </a:rPr>
              <a:t>type</a:t>
            </a:r>
            <a:r>
              <a:rPr b="0" lang="en-US" sz="1600" spc="-1" strike="noStrike">
                <a:solidFill>
                  <a:srgbClr val="000000"/>
                </a:solidFill>
                <a:latin typeface="Arial"/>
              </a:rPr>
              <a:t>=“xsd:string”/&gt;</a:t>
            </a:r>
            <a:br/>
            <a:r>
              <a:rPr b="0" lang="en-US" sz="1600" spc="-1" strike="noStrike">
                <a:solidFill>
                  <a:srgbClr val="000000"/>
                </a:solidFill>
                <a:latin typeface="Arial"/>
              </a:rPr>
              <a:t>    &lt;/</a:t>
            </a:r>
            <a:r>
              <a:rPr b="0" lang="en-US" sz="1600" spc="-1" strike="noStrike">
                <a:solidFill>
                  <a:srgbClr val="006600"/>
                </a:solidFill>
                <a:latin typeface="Arial"/>
              </a:rPr>
              <a:t>xsd:sequence</a:t>
            </a:r>
            <a:r>
              <a:rPr b="0" lang="en-US" sz="1600" spc="-1" strike="noStrike">
                <a:solidFill>
                  <a:srgbClr val="000000"/>
                </a:solidFill>
                <a:latin typeface="Arial"/>
              </a:rPr>
              <a:t>&gt;</a:t>
            </a:r>
            <a:br/>
            <a:r>
              <a:rPr b="0" lang="en-US" sz="1600" spc="-1" strike="noStrike">
                <a:solidFill>
                  <a:srgbClr val="000000"/>
                </a:solidFill>
                <a:latin typeface="Arial"/>
              </a:rPr>
              <a:t>  &lt;/</a:t>
            </a:r>
            <a:r>
              <a:rPr b="0" lang="en-US" sz="1600" spc="-1" strike="noStrike">
                <a:solidFill>
                  <a:srgbClr val="006600"/>
                </a:solidFill>
                <a:latin typeface="Arial"/>
              </a:rPr>
              <a:t>xsd:complexType</a:t>
            </a:r>
            <a:r>
              <a:rPr b="0" lang="en-US" sz="1600" spc="-1" strike="noStrike">
                <a:solidFill>
                  <a:srgbClr val="000000"/>
                </a:solidFill>
                <a:latin typeface="Arial"/>
              </a:rPr>
              <a:t>&gt;</a:t>
            </a:r>
            <a:br/>
            <a:r>
              <a:rPr b="0" lang="en-US" sz="1600" spc="-1" strike="noStrike">
                <a:solidFill>
                  <a:srgbClr val="000000"/>
                </a:solidFill>
                <a:latin typeface="Arial"/>
              </a:rPr>
              <a:t>&lt;/</a:t>
            </a:r>
            <a:r>
              <a:rPr b="0" lang="en-US" sz="1600" spc="-1" strike="noStrike">
                <a:solidFill>
                  <a:srgbClr val="006600"/>
                </a:solidFill>
                <a:latin typeface="Arial"/>
              </a:rPr>
              <a:t>xsd:element</a:t>
            </a:r>
            <a:r>
              <a:rPr b="0" lang="en-US" sz="1600" spc="-1" strike="noStrike">
                <a:solidFill>
                  <a:srgbClr val="000000"/>
                </a:solidFill>
                <a:latin typeface="Arial"/>
              </a:rPr>
              <a:t>&gt;</a:t>
            </a:r>
            <a:endParaRPr b="0" lang="en-US" sz="1600" spc="-1" strike="noStrike">
              <a:solidFill>
                <a:srgbClr val="000000"/>
              </a:solidFill>
              <a:latin typeface="Times New Roman"/>
            </a:endParaRPr>
          </a:p>
        </p:txBody>
      </p:sp>
      <p:sp>
        <p:nvSpPr>
          <p:cNvPr id="2056" name="CustomShape 3"/>
          <p:cNvSpPr/>
          <p:nvPr/>
        </p:nvSpPr>
        <p:spPr>
          <a:xfrm>
            <a:off x="5051880" y="3763080"/>
            <a:ext cx="3973320" cy="2527560"/>
          </a:xfrm>
          <a:prstGeom prst="rect">
            <a:avLst/>
          </a:prstGeom>
          <a:solidFill>
            <a:srgbClr val="ffffff"/>
          </a:solidFill>
          <a:ln w="9360">
            <a:solidFill>
              <a:srgbClr val="000000"/>
            </a:solidFill>
            <a:miter/>
          </a:ln>
          <a:effectLst>
            <a:outerShdw dist="107932" dir="2700000">
              <a:srgbClr val="808080"/>
            </a:outerShdw>
          </a:effectLst>
        </p:spPr>
        <p:style>
          <a:lnRef idx="0"/>
          <a:fillRef idx="0"/>
          <a:effectRef idx="0"/>
          <a:fontRef idx="minor"/>
        </p:style>
        <p:txBody>
          <a:bodyPr lIns="90000" rIns="90000" tIns="46800" bIns="46800">
            <a:spAutoFit/>
          </a:bodyPr>
          <a:p>
            <a:pPr>
              <a:lnSpc>
                <a:spcPct val="100000"/>
              </a:lnSpc>
              <a:spcBef>
                <a:spcPts val="998"/>
              </a:spcBef>
            </a:pPr>
            <a:r>
              <a:rPr b="0" lang="en-US" sz="1600" spc="-1" strike="noStrike">
                <a:solidFill>
                  <a:srgbClr val="000000"/>
                </a:solidFill>
                <a:latin typeface="Arial"/>
              </a:rPr>
              <a:t>&lt;</a:t>
            </a:r>
            <a:r>
              <a:rPr b="0" lang="en-US" sz="1600" spc="-1" strike="noStrike">
                <a:solidFill>
                  <a:srgbClr val="006600"/>
                </a:solidFill>
                <a:latin typeface="Arial"/>
              </a:rPr>
              <a:t>xsd:element</a:t>
            </a:r>
            <a:r>
              <a:rPr b="0" lang="en-US" sz="1600" spc="-1" strike="noStrike">
                <a:solidFill>
                  <a:srgbClr val="000000"/>
                </a:solidFill>
                <a:latin typeface="Arial"/>
              </a:rPr>
              <a:t> </a:t>
            </a:r>
            <a:r>
              <a:rPr b="0" lang="en-US" sz="1600" spc="-1" strike="noStrike">
                <a:solidFill>
                  <a:srgbClr val="cc3300"/>
                </a:solidFill>
                <a:latin typeface="Arial"/>
              </a:rPr>
              <a:t>name</a:t>
            </a:r>
            <a:r>
              <a:rPr b="0" lang="en-US" sz="1600" spc="-1" strike="noStrike">
                <a:solidFill>
                  <a:srgbClr val="000000"/>
                </a:solidFill>
                <a:latin typeface="Arial"/>
              </a:rPr>
              <a:t>=“person”</a:t>
            </a:r>
            <a:br/>
            <a:r>
              <a:rPr b="0" lang="en-US" sz="1600" spc="-1" strike="noStrike">
                <a:solidFill>
                  <a:srgbClr val="000000"/>
                </a:solidFill>
                <a:latin typeface="Arial"/>
              </a:rPr>
              <a:t>                      </a:t>
            </a:r>
            <a:r>
              <a:rPr b="0" lang="en-US" sz="1600" spc="-1" strike="noStrike">
                <a:solidFill>
                  <a:srgbClr val="cc3300"/>
                </a:solidFill>
                <a:latin typeface="Arial"/>
              </a:rPr>
              <a:t>type</a:t>
            </a:r>
            <a:r>
              <a:rPr b="0" lang="en-US" sz="1600" spc="-1" strike="noStrike">
                <a:solidFill>
                  <a:srgbClr val="3333cc"/>
                </a:solidFill>
                <a:latin typeface="Arial"/>
              </a:rPr>
              <a:t>=“ttt” /&gt;</a:t>
            </a:r>
            <a:br/>
            <a:r>
              <a:rPr b="0" lang="en-US" sz="1600" spc="-1" strike="noStrike">
                <a:solidFill>
                  <a:srgbClr val="000000"/>
                </a:solidFill>
                <a:latin typeface="Arial"/>
              </a:rPr>
              <a:t>&lt;</a:t>
            </a:r>
            <a:r>
              <a:rPr b="0" lang="en-US" sz="1600" spc="-1" strike="noStrike">
                <a:solidFill>
                  <a:srgbClr val="006600"/>
                </a:solidFill>
                <a:latin typeface="Arial"/>
              </a:rPr>
              <a:t>xsd:complexType </a:t>
            </a:r>
            <a:r>
              <a:rPr b="0" lang="en-US" sz="1600" spc="-1" strike="noStrike">
                <a:solidFill>
                  <a:srgbClr val="cc3300"/>
                </a:solidFill>
                <a:latin typeface="Arial"/>
              </a:rPr>
              <a:t>name</a:t>
            </a:r>
            <a:r>
              <a:rPr b="0" lang="en-US" sz="1600" spc="-1" strike="noStrike">
                <a:solidFill>
                  <a:srgbClr val="3333cc"/>
                </a:solidFill>
                <a:latin typeface="Arial"/>
              </a:rPr>
              <a:t>=“ttt”&gt;</a:t>
            </a:r>
            <a:br/>
            <a:r>
              <a:rPr b="0" lang="en-US" sz="1600" spc="-1" strike="noStrike">
                <a:solidFill>
                  <a:srgbClr val="000000"/>
                </a:solidFill>
                <a:latin typeface="Arial"/>
              </a:rPr>
              <a:t>  &lt;</a:t>
            </a:r>
            <a:r>
              <a:rPr b="0" lang="en-US" sz="1600" spc="-1" strike="noStrike">
                <a:solidFill>
                  <a:srgbClr val="006600"/>
                </a:solidFill>
                <a:latin typeface="Arial"/>
              </a:rPr>
              <a:t>xsd:sequence</a:t>
            </a:r>
            <a:r>
              <a:rPr b="0" lang="en-US" sz="1600" spc="-1" strike="noStrike">
                <a:solidFill>
                  <a:srgbClr val="000000"/>
                </a:solidFill>
                <a:latin typeface="Arial"/>
              </a:rPr>
              <a:t>&gt;</a:t>
            </a:r>
            <a:br/>
            <a:r>
              <a:rPr b="0" lang="en-US" sz="1600" spc="-1" strike="noStrike">
                <a:solidFill>
                  <a:srgbClr val="000000"/>
                </a:solidFill>
                <a:latin typeface="Arial"/>
              </a:rPr>
              <a:t>    &lt;</a:t>
            </a:r>
            <a:r>
              <a:rPr b="0" lang="en-US" sz="1600" spc="-1" strike="noStrike">
                <a:solidFill>
                  <a:srgbClr val="006600"/>
                </a:solidFill>
                <a:latin typeface="Arial"/>
              </a:rPr>
              <a:t>xsd:element</a:t>
            </a:r>
            <a:r>
              <a:rPr b="0" lang="en-US" sz="1600" spc="-1" strike="noStrike">
                <a:solidFill>
                  <a:srgbClr val="000000"/>
                </a:solidFill>
                <a:latin typeface="Arial"/>
              </a:rPr>
              <a:t> </a:t>
            </a:r>
            <a:r>
              <a:rPr b="0" lang="en-US" sz="1600" spc="-1" strike="noStrike">
                <a:solidFill>
                  <a:srgbClr val="cc3300"/>
                </a:solidFill>
                <a:latin typeface="Arial"/>
              </a:rPr>
              <a:t>name</a:t>
            </a:r>
            <a:r>
              <a:rPr b="0" lang="en-US" sz="1600" spc="-1" strike="noStrike">
                <a:solidFill>
                  <a:srgbClr val="000000"/>
                </a:solidFill>
                <a:latin typeface="Arial"/>
              </a:rPr>
              <a:t>=“name” </a:t>
            </a:r>
            <a:br/>
            <a:r>
              <a:rPr b="0" lang="en-US" sz="1600" spc="-1" strike="noStrike">
                <a:solidFill>
                  <a:srgbClr val="000000"/>
                </a:solidFill>
                <a:latin typeface="Arial"/>
              </a:rPr>
              <a:t>                          </a:t>
            </a:r>
            <a:r>
              <a:rPr b="0" lang="en-US" sz="1600" spc="-1" strike="noStrike">
                <a:solidFill>
                  <a:srgbClr val="cc3300"/>
                </a:solidFill>
                <a:latin typeface="Arial"/>
              </a:rPr>
              <a:t>type</a:t>
            </a:r>
            <a:r>
              <a:rPr b="0" lang="en-US" sz="1600" spc="-1" strike="noStrike">
                <a:solidFill>
                  <a:srgbClr val="000000"/>
                </a:solidFill>
                <a:latin typeface="Arial"/>
              </a:rPr>
              <a:t>=“xsd:string”/&gt;</a:t>
            </a:r>
            <a:br/>
            <a:r>
              <a:rPr b="0" lang="en-US" sz="1600" spc="-1" strike="noStrike">
                <a:solidFill>
                  <a:srgbClr val="000000"/>
                </a:solidFill>
                <a:latin typeface="Arial"/>
              </a:rPr>
              <a:t>    &lt;</a:t>
            </a:r>
            <a:r>
              <a:rPr b="0" lang="en-US" sz="1600" spc="-1" strike="noStrike">
                <a:solidFill>
                  <a:srgbClr val="006600"/>
                </a:solidFill>
                <a:latin typeface="Arial"/>
              </a:rPr>
              <a:t>xsd:element</a:t>
            </a:r>
            <a:r>
              <a:rPr b="0" lang="en-US" sz="1600" spc="-1" strike="noStrike">
                <a:solidFill>
                  <a:srgbClr val="000000"/>
                </a:solidFill>
                <a:latin typeface="Arial"/>
              </a:rPr>
              <a:t> </a:t>
            </a:r>
            <a:r>
              <a:rPr b="0" lang="en-US" sz="1600" spc="-1" strike="noStrike">
                <a:solidFill>
                  <a:srgbClr val="cc3300"/>
                </a:solidFill>
                <a:latin typeface="Arial"/>
              </a:rPr>
              <a:t>name</a:t>
            </a:r>
            <a:r>
              <a:rPr b="0" lang="en-US" sz="1600" spc="-1" strike="noStrike">
                <a:solidFill>
                  <a:srgbClr val="000000"/>
                </a:solidFill>
                <a:latin typeface="Arial"/>
              </a:rPr>
              <a:t>=“address”</a:t>
            </a:r>
            <a:br/>
            <a:r>
              <a:rPr b="0" lang="en-US" sz="1600" spc="-1" strike="noStrike">
                <a:solidFill>
                  <a:srgbClr val="000000"/>
                </a:solidFill>
                <a:latin typeface="Arial"/>
              </a:rPr>
              <a:t>                          </a:t>
            </a:r>
            <a:r>
              <a:rPr b="0" lang="en-US" sz="1600" spc="-1" strike="noStrike">
                <a:solidFill>
                  <a:srgbClr val="cc3300"/>
                </a:solidFill>
                <a:latin typeface="Arial"/>
              </a:rPr>
              <a:t>type</a:t>
            </a:r>
            <a:r>
              <a:rPr b="0" lang="en-US" sz="1600" spc="-1" strike="noStrike">
                <a:solidFill>
                  <a:srgbClr val="000000"/>
                </a:solidFill>
                <a:latin typeface="Arial"/>
              </a:rPr>
              <a:t>=“xsd:string”/&gt;</a:t>
            </a:r>
            <a:br/>
            <a:r>
              <a:rPr b="0" lang="en-US" sz="1600" spc="-1" strike="noStrike">
                <a:solidFill>
                  <a:srgbClr val="000000"/>
                </a:solidFill>
                <a:latin typeface="Arial"/>
              </a:rPr>
              <a:t>  &lt;/</a:t>
            </a:r>
            <a:r>
              <a:rPr b="0" lang="en-US" sz="1600" spc="-1" strike="noStrike">
                <a:solidFill>
                  <a:srgbClr val="006600"/>
                </a:solidFill>
                <a:latin typeface="Arial"/>
              </a:rPr>
              <a:t>xsd:sequence</a:t>
            </a:r>
            <a:r>
              <a:rPr b="0" lang="en-US" sz="1600" spc="-1" strike="noStrike">
                <a:solidFill>
                  <a:srgbClr val="000000"/>
                </a:solidFill>
                <a:latin typeface="Arial"/>
              </a:rPr>
              <a:t>&gt;</a:t>
            </a:r>
            <a:br/>
            <a:r>
              <a:rPr b="0" lang="en-US" sz="1600" spc="-1" strike="noStrike">
                <a:solidFill>
                  <a:srgbClr val="000000"/>
                </a:solidFill>
                <a:latin typeface="Arial"/>
              </a:rPr>
              <a:t>&lt;/</a:t>
            </a:r>
            <a:r>
              <a:rPr b="0" lang="en-US" sz="1600" spc="-1" strike="noStrike">
                <a:solidFill>
                  <a:srgbClr val="006600"/>
                </a:solidFill>
                <a:latin typeface="Arial"/>
              </a:rPr>
              <a:t>xsd:complexType</a:t>
            </a:r>
            <a:r>
              <a:rPr b="0" lang="en-US" sz="1600" spc="-1" strike="noStrike">
                <a:solidFill>
                  <a:srgbClr val="000000"/>
                </a:solidFill>
                <a:latin typeface="Arial"/>
              </a:rPr>
              <a:t>&gt;</a:t>
            </a:r>
            <a:endParaRPr b="0" lang="en-US" sz="1600" spc="-1" strike="noStrike">
              <a:solidFill>
                <a:srgbClr val="000000"/>
              </a:solidFill>
              <a:latin typeface="Times New Roman"/>
            </a:endParaRPr>
          </a:p>
        </p:txBody>
      </p:sp>
      <p:sp>
        <p:nvSpPr>
          <p:cNvPr id="2057" name="CustomShape 4"/>
          <p:cNvSpPr/>
          <p:nvPr/>
        </p:nvSpPr>
        <p:spPr>
          <a:xfrm>
            <a:off x="2606760" y="2688480"/>
            <a:ext cx="4995000" cy="368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lnSpc>
                <a:spcPct val="100000"/>
              </a:lnSpc>
            </a:pPr>
            <a:r>
              <a:rPr b="0" lang="en-US" sz="1800" spc="-1" strike="noStrike">
                <a:solidFill>
                  <a:srgbClr val="000000"/>
                </a:solidFill>
                <a:latin typeface="Arial"/>
              </a:rPr>
              <a:t>DTD:    &lt;!ELEMENT </a:t>
            </a:r>
            <a:r>
              <a:rPr b="0" lang="en-US" sz="1800" spc="-1" strike="noStrike">
                <a:solidFill>
                  <a:srgbClr val="006600"/>
                </a:solidFill>
                <a:latin typeface="Arial"/>
              </a:rPr>
              <a:t>person</a:t>
            </a:r>
            <a:r>
              <a:rPr b="0" lang="en-US" sz="1800" spc="-1" strike="noStrike">
                <a:solidFill>
                  <a:srgbClr val="000000"/>
                </a:solidFill>
                <a:latin typeface="Arial"/>
              </a:rPr>
              <a:t>  (</a:t>
            </a:r>
            <a:r>
              <a:rPr b="0" lang="en-US" sz="1800" spc="-1" strike="noStrike">
                <a:solidFill>
                  <a:srgbClr val="006600"/>
                </a:solidFill>
                <a:latin typeface="Arial"/>
              </a:rPr>
              <a:t>name</a:t>
            </a:r>
            <a:r>
              <a:rPr b="0" lang="en-US" sz="1800" spc="-1" strike="noStrike">
                <a:solidFill>
                  <a:srgbClr val="000000"/>
                </a:solidFill>
                <a:latin typeface="Arial"/>
              </a:rPr>
              <a:t>, </a:t>
            </a:r>
            <a:r>
              <a:rPr b="0" lang="en-US" sz="1800" spc="-1" strike="noStrike">
                <a:solidFill>
                  <a:srgbClr val="006600"/>
                </a:solidFill>
                <a:latin typeface="Arial"/>
              </a:rPr>
              <a:t>address</a:t>
            </a:r>
            <a:r>
              <a:rPr b="0" lang="en-US" sz="1800" spc="-1" strike="noStrike">
                <a:solidFill>
                  <a:srgbClr val="000000"/>
                </a:solidFill>
                <a:latin typeface="Arial"/>
              </a:rPr>
              <a:t>) &gt;</a:t>
            </a:r>
            <a:endParaRPr b="0" lang="en-US" sz="18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58" name="TextShape 1"/>
          <p:cNvSpPr txBox="1"/>
          <p:nvPr/>
        </p:nvSpPr>
        <p:spPr>
          <a:xfrm>
            <a:off x="587160" y="2183760"/>
            <a:ext cx="8732880" cy="4873680"/>
          </a:xfrm>
          <a:prstGeom prst="rect">
            <a:avLst/>
          </a:prstGeom>
          <a:noFill/>
          <a:ln>
            <a:noFill/>
          </a:ln>
        </p:spPr>
        <p:txBody>
          <a:bodyPr lIns="90000" rIns="90000" tIns="46800" bIns="46800">
            <a:normAutofit/>
          </a:bodyPr>
          <a:p>
            <a:pPr marL="432000" indent="-324000">
              <a:lnSpc>
                <a:spcPct val="90000"/>
              </a:lnSpc>
              <a:spcBef>
                <a:spcPts val="697"/>
              </a:spcBef>
              <a:buClr>
                <a:srgbClr val="000000"/>
              </a:buClr>
              <a:buSzPct val="45000"/>
              <a:buFont typeface="Wingdings" charset="2"/>
              <a:buChar char=""/>
            </a:pPr>
            <a:r>
              <a:rPr b="0" lang="en-US" sz="2800" spc="-1" strike="noStrike">
                <a:latin typeface="Lato"/>
              </a:rPr>
              <a:t>Types:</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Simple types (integers, strings, ...)</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Complex types (regular expressions, like in DTDs)</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endParaRPr b="0" lang="en-US" sz="2400" spc="-1" strike="noStrike">
              <a:latin typeface="Lato"/>
            </a:endParaRPr>
          </a:p>
          <a:p>
            <a:pPr marL="432000" indent="-324000">
              <a:lnSpc>
                <a:spcPct val="90000"/>
              </a:lnSpc>
              <a:spcBef>
                <a:spcPts val="697"/>
              </a:spcBef>
              <a:buClr>
                <a:srgbClr val="000000"/>
              </a:buClr>
              <a:buSzPct val="45000"/>
              <a:buFont typeface="Wingdings" charset="2"/>
              <a:buChar char=""/>
            </a:pPr>
            <a:r>
              <a:rPr b="0" lang="en-US" sz="2800" spc="-1" strike="noStrike">
                <a:latin typeface="Lato"/>
              </a:rPr>
              <a:t>Element-type-element alternation:</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Root element has a complex type </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Complex type is a regular expression of elements</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Those elements have their complex types ...</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a:t>
            </a:r>
            <a:endParaRPr b="0" lang="en-US" sz="2400" spc="-1" strike="noStrike">
              <a:latin typeface="Lato"/>
            </a:endParaRPr>
          </a:p>
          <a:p>
            <a:pPr lvl="1" marL="864000" indent="-324000">
              <a:lnSpc>
                <a:spcPct val="90000"/>
              </a:lnSpc>
              <a:spcBef>
                <a:spcPts val="598"/>
              </a:spcBef>
              <a:buClr>
                <a:srgbClr val="000000"/>
              </a:buClr>
              <a:buSzPct val="45000"/>
              <a:buFont typeface="Wingdings" charset="2"/>
              <a:buChar char=""/>
            </a:pPr>
            <a:r>
              <a:rPr b="0" lang="en-US" sz="2400" spc="-1" strike="noStrike">
                <a:latin typeface="Lato"/>
              </a:rPr>
              <a:t>Leaves have simple types</a:t>
            </a:r>
            <a:endParaRPr b="0" lang="en-US" sz="2400" spc="-1" strike="noStrike">
              <a:latin typeface="Lato"/>
            </a:endParaRPr>
          </a:p>
        </p:txBody>
      </p:sp>
      <p:sp>
        <p:nvSpPr>
          <p:cNvPr id="2059" name="TextShape 2"/>
          <p:cNvSpPr txBox="1"/>
          <p:nvPr/>
        </p:nvSpPr>
        <p:spPr>
          <a:xfrm>
            <a:off x="755640" y="671400"/>
            <a:ext cx="8565120" cy="126036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Elements versus Types in </a:t>
            </a:r>
            <a:br/>
            <a:r>
              <a:rPr b="1" lang="en-US" sz="4400" spc="-1" strike="noStrike">
                <a:latin typeface="Lato Black"/>
              </a:rPr>
              <a:t>XML Schema</a:t>
            </a:r>
            <a:endParaRPr b="1" lang="en-US" sz="4400" spc="-1" strike="noStrike">
              <a:latin typeface="Lato Black"/>
            </a:endParaRPr>
          </a:p>
        </p:txBody>
      </p:sp>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0" name="TextShape 1"/>
          <p:cNvSpPr txBox="1"/>
          <p:nvPr/>
        </p:nvSpPr>
        <p:spPr>
          <a:xfrm>
            <a:off x="251640" y="251280"/>
            <a:ext cx="957276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000" spc="-1" strike="noStrike">
                <a:latin typeface="Lato Black"/>
              </a:rPr>
              <a:t>Local and Global Types in XML Schema</a:t>
            </a:r>
            <a:endParaRPr b="1" lang="en-US" sz="4000" spc="-1" strike="noStrike">
              <a:latin typeface="Lato Black"/>
            </a:endParaRPr>
          </a:p>
        </p:txBody>
      </p:sp>
      <p:sp>
        <p:nvSpPr>
          <p:cNvPr id="2061" name="TextShape 2"/>
          <p:cNvSpPr txBox="1"/>
          <p:nvPr/>
        </p:nvSpPr>
        <p:spPr>
          <a:xfrm>
            <a:off x="671400" y="1427760"/>
            <a:ext cx="8649360" cy="4957560"/>
          </a:xfrm>
          <a:prstGeom prst="rect">
            <a:avLst/>
          </a:prstGeom>
          <a:noFill/>
          <a:ln>
            <a:noFill/>
          </a:ln>
        </p:spPr>
        <p:txBody>
          <a:bodyPr lIns="90000" rIns="90000" tIns="46800" bIns="46800">
            <a:normAutofit/>
          </a:bodyPr>
          <a:p>
            <a:pPr marL="432000" indent="-324000">
              <a:lnSpc>
                <a:spcPct val="80000"/>
              </a:lnSpc>
              <a:spcBef>
                <a:spcPts val="697"/>
              </a:spcBef>
              <a:buClr>
                <a:srgbClr val="000000"/>
              </a:buClr>
              <a:buSzPct val="45000"/>
              <a:buFont typeface="Wingdings" charset="2"/>
              <a:buChar char=""/>
            </a:pPr>
            <a:r>
              <a:rPr b="0" lang="en-US" sz="2800" spc="-1" strike="noStrike">
                <a:latin typeface="Lato"/>
              </a:rPr>
              <a:t>Local type:</a:t>
            </a:r>
            <a:endParaRPr b="0" lang="en-US" sz="2800" spc="-1" strike="noStrike">
              <a:latin typeface="Lato"/>
            </a:endParaRPr>
          </a:p>
          <a:p>
            <a:pPr marL="342720" indent="-342720">
              <a:lnSpc>
                <a:spcPct val="80000"/>
              </a:lnSpc>
              <a:spcBef>
                <a:spcPts val="697"/>
              </a:spcBef>
            </a:pPr>
            <a:r>
              <a:rPr b="0" lang="en-US" sz="2800" spc="-1" strike="noStrike">
                <a:latin typeface="Lato"/>
              </a:rPr>
              <a:t>      </a:t>
            </a:r>
            <a:r>
              <a:rPr b="0" lang="en-US" sz="2800" spc="-1" strike="noStrike">
                <a:latin typeface="Lato"/>
              </a:rPr>
              <a:t>&lt;</a:t>
            </a:r>
            <a:r>
              <a:rPr b="0" lang="en-US" sz="2800" spc="-1" strike="noStrike">
                <a:solidFill>
                  <a:srgbClr val="006600"/>
                </a:solidFill>
                <a:latin typeface="Lato"/>
              </a:rPr>
              <a:t>xsd:element</a:t>
            </a:r>
            <a:r>
              <a:rPr b="0" lang="en-US" sz="2800" spc="-1" strike="noStrike">
                <a:latin typeface="Lato"/>
              </a:rPr>
              <a:t> </a:t>
            </a:r>
            <a:r>
              <a:rPr b="0" lang="en-US" sz="2800" spc="-1" strike="noStrike">
                <a:solidFill>
                  <a:srgbClr val="cc3300"/>
                </a:solidFill>
                <a:latin typeface="Lato"/>
              </a:rPr>
              <a:t>name</a:t>
            </a:r>
            <a:r>
              <a:rPr b="0" lang="en-US" sz="2800" spc="-1" strike="noStrike">
                <a:latin typeface="Lato"/>
              </a:rPr>
              <a:t>=“person”&gt;</a:t>
            </a:r>
            <a:br/>
            <a:r>
              <a:rPr b="0" lang="en-US" sz="2800" spc="-1" strike="noStrike">
                <a:latin typeface="Lato"/>
              </a:rPr>
              <a:t>            [define locally the person’s type]</a:t>
            </a:r>
            <a:br/>
            <a:r>
              <a:rPr b="0" lang="en-US" sz="2800" spc="-1" strike="noStrike">
                <a:latin typeface="Lato"/>
              </a:rPr>
              <a:t>   &lt;/</a:t>
            </a:r>
            <a:r>
              <a:rPr b="0" lang="en-US" sz="2800" spc="-1" strike="noStrike">
                <a:solidFill>
                  <a:srgbClr val="006600"/>
                </a:solidFill>
                <a:latin typeface="Lato"/>
              </a:rPr>
              <a:t>xsd:element</a:t>
            </a:r>
            <a:r>
              <a:rPr b="0" lang="en-US" sz="2800" spc="-1" strike="noStrike">
                <a:latin typeface="Lato"/>
              </a:rPr>
              <a:t>&gt;</a:t>
            </a:r>
            <a:endParaRPr b="0" lang="en-US" sz="2800" spc="-1" strike="noStrike">
              <a:latin typeface="Lato"/>
            </a:endParaRPr>
          </a:p>
          <a:p>
            <a:pPr marL="342720" indent="-342720">
              <a:lnSpc>
                <a:spcPct val="80000"/>
              </a:lnSpc>
              <a:spcBef>
                <a:spcPts val="697"/>
              </a:spcBef>
            </a:pPr>
            <a:endParaRPr b="0" lang="en-US" sz="2800" spc="-1" strike="noStrike">
              <a:latin typeface="Lato"/>
            </a:endParaRPr>
          </a:p>
          <a:p>
            <a:pPr marL="432000" indent="-324000">
              <a:lnSpc>
                <a:spcPct val="80000"/>
              </a:lnSpc>
              <a:spcBef>
                <a:spcPts val="697"/>
              </a:spcBef>
              <a:buClr>
                <a:srgbClr val="000000"/>
              </a:buClr>
              <a:buSzPct val="45000"/>
              <a:buFont typeface="Wingdings" charset="2"/>
              <a:buChar char=""/>
            </a:pPr>
            <a:r>
              <a:rPr b="0" lang="en-US" sz="2800" spc="-1" strike="noStrike">
                <a:latin typeface="Lato"/>
              </a:rPr>
              <a:t>Global type:</a:t>
            </a:r>
            <a:br/>
            <a:r>
              <a:rPr b="0" lang="en-US" sz="2800" spc="-1" strike="noStrike">
                <a:latin typeface="Lato"/>
              </a:rPr>
              <a:t>   &lt;</a:t>
            </a:r>
            <a:r>
              <a:rPr b="0" lang="en-US" sz="2800" spc="-1" strike="noStrike">
                <a:solidFill>
                  <a:srgbClr val="006600"/>
                </a:solidFill>
                <a:latin typeface="Lato"/>
              </a:rPr>
              <a:t>xsd:element</a:t>
            </a:r>
            <a:r>
              <a:rPr b="0" lang="en-US" sz="2800" spc="-1" strike="noStrike">
                <a:latin typeface="Lato"/>
              </a:rPr>
              <a:t> </a:t>
            </a:r>
            <a:r>
              <a:rPr b="0" lang="en-US" sz="2800" spc="-1" strike="noStrike">
                <a:solidFill>
                  <a:srgbClr val="cc3300"/>
                </a:solidFill>
                <a:latin typeface="Lato"/>
              </a:rPr>
              <a:t>name</a:t>
            </a:r>
            <a:r>
              <a:rPr b="0" lang="en-US" sz="2800" spc="-1" strike="noStrike">
                <a:latin typeface="Lato"/>
              </a:rPr>
              <a:t>=“person” </a:t>
            </a:r>
            <a:r>
              <a:rPr b="0" lang="en-US" sz="2800" spc="-1" strike="noStrike">
                <a:solidFill>
                  <a:srgbClr val="cc3300"/>
                </a:solidFill>
                <a:latin typeface="Lato"/>
              </a:rPr>
              <a:t>type</a:t>
            </a:r>
            <a:r>
              <a:rPr b="0" lang="en-US" sz="2800" spc="-1" strike="noStrike">
                <a:latin typeface="Lato"/>
              </a:rPr>
              <a:t>=“</a:t>
            </a:r>
            <a:r>
              <a:rPr b="0" lang="en-US" sz="2800" spc="-1" strike="noStrike">
                <a:solidFill>
                  <a:srgbClr val="3333cc"/>
                </a:solidFill>
                <a:latin typeface="Lato"/>
              </a:rPr>
              <a:t>ttt</a:t>
            </a:r>
            <a:r>
              <a:rPr b="0" lang="en-US" sz="2800" spc="-1" strike="noStrike">
                <a:latin typeface="Lato"/>
              </a:rPr>
              <a:t>”/&gt;</a:t>
            </a:r>
            <a:br/>
            <a:br/>
            <a:r>
              <a:rPr b="0" lang="en-US" sz="2800" spc="-1" strike="noStrike">
                <a:latin typeface="Lato"/>
              </a:rPr>
              <a:t>   &lt;</a:t>
            </a:r>
            <a:r>
              <a:rPr b="0" lang="en-US" sz="2800" spc="-1" strike="noStrike">
                <a:solidFill>
                  <a:srgbClr val="006600"/>
                </a:solidFill>
                <a:latin typeface="Lato"/>
              </a:rPr>
              <a:t>xsd:complexType </a:t>
            </a:r>
            <a:r>
              <a:rPr b="0" lang="en-US" sz="2800" spc="-1" strike="noStrike">
                <a:solidFill>
                  <a:srgbClr val="cc3300"/>
                </a:solidFill>
                <a:latin typeface="Lato"/>
              </a:rPr>
              <a:t>name</a:t>
            </a:r>
            <a:r>
              <a:rPr b="0" lang="en-US" sz="2800" spc="-1" strike="noStrike">
                <a:latin typeface="Lato"/>
              </a:rPr>
              <a:t>=“</a:t>
            </a:r>
            <a:r>
              <a:rPr b="0" lang="en-US" sz="2800" spc="-1" strike="noStrike">
                <a:solidFill>
                  <a:srgbClr val="3333cc"/>
                </a:solidFill>
                <a:latin typeface="Lato"/>
              </a:rPr>
              <a:t>ttt</a:t>
            </a:r>
            <a:r>
              <a:rPr b="0" lang="en-US" sz="2800" spc="-1" strike="noStrike">
                <a:latin typeface="Lato"/>
              </a:rPr>
              <a:t>”&gt;</a:t>
            </a:r>
            <a:br/>
            <a:r>
              <a:rPr b="0" lang="en-US" sz="2800" spc="-1" strike="noStrike">
                <a:latin typeface="Lato"/>
              </a:rPr>
              <a:t>             [define here the type ttt]</a:t>
            </a:r>
            <a:br/>
            <a:r>
              <a:rPr b="0" lang="en-US" sz="2800" spc="-1" strike="noStrike">
                <a:latin typeface="Lato"/>
              </a:rPr>
              <a:t>   &lt;/</a:t>
            </a:r>
            <a:r>
              <a:rPr b="0" lang="en-US" sz="2800" spc="-1" strike="noStrike">
                <a:solidFill>
                  <a:srgbClr val="006600"/>
                </a:solidFill>
                <a:latin typeface="Lato"/>
              </a:rPr>
              <a:t>xsd:complexType&gt;</a:t>
            </a:r>
            <a:endParaRPr b="0" lang="en-US" sz="2800" spc="-1" strike="noStrike">
              <a:latin typeface="Lato"/>
            </a:endParaRPr>
          </a:p>
        </p:txBody>
      </p:sp>
      <p:sp>
        <p:nvSpPr>
          <p:cNvPr id="2062" name="CustomShape 3"/>
          <p:cNvSpPr/>
          <p:nvPr/>
        </p:nvSpPr>
        <p:spPr>
          <a:xfrm>
            <a:off x="2124360" y="6553800"/>
            <a:ext cx="5328720" cy="366480"/>
          </a:xfrm>
          <a:prstGeom prst="rect">
            <a:avLst/>
          </a:prstGeom>
          <a:noFill/>
          <a:ln>
            <a:noFill/>
          </a:ln>
        </p:spPr>
        <p:style>
          <a:lnRef idx="0"/>
          <a:fillRef idx="0"/>
          <a:effectRef idx="0"/>
          <a:fontRef idx="minor"/>
        </p:style>
        <p:txBody>
          <a:bodyPr wrap="none" lIns="90000" rIns="90000" tIns="46800" bIns="46800">
            <a:spAutoFit/>
          </a:bodyPr>
          <a:p>
            <a:pPr>
              <a:lnSpc>
                <a:spcPct val="90000"/>
              </a:lnSpc>
              <a:spcBef>
                <a:spcPts val="598"/>
              </a:spcBef>
            </a:pPr>
            <a:r>
              <a:rPr b="0" lang="en-US" sz="1990" spc="-1" strike="noStrike">
                <a:solidFill>
                  <a:srgbClr val="ff33cc"/>
                </a:solidFill>
                <a:latin typeface="Arial"/>
              </a:rPr>
              <a:t>Global types: can be reused in other elements</a:t>
            </a:r>
            <a:endParaRPr b="0" lang="en-US" sz="1990" spc="-1" strike="noStrike">
              <a:latin typeface="Arial"/>
            </a:endParaRPr>
          </a:p>
        </p:txBody>
      </p:sp>
    </p:spTree>
  </p:cSld>
  <mc:AlternateContent>
    <mc:Choice Requires="p14">
      <p:transition spd="slow" p14:dur="2000"/>
    </mc:Choice>
    <mc:Fallback>
      <p:transition spd="slow"/>
    </mc:Fallback>
  </mc:AlternateContent>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3"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Local v.s. Global Elements in</a:t>
            </a:r>
            <a:br/>
            <a:r>
              <a:rPr b="1" lang="en-US" sz="4400" spc="-1" strike="noStrike">
                <a:latin typeface="Lato Black"/>
              </a:rPr>
              <a:t>XML Schema</a:t>
            </a:r>
            <a:endParaRPr b="1" lang="en-US" sz="4400" spc="-1" strike="noStrike">
              <a:latin typeface="Lato Black"/>
            </a:endParaRPr>
          </a:p>
        </p:txBody>
      </p:sp>
      <p:sp>
        <p:nvSpPr>
          <p:cNvPr id="2064" name="TextShape 2"/>
          <p:cNvSpPr txBox="1"/>
          <p:nvPr/>
        </p:nvSpPr>
        <p:spPr>
          <a:xfrm>
            <a:off x="671400" y="2183760"/>
            <a:ext cx="8649360" cy="4789440"/>
          </a:xfrm>
          <a:prstGeom prst="rect">
            <a:avLst/>
          </a:prstGeom>
          <a:noFill/>
          <a:ln>
            <a:noFill/>
          </a:ln>
        </p:spPr>
        <p:txBody>
          <a:bodyPr lIns="90000" rIns="90000" tIns="46800" bIns="46800">
            <a:normAutofit/>
          </a:bodyPr>
          <a:p>
            <a:pPr marL="432000" indent="-324000">
              <a:lnSpc>
                <a:spcPct val="80000"/>
              </a:lnSpc>
              <a:spcBef>
                <a:spcPts val="499"/>
              </a:spcBef>
              <a:buClr>
                <a:srgbClr val="000000"/>
              </a:buClr>
              <a:buSzPct val="45000"/>
              <a:buFont typeface="Wingdings" charset="2"/>
              <a:buChar char=""/>
            </a:pPr>
            <a:r>
              <a:rPr b="0" lang="en-US" sz="2000" spc="-1" strike="noStrike">
                <a:latin typeface="Lato"/>
              </a:rPr>
              <a:t>Local element:</a:t>
            </a:r>
            <a:endParaRPr b="0" lang="en-US" sz="2000" spc="-1" strike="noStrike">
              <a:latin typeface="Lato"/>
            </a:endParaRPr>
          </a:p>
          <a:p>
            <a:pPr marL="342720" indent="-342720">
              <a:lnSpc>
                <a:spcPct val="80000"/>
              </a:lnSpc>
              <a:spcBef>
                <a:spcPts val="499"/>
              </a:spcBef>
            </a:pPr>
            <a:r>
              <a:rPr b="0" lang="en-US" sz="2000" spc="-1" strike="noStrike">
                <a:latin typeface="Lato"/>
              </a:rPr>
              <a:t>      </a:t>
            </a:r>
            <a:r>
              <a:rPr b="0" lang="en-US" sz="2000" spc="-1" strike="noStrike">
                <a:latin typeface="Lato"/>
              </a:rPr>
              <a:t>&lt;</a:t>
            </a:r>
            <a:r>
              <a:rPr b="0" lang="en-US" sz="2000" spc="-1" strike="noStrike">
                <a:solidFill>
                  <a:srgbClr val="006600"/>
                </a:solidFill>
                <a:latin typeface="Lato"/>
              </a:rPr>
              <a:t>xsd:complexType </a:t>
            </a:r>
            <a:r>
              <a:rPr b="0" lang="en-US" sz="2000" spc="-1" strike="noStrike">
                <a:solidFill>
                  <a:srgbClr val="cc3300"/>
                </a:solidFill>
                <a:latin typeface="Lato"/>
              </a:rPr>
              <a:t>name</a:t>
            </a:r>
            <a:r>
              <a:rPr b="0" lang="en-US" sz="2000" spc="-1" strike="noStrike">
                <a:latin typeface="Lato"/>
              </a:rPr>
              <a:t>=“ttt”&gt;</a:t>
            </a:r>
            <a:br/>
            <a:r>
              <a:rPr b="0" lang="en-US" sz="2000" spc="-1" strike="noStrike">
                <a:latin typeface="Lato"/>
              </a:rPr>
              <a:t>      &lt;</a:t>
            </a:r>
            <a:r>
              <a:rPr b="0" lang="en-US" sz="2000" spc="-1" strike="noStrike">
                <a:solidFill>
                  <a:srgbClr val="006600"/>
                </a:solidFill>
                <a:latin typeface="Lato"/>
              </a:rPr>
              <a:t>xsd:sequence</a:t>
            </a:r>
            <a:r>
              <a:rPr b="0" lang="en-US" sz="2000" spc="-1" strike="noStrike">
                <a:latin typeface="Lato"/>
              </a:rPr>
              <a:t>&gt; </a:t>
            </a:r>
            <a:br/>
            <a:r>
              <a:rPr b="0" lang="en-US" sz="2000" spc="-1" strike="noStrike">
                <a:latin typeface="Lato"/>
              </a:rPr>
              <a:t>           &lt;</a:t>
            </a:r>
            <a:r>
              <a:rPr b="0" lang="en-US" sz="2000" spc="-1" strike="noStrike">
                <a:solidFill>
                  <a:srgbClr val="006600"/>
                </a:solidFill>
                <a:latin typeface="Lato"/>
              </a:rPr>
              <a:t>xsd:element</a:t>
            </a:r>
            <a:r>
              <a:rPr b="0" lang="en-US" sz="2000" spc="-1" strike="noStrike">
                <a:latin typeface="Lato"/>
              </a:rPr>
              <a:t> </a:t>
            </a:r>
            <a:r>
              <a:rPr b="0" lang="en-US" sz="2000" spc="-1" strike="noStrike">
                <a:solidFill>
                  <a:srgbClr val="cc3300"/>
                </a:solidFill>
                <a:latin typeface="Lato"/>
              </a:rPr>
              <a:t>name</a:t>
            </a:r>
            <a:r>
              <a:rPr b="0" lang="en-US" sz="2000" spc="-1" strike="noStrike">
                <a:latin typeface="Lato"/>
              </a:rPr>
              <a:t>=“address”  </a:t>
            </a:r>
            <a:r>
              <a:rPr b="0" lang="en-US" sz="2000" spc="-1" strike="noStrike">
                <a:solidFill>
                  <a:srgbClr val="cc3300"/>
                </a:solidFill>
                <a:latin typeface="Lato"/>
              </a:rPr>
              <a:t>type</a:t>
            </a:r>
            <a:r>
              <a:rPr b="0" lang="en-US" sz="2000" spc="-1" strike="noStrike">
                <a:latin typeface="Lato"/>
              </a:rPr>
              <a:t>=“...”/&gt;...</a:t>
            </a:r>
            <a:br/>
            <a:r>
              <a:rPr b="0" lang="en-US" sz="2000" spc="-1" strike="noStrike">
                <a:latin typeface="Lato"/>
              </a:rPr>
              <a:t>      &lt;/</a:t>
            </a:r>
            <a:r>
              <a:rPr b="0" lang="en-US" sz="2000" spc="-1" strike="noStrike">
                <a:solidFill>
                  <a:srgbClr val="006600"/>
                </a:solidFill>
                <a:latin typeface="Lato"/>
              </a:rPr>
              <a:t>xsd:sequence</a:t>
            </a:r>
            <a:r>
              <a:rPr b="0" lang="en-US" sz="2000" spc="-1" strike="noStrike">
                <a:latin typeface="Lato"/>
              </a:rPr>
              <a:t>&gt;</a:t>
            </a:r>
            <a:br/>
            <a:r>
              <a:rPr b="0" lang="en-US" sz="2000" spc="-1" strike="noStrike">
                <a:latin typeface="Lato"/>
              </a:rPr>
              <a:t>  &lt;/</a:t>
            </a:r>
            <a:r>
              <a:rPr b="0" lang="en-US" sz="2000" spc="-1" strike="noStrike">
                <a:solidFill>
                  <a:srgbClr val="006600"/>
                </a:solidFill>
                <a:latin typeface="Lato"/>
              </a:rPr>
              <a:t>xsd:complexType&gt;</a:t>
            </a:r>
            <a:endParaRPr b="0" lang="en-US" sz="2000" spc="-1" strike="noStrike">
              <a:latin typeface="Lato"/>
            </a:endParaRPr>
          </a:p>
          <a:p>
            <a:pPr marL="342720" indent="-342720">
              <a:lnSpc>
                <a:spcPct val="80000"/>
              </a:lnSpc>
              <a:spcBef>
                <a:spcPts val="499"/>
              </a:spcBef>
            </a:pPr>
            <a:endParaRPr b="0" lang="en-US" sz="2000" spc="-1" strike="noStrike">
              <a:latin typeface="Lato"/>
            </a:endParaRPr>
          </a:p>
          <a:p>
            <a:pPr marL="432000" indent="-324000">
              <a:lnSpc>
                <a:spcPct val="80000"/>
              </a:lnSpc>
              <a:spcBef>
                <a:spcPts val="499"/>
              </a:spcBef>
              <a:buClr>
                <a:srgbClr val="000000"/>
              </a:buClr>
              <a:buSzPct val="45000"/>
              <a:buFont typeface="Wingdings" charset="2"/>
              <a:buChar char=""/>
            </a:pPr>
            <a:r>
              <a:rPr b="0" lang="en-US" sz="2000" spc="-1" strike="noStrike">
                <a:latin typeface="Lato"/>
              </a:rPr>
              <a:t>Global element:</a:t>
            </a:r>
            <a:br/>
            <a:r>
              <a:rPr b="0" lang="en-US" sz="2000" spc="-1" strike="noStrike">
                <a:latin typeface="Lato"/>
              </a:rPr>
              <a:t>   &lt;</a:t>
            </a:r>
            <a:r>
              <a:rPr b="0" lang="en-US" sz="2000" spc="-1" strike="noStrike">
                <a:solidFill>
                  <a:srgbClr val="006600"/>
                </a:solidFill>
                <a:latin typeface="Lato"/>
              </a:rPr>
              <a:t>xsd:element</a:t>
            </a:r>
            <a:r>
              <a:rPr b="0" lang="en-US" sz="2000" spc="-1" strike="noStrike">
                <a:latin typeface="Lato"/>
              </a:rPr>
              <a:t> </a:t>
            </a:r>
            <a:r>
              <a:rPr b="0" lang="en-US" sz="2000" spc="-1" strike="noStrike">
                <a:solidFill>
                  <a:srgbClr val="cc3300"/>
                </a:solidFill>
                <a:latin typeface="Lato"/>
              </a:rPr>
              <a:t>name</a:t>
            </a:r>
            <a:r>
              <a:rPr b="0" lang="en-US" sz="2000" spc="-1" strike="noStrike">
                <a:latin typeface="Lato"/>
              </a:rPr>
              <a:t>=“</a:t>
            </a:r>
            <a:r>
              <a:rPr b="0" lang="en-US" sz="2000" spc="-1" strike="noStrike">
                <a:solidFill>
                  <a:srgbClr val="3333cc"/>
                </a:solidFill>
                <a:latin typeface="Lato"/>
              </a:rPr>
              <a:t>address</a:t>
            </a:r>
            <a:r>
              <a:rPr b="0" lang="en-US" sz="2000" spc="-1" strike="noStrike">
                <a:latin typeface="Lato"/>
              </a:rPr>
              <a:t>” </a:t>
            </a:r>
            <a:r>
              <a:rPr b="0" lang="en-US" sz="2000" spc="-1" strike="noStrike">
                <a:solidFill>
                  <a:srgbClr val="cc3300"/>
                </a:solidFill>
                <a:latin typeface="Lato"/>
              </a:rPr>
              <a:t>type</a:t>
            </a:r>
            <a:r>
              <a:rPr b="0" lang="en-US" sz="2000" spc="-1" strike="noStrike">
                <a:latin typeface="Lato"/>
              </a:rPr>
              <a:t>=“...”/&gt;</a:t>
            </a:r>
            <a:br/>
            <a:br/>
            <a:r>
              <a:rPr b="0" lang="en-US" sz="2000" spc="-1" strike="noStrike">
                <a:latin typeface="Lato"/>
              </a:rPr>
              <a:t>   &lt;</a:t>
            </a:r>
            <a:r>
              <a:rPr b="0" lang="en-US" sz="2000" spc="-1" strike="noStrike">
                <a:solidFill>
                  <a:srgbClr val="006600"/>
                </a:solidFill>
                <a:latin typeface="Lato"/>
              </a:rPr>
              <a:t>xsd:complexType </a:t>
            </a:r>
            <a:r>
              <a:rPr b="0" lang="en-US" sz="2000" spc="-1" strike="noStrike">
                <a:solidFill>
                  <a:srgbClr val="cc3300"/>
                </a:solidFill>
                <a:latin typeface="Lato"/>
              </a:rPr>
              <a:t>name</a:t>
            </a:r>
            <a:r>
              <a:rPr b="0" lang="en-US" sz="2000" spc="-1" strike="noStrike">
                <a:latin typeface="Lato"/>
              </a:rPr>
              <a:t>=“ttt”&gt;</a:t>
            </a:r>
            <a:br/>
            <a:r>
              <a:rPr b="0" lang="en-US" sz="2000" spc="-1" strike="noStrike">
                <a:latin typeface="Lato"/>
              </a:rPr>
              <a:t>        &lt;</a:t>
            </a:r>
            <a:r>
              <a:rPr b="0" lang="en-US" sz="2000" spc="-1" strike="noStrike">
                <a:solidFill>
                  <a:srgbClr val="006600"/>
                </a:solidFill>
                <a:latin typeface="Lato"/>
              </a:rPr>
              <a:t>xsd:sequence&gt;</a:t>
            </a:r>
            <a:br/>
            <a:r>
              <a:rPr b="0" lang="en-US" sz="2000" spc="-1" strike="noStrike">
                <a:solidFill>
                  <a:srgbClr val="006600"/>
                </a:solidFill>
                <a:latin typeface="Lato"/>
              </a:rPr>
              <a:t>          </a:t>
            </a:r>
            <a:r>
              <a:rPr b="0" lang="en-US" sz="2000" spc="-1" strike="noStrike">
                <a:latin typeface="Lato"/>
              </a:rPr>
              <a:t>&lt;</a:t>
            </a:r>
            <a:r>
              <a:rPr b="0" lang="en-US" sz="2000" spc="-1" strike="noStrike">
                <a:solidFill>
                  <a:srgbClr val="006600"/>
                </a:solidFill>
                <a:latin typeface="Lato"/>
              </a:rPr>
              <a:t>xsd:element</a:t>
            </a:r>
            <a:r>
              <a:rPr b="0" lang="en-US" sz="2000" spc="-1" strike="noStrike">
                <a:latin typeface="Lato"/>
              </a:rPr>
              <a:t> </a:t>
            </a:r>
            <a:r>
              <a:rPr b="0" lang="en-US" sz="2000" spc="-1" strike="noStrike">
                <a:solidFill>
                  <a:srgbClr val="cc3300"/>
                </a:solidFill>
                <a:latin typeface="Lato"/>
              </a:rPr>
              <a:t>ref</a:t>
            </a:r>
            <a:r>
              <a:rPr b="0" lang="en-US" sz="2000" spc="-1" strike="noStrike">
                <a:latin typeface="Lato"/>
              </a:rPr>
              <a:t>=“</a:t>
            </a:r>
            <a:r>
              <a:rPr b="0" lang="en-US" sz="2000" spc="-1" strike="noStrike">
                <a:solidFill>
                  <a:srgbClr val="3333cc"/>
                </a:solidFill>
                <a:latin typeface="Lato"/>
              </a:rPr>
              <a:t>address</a:t>
            </a:r>
            <a:r>
              <a:rPr b="0" lang="en-US" sz="2000" spc="-1" strike="noStrike">
                <a:latin typeface="Lato"/>
              </a:rPr>
              <a:t>”/&gt;  ...</a:t>
            </a:r>
            <a:br/>
            <a:r>
              <a:rPr b="0" lang="en-US" sz="2000" spc="-1" strike="noStrike">
                <a:latin typeface="Lato"/>
              </a:rPr>
              <a:t>      &lt;/</a:t>
            </a:r>
            <a:r>
              <a:rPr b="0" lang="en-US" sz="2000" spc="-1" strike="noStrike">
                <a:solidFill>
                  <a:srgbClr val="006600"/>
                </a:solidFill>
                <a:latin typeface="Lato"/>
              </a:rPr>
              <a:t>xsd:sequence</a:t>
            </a:r>
            <a:r>
              <a:rPr b="0" lang="en-US" sz="2000" spc="-1" strike="noStrike">
                <a:latin typeface="Lato"/>
              </a:rPr>
              <a:t>&gt;</a:t>
            </a:r>
            <a:br/>
            <a:r>
              <a:rPr b="0" lang="en-US" sz="2000" spc="-1" strike="noStrike">
                <a:latin typeface="Lato"/>
              </a:rPr>
              <a:t>  &lt;/</a:t>
            </a:r>
            <a:r>
              <a:rPr b="0" lang="en-US" sz="2000" spc="-1" strike="noStrike">
                <a:solidFill>
                  <a:srgbClr val="006600"/>
                </a:solidFill>
                <a:latin typeface="Lato"/>
              </a:rPr>
              <a:t>xsd:complexType&gt;</a:t>
            </a:r>
            <a:endParaRPr b="0" lang="en-US" sz="2000" spc="-1" strike="noStrike">
              <a:latin typeface="Lato"/>
            </a:endParaRPr>
          </a:p>
        </p:txBody>
      </p:sp>
      <p:sp>
        <p:nvSpPr>
          <p:cNvPr id="2065" name="CustomShape 3"/>
          <p:cNvSpPr/>
          <p:nvPr/>
        </p:nvSpPr>
        <p:spPr>
          <a:xfrm>
            <a:off x="5599800" y="6217200"/>
            <a:ext cx="3507480" cy="366480"/>
          </a:xfrm>
          <a:prstGeom prst="rect">
            <a:avLst/>
          </a:prstGeom>
          <a:noFill/>
          <a:ln>
            <a:noFill/>
          </a:ln>
        </p:spPr>
        <p:style>
          <a:lnRef idx="0"/>
          <a:fillRef idx="0"/>
          <a:effectRef idx="0"/>
          <a:fontRef idx="minor"/>
        </p:style>
        <p:txBody>
          <a:bodyPr wrap="none" lIns="90000" rIns="90000" tIns="46800" bIns="46800">
            <a:spAutoFit/>
          </a:bodyPr>
          <a:p>
            <a:pPr>
              <a:lnSpc>
                <a:spcPct val="90000"/>
              </a:lnSpc>
              <a:spcBef>
                <a:spcPts val="598"/>
              </a:spcBef>
            </a:pPr>
            <a:r>
              <a:rPr b="0" lang="en-US" sz="1990" spc="-1" strike="noStrike">
                <a:solidFill>
                  <a:srgbClr val="ff33cc"/>
                </a:solidFill>
                <a:latin typeface="Arial"/>
              </a:rPr>
              <a:t>Global elements: like in DTDs</a:t>
            </a:r>
            <a:endParaRPr b="0" lang="en-US" sz="1990" spc="-1" strike="noStrike">
              <a:latin typeface="Arial"/>
            </a:endParaRPr>
          </a:p>
        </p:txBody>
      </p:sp>
    </p:spTree>
  </p:cSld>
  <mc:AlternateContent>
    <mc:Choice Requires="p14">
      <p:transition spd="slow" p14:dur="2000"/>
    </mc:Choice>
    <mc:Fallback>
      <p:transition spd="slow"/>
    </mc:Fallback>
  </mc:AlternateContent>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66" name="TextShape 1"/>
          <p:cNvSpPr txBox="1"/>
          <p:nvPr/>
        </p:nvSpPr>
        <p:spPr>
          <a:xfrm>
            <a:off x="839520" y="-36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Keys in XML Schema</a:t>
            </a:r>
            <a:endParaRPr b="1" lang="en-US" sz="4400" spc="-1" strike="noStrike">
              <a:latin typeface="Lato Black"/>
            </a:endParaRPr>
          </a:p>
        </p:txBody>
      </p:sp>
      <p:sp>
        <p:nvSpPr>
          <p:cNvPr id="2067" name="CustomShape 2"/>
          <p:cNvSpPr/>
          <p:nvPr/>
        </p:nvSpPr>
        <p:spPr>
          <a:xfrm>
            <a:off x="741240" y="1596240"/>
            <a:ext cx="4723920" cy="5197680"/>
          </a:xfrm>
          <a:prstGeom prst="rect">
            <a:avLst/>
          </a:prstGeom>
          <a:solidFill>
            <a:srgbClr val="ffffff"/>
          </a:solidFill>
          <a:ln w="9360">
            <a:solidFill>
              <a:srgbClr val="000000"/>
            </a:solidFill>
            <a:miter/>
          </a:ln>
          <a:effectLst>
            <a:outerShdw dist="107932" dir="2700000">
              <a:srgbClr val="808080"/>
            </a:outerShdw>
          </a:effectLst>
        </p:spPr>
        <p:style>
          <a:lnRef idx="0"/>
          <a:fillRef idx="0"/>
          <a:effectRef idx="0"/>
          <a:fontRef idx="minor"/>
        </p:style>
        <p:txBody>
          <a:bodyPr wrap="none" lIns="90000" rIns="90000" tIns="46800" bIns="46800">
            <a:spAutoFit/>
          </a:bodyPr>
          <a:p>
            <a:pPr>
              <a:spcBef>
                <a:spcPts val="349"/>
              </a:spcBef>
              <a:buClr>
                <a:srgbClr val="000000"/>
              </a:buClr>
              <a:buSzPct val="45000"/>
              <a:buFont typeface="Wingdings" charset="2"/>
              <a:buChar char=""/>
            </a:pPr>
            <a:r>
              <a:rPr b="0" lang="en-US" sz="1400" spc="-1" strike="noStrike">
                <a:latin typeface="Arial"/>
              </a:rPr>
              <a:t>&lt;</a:t>
            </a:r>
            <a:r>
              <a:rPr b="0" lang="en-US" sz="1400" spc="-1" strike="noStrike">
                <a:solidFill>
                  <a:srgbClr val="006600"/>
                </a:solidFill>
                <a:latin typeface="Arial"/>
              </a:rPr>
              <a:t>purchaseReport</a:t>
            </a:r>
            <a:r>
              <a:rPr b="0" lang="en-US" sz="1400" spc="-1" strike="noStrike">
                <a:latin typeface="Arial"/>
              </a:rPr>
              <a:t>&gt;</a:t>
            </a:r>
            <a:endParaRPr b="0" lang="en-US" sz="1400" spc="-1" strike="noStrike">
              <a:latin typeface="Arial"/>
            </a:endParaRPr>
          </a:p>
          <a:p>
            <a:pPr lvl="1" marL="4572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regions</a:t>
            </a:r>
            <a:r>
              <a:rPr b="0" lang="en-US" sz="1400" spc="-1" strike="noStrike">
                <a:solidFill>
                  <a:srgbClr val="000000"/>
                </a:solidFill>
                <a:latin typeface="Times New Roman"/>
              </a:rPr>
              <a:t>&gt;</a:t>
            </a:r>
            <a:endParaRPr b="0" lang="en-US" sz="1400" spc="-1" strike="noStrike">
              <a:latin typeface="Arial"/>
            </a:endParaRPr>
          </a:p>
          <a:p>
            <a:pPr lvl="1" marL="4572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zip</a:t>
            </a:r>
            <a:r>
              <a:rPr b="0" lang="en-US" sz="1400" spc="-1" strike="noStrike">
                <a:solidFill>
                  <a:srgbClr val="000000"/>
                </a:solidFill>
                <a:latin typeface="Times New Roman"/>
              </a:rPr>
              <a:t> </a:t>
            </a:r>
            <a:r>
              <a:rPr b="0" lang="en-US" sz="1400" spc="-1" strike="noStrike">
                <a:solidFill>
                  <a:srgbClr val="cc3300"/>
                </a:solidFill>
                <a:latin typeface="Times New Roman"/>
              </a:rPr>
              <a:t>code</a:t>
            </a:r>
            <a:r>
              <a:rPr b="0" lang="en-US" sz="1400" spc="-1" strike="noStrike">
                <a:solidFill>
                  <a:srgbClr val="000000"/>
                </a:solidFill>
                <a:latin typeface="Times New Roman"/>
              </a:rPr>
              <a:t>="95819"&gt;</a:t>
            </a:r>
            <a:endParaRPr b="0" lang="en-US" sz="1400" spc="-1" strike="noStrike">
              <a:latin typeface="Arial"/>
            </a:endParaRPr>
          </a:p>
          <a:p>
            <a:pPr lvl="2" marL="9144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part</a:t>
            </a:r>
            <a:r>
              <a:rPr b="0" lang="en-US" sz="1400" spc="-1" strike="noStrike">
                <a:solidFill>
                  <a:srgbClr val="000000"/>
                </a:solidFill>
                <a:latin typeface="Times New Roman"/>
              </a:rPr>
              <a:t> </a:t>
            </a:r>
            <a:r>
              <a:rPr b="0" lang="en-US" sz="1400" spc="-1" strike="noStrike">
                <a:solidFill>
                  <a:srgbClr val="cc3300"/>
                </a:solidFill>
                <a:latin typeface="Times New Roman"/>
              </a:rPr>
              <a:t>number</a:t>
            </a:r>
            <a:r>
              <a:rPr b="0" lang="en-US" sz="1400" spc="-1" strike="noStrike">
                <a:solidFill>
                  <a:srgbClr val="000000"/>
                </a:solidFill>
                <a:latin typeface="Times New Roman"/>
              </a:rPr>
              <a:t>="872-AA" </a:t>
            </a:r>
            <a:r>
              <a:rPr b="0" lang="en-US" sz="1400" spc="-1" strike="noStrike">
                <a:solidFill>
                  <a:srgbClr val="cc3300"/>
                </a:solidFill>
                <a:latin typeface="Times New Roman"/>
              </a:rPr>
              <a:t>quantity</a:t>
            </a:r>
            <a:r>
              <a:rPr b="0" lang="en-US" sz="1400" spc="-1" strike="noStrike">
                <a:solidFill>
                  <a:srgbClr val="000000"/>
                </a:solidFill>
                <a:latin typeface="Times New Roman"/>
              </a:rPr>
              <a:t>="1"/&gt;</a:t>
            </a:r>
            <a:endParaRPr b="0" lang="en-US" sz="1400" spc="-1" strike="noStrike">
              <a:latin typeface="Arial"/>
            </a:endParaRPr>
          </a:p>
          <a:p>
            <a:pPr lvl="2" marL="9144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part</a:t>
            </a:r>
            <a:r>
              <a:rPr b="0" lang="en-US" sz="1400" spc="-1" strike="noStrike">
                <a:solidFill>
                  <a:srgbClr val="000000"/>
                </a:solidFill>
                <a:latin typeface="Times New Roman"/>
              </a:rPr>
              <a:t> </a:t>
            </a:r>
            <a:r>
              <a:rPr b="0" lang="en-US" sz="1400" spc="-1" strike="noStrike">
                <a:solidFill>
                  <a:srgbClr val="cc3300"/>
                </a:solidFill>
                <a:latin typeface="Times New Roman"/>
              </a:rPr>
              <a:t>number</a:t>
            </a:r>
            <a:r>
              <a:rPr b="0" lang="en-US" sz="1400" spc="-1" strike="noStrike">
                <a:solidFill>
                  <a:srgbClr val="000000"/>
                </a:solidFill>
                <a:latin typeface="Times New Roman"/>
              </a:rPr>
              <a:t>="926-AA" </a:t>
            </a:r>
            <a:r>
              <a:rPr b="0" lang="en-US" sz="1400" spc="-1" strike="noStrike">
                <a:solidFill>
                  <a:srgbClr val="cc3300"/>
                </a:solidFill>
                <a:latin typeface="Times New Roman"/>
              </a:rPr>
              <a:t>quantity</a:t>
            </a:r>
            <a:r>
              <a:rPr b="0" lang="en-US" sz="1400" spc="-1" strike="noStrike">
                <a:solidFill>
                  <a:srgbClr val="000000"/>
                </a:solidFill>
                <a:latin typeface="Times New Roman"/>
              </a:rPr>
              <a:t>="1"/&gt;</a:t>
            </a:r>
            <a:endParaRPr b="0" lang="en-US" sz="1400" spc="-1" strike="noStrike">
              <a:latin typeface="Arial"/>
            </a:endParaRPr>
          </a:p>
          <a:p>
            <a:pPr lvl="2" marL="9144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part</a:t>
            </a:r>
            <a:r>
              <a:rPr b="0" lang="en-US" sz="1400" spc="-1" strike="noStrike">
                <a:solidFill>
                  <a:srgbClr val="000000"/>
                </a:solidFill>
                <a:latin typeface="Times New Roman"/>
              </a:rPr>
              <a:t> </a:t>
            </a:r>
            <a:r>
              <a:rPr b="0" lang="en-US" sz="1400" spc="-1" strike="noStrike">
                <a:solidFill>
                  <a:srgbClr val="cc3300"/>
                </a:solidFill>
                <a:latin typeface="Times New Roman"/>
              </a:rPr>
              <a:t>number</a:t>
            </a:r>
            <a:r>
              <a:rPr b="0" lang="en-US" sz="1400" spc="-1" strike="noStrike">
                <a:solidFill>
                  <a:srgbClr val="000000"/>
                </a:solidFill>
                <a:latin typeface="Times New Roman"/>
              </a:rPr>
              <a:t>="833-AA" </a:t>
            </a:r>
            <a:r>
              <a:rPr b="0" lang="en-US" sz="1400" spc="-1" strike="noStrike">
                <a:solidFill>
                  <a:srgbClr val="cc3300"/>
                </a:solidFill>
                <a:latin typeface="Times New Roman"/>
              </a:rPr>
              <a:t>quantity</a:t>
            </a:r>
            <a:r>
              <a:rPr b="0" lang="en-US" sz="1400" spc="-1" strike="noStrike">
                <a:solidFill>
                  <a:srgbClr val="000000"/>
                </a:solidFill>
                <a:latin typeface="Times New Roman"/>
              </a:rPr>
              <a:t>="1"/&gt;</a:t>
            </a:r>
            <a:endParaRPr b="0" lang="en-US" sz="1400" spc="-1" strike="noStrike">
              <a:latin typeface="Arial"/>
            </a:endParaRPr>
          </a:p>
          <a:p>
            <a:pPr lvl="2" marL="9144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part</a:t>
            </a:r>
            <a:r>
              <a:rPr b="0" lang="en-US" sz="1400" spc="-1" strike="noStrike">
                <a:solidFill>
                  <a:srgbClr val="000000"/>
                </a:solidFill>
                <a:latin typeface="Times New Roman"/>
              </a:rPr>
              <a:t> </a:t>
            </a:r>
            <a:r>
              <a:rPr b="0" lang="en-US" sz="1400" spc="-1" strike="noStrike">
                <a:solidFill>
                  <a:srgbClr val="cc3300"/>
                </a:solidFill>
                <a:latin typeface="Times New Roman"/>
              </a:rPr>
              <a:t>number</a:t>
            </a:r>
            <a:r>
              <a:rPr b="0" lang="en-US" sz="1400" spc="-1" strike="noStrike">
                <a:solidFill>
                  <a:srgbClr val="000000"/>
                </a:solidFill>
                <a:latin typeface="Times New Roman"/>
              </a:rPr>
              <a:t>="455-BX" </a:t>
            </a:r>
            <a:r>
              <a:rPr b="0" lang="en-US" sz="1400" spc="-1" strike="noStrike">
                <a:solidFill>
                  <a:srgbClr val="cc3300"/>
                </a:solidFill>
                <a:latin typeface="Times New Roman"/>
              </a:rPr>
              <a:t>quantity</a:t>
            </a:r>
            <a:r>
              <a:rPr b="0" lang="en-US" sz="1400" spc="-1" strike="noStrike">
                <a:solidFill>
                  <a:srgbClr val="000000"/>
                </a:solidFill>
                <a:latin typeface="Times New Roman"/>
              </a:rPr>
              <a:t>="1"/&gt;</a:t>
            </a:r>
            <a:endParaRPr b="0" lang="en-US" sz="1400" spc="-1" strike="noStrike">
              <a:latin typeface="Arial"/>
            </a:endParaRPr>
          </a:p>
          <a:p>
            <a:pPr lvl="1" marL="4572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zip</a:t>
            </a:r>
            <a:r>
              <a:rPr b="0" lang="en-US" sz="1400" spc="-1" strike="noStrike">
                <a:solidFill>
                  <a:srgbClr val="000000"/>
                </a:solidFill>
                <a:latin typeface="Times New Roman"/>
              </a:rPr>
              <a:t>&gt;</a:t>
            </a:r>
            <a:endParaRPr b="0" lang="en-US" sz="1400" spc="-1" strike="noStrike">
              <a:latin typeface="Arial"/>
            </a:endParaRPr>
          </a:p>
          <a:p>
            <a:pPr lvl="1" marL="4572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zip</a:t>
            </a:r>
            <a:r>
              <a:rPr b="0" lang="en-US" sz="1400" spc="-1" strike="noStrike">
                <a:solidFill>
                  <a:srgbClr val="000000"/>
                </a:solidFill>
                <a:latin typeface="Times New Roman"/>
              </a:rPr>
              <a:t> </a:t>
            </a:r>
            <a:r>
              <a:rPr b="0" lang="en-US" sz="1400" spc="-1" strike="noStrike">
                <a:solidFill>
                  <a:srgbClr val="ff3300"/>
                </a:solidFill>
                <a:latin typeface="Times New Roman"/>
              </a:rPr>
              <a:t>cod</a:t>
            </a:r>
            <a:r>
              <a:rPr b="0" lang="en-US" sz="1400" spc="-1" strike="noStrike">
                <a:solidFill>
                  <a:srgbClr val="000000"/>
                </a:solidFill>
                <a:latin typeface="Times New Roman"/>
              </a:rPr>
              <a:t>e="63143"&gt;</a:t>
            </a:r>
            <a:endParaRPr b="0" lang="en-US" sz="1400" spc="-1" strike="noStrike">
              <a:latin typeface="Arial"/>
            </a:endParaRPr>
          </a:p>
          <a:p>
            <a:pPr lvl="2" marL="9144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part</a:t>
            </a:r>
            <a:r>
              <a:rPr b="0" lang="en-US" sz="1400" spc="-1" strike="noStrike">
                <a:solidFill>
                  <a:srgbClr val="000000"/>
                </a:solidFill>
                <a:latin typeface="Times New Roman"/>
              </a:rPr>
              <a:t> </a:t>
            </a:r>
            <a:r>
              <a:rPr b="0" lang="en-US" sz="1400" spc="-1" strike="noStrike">
                <a:solidFill>
                  <a:srgbClr val="cc3300"/>
                </a:solidFill>
                <a:latin typeface="Times New Roman"/>
              </a:rPr>
              <a:t>number</a:t>
            </a:r>
            <a:r>
              <a:rPr b="0" lang="en-US" sz="1400" spc="-1" strike="noStrike">
                <a:solidFill>
                  <a:srgbClr val="000000"/>
                </a:solidFill>
                <a:latin typeface="Times New Roman"/>
              </a:rPr>
              <a:t>="455-BX" </a:t>
            </a:r>
            <a:r>
              <a:rPr b="0" lang="en-US" sz="1400" spc="-1" strike="noStrike">
                <a:solidFill>
                  <a:srgbClr val="cc3300"/>
                </a:solidFill>
                <a:latin typeface="Times New Roman"/>
              </a:rPr>
              <a:t>quantity</a:t>
            </a:r>
            <a:r>
              <a:rPr b="0" lang="en-US" sz="1400" spc="-1" strike="noStrike">
                <a:solidFill>
                  <a:srgbClr val="000000"/>
                </a:solidFill>
                <a:latin typeface="Times New Roman"/>
              </a:rPr>
              <a:t>="4"/&gt;</a:t>
            </a:r>
            <a:endParaRPr b="0" lang="en-US" sz="1400" spc="-1" strike="noStrike">
              <a:latin typeface="Arial"/>
            </a:endParaRPr>
          </a:p>
          <a:p>
            <a:pPr lvl="1" marL="4572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zip</a:t>
            </a:r>
            <a:r>
              <a:rPr b="0" lang="en-US" sz="1400" spc="-1" strike="noStrike">
                <a:solidFill>
                  <a:srgbClr val="000000"/>
                </a:solidFill>
                <a:latin typeface="Times New Roman"/>
              </a:rPr>
              <a:t>&gt;</a:t>
            </a:r>
            <a:endParaRPr b="0" lang="en-US" sz="1400" spc="-1" strike="noStrike">
              <a:latin typeface="Arial"/>
            </a:endParaRPr>
          </a:p>
          <a:p>
            <a:pPr lvl="1" marL="4572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regions</a:t>
            </a:r>
            <a:r>
              <a:rPr b="0" lang="en-US" sz="1400" spc="-1" strike="noStrike">
                <a:solidFill>
                  <a:srgbClr val="000000"/>
                </a:solidFill>
                <a:latin typeface="Times New Roman"/>
              </a:rPr>
              <a:t>&gt;</a:t>
            </a:r>
            <a:endParaRPr b="0" lang="en-US" sz="1400" spc="-1" strike="noStrike">
              <a:latin typeface="Arial"/>
            </a:endParaRPr>
          </a:p>
          <a:p>
            <a:pPr lvl="1" marL="457200">
              <a:lnSpc>
                <a:spcPct val="100000"/>
              </a:lnSpc>
              <a:spcBef>
                <a:spcPts val="349"/>
              </a:spcBef>
            </a:pPr>
            <a:endParaRPr b="0" lang="en-US" sz="1400" spc="-1" strike="noStrike">
              <a:latin typeface="Arial"/>
            </a:endParaRPr>
          </a:p>
          <a:p>
            <a:pPr lvl="1" marL="4572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parts</a:t>
            </a:r>
            <a:r>
              <a:rPr b="0" lang="en-US" sz="1400" spc="-1" strike="noStrike">
                <a:solidFill>
                  <a:srgbClr val="000000"/>
                </a:solidFill>
                <a:latin typeface="Times New Roman"/>
              </a:rPr>
              <a:t>&gt;</a:t>
            </a:r>
            <a:endParaRPr b="0" lang="en-US" sz="1400" spc="-1" strike="noStrike">
              <a:latin typeface="Arial"/>
            </a:endParaRPr>
          </a:p>
          <a:p>
            <a:pPr lvl="2" marL="9144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part</a:t>
            </a:r>
            <a:r>
              <a:rPr b="0" lang="en-US" sz="1400" spc="-1" strike="noStrike">
                <a:solidFill>
                  <a:srgbClr val="000000"/>
                </a:solidFill>
                <a:latin typeface="Times New Roman"/>
              </a:rPr>
              <a:t> </a:t>
            </a:r>
            <a:r>
              <a:rPr b="0" lang="en-US" sz="1400" spc="-1" strike="noStrike">
                <a:solidFill>
                  <a:srgbClr val="cc3300"/>
                </a:solidFill>
                <a:latin typeface="Times New Roman"/>
              </a:rPr>
              <a:t>number</a:t>
            </a:r>
            <a:r>
              <a:rPr b="0" lang="en-US" sz="1400" spc="-1" strike="noStrike">
                <a:solidFill>
                  <a:srgbClr val="000000"/>
                </a:solidFill>
                <a:latin typeface="Times New Roman"/>
              </a:rPr>
              <a:t>="872-AA"&gt;Lawnmower&lt;/</a:t>
            </a:r>
            <a:r>
              <a:rPr b="0" lang="en-US" sz="1400" spc="-1" strike="noStrike">
                <a:solidFill>
                  <a:srgbClr val="006600"/>
                </a:solidFill>
                <a:latin typeface="Times New Roman"/>
              </a:rPr>
              <a:t>part</a:t>
            </a:r>
            <a:r>
              <a:rPr b="0" lang="en-US" sz="1400" spc="-1" strike="noStrike">
                <a:solidFill>
                  <a:srgbClr val="000000"/>
                </a:solidFill>
                <a:latin typeface="Times New Roman"/>
              </a:rPr>
              <a:t>&gt;</a:t>
            </a:r>
            <a:endParaRPr b="0" lang="en-US" sz="1400" spc="-1" strike="noStrike">
              <a:latin typeface="Arial"/>
            </a:endParaRPr>
          </a:p>
          <a:p>
            <a:pPr lvl="2" marL="9144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part</a:t>
            </a:r>
            <a:r>
              <a:rPr b="0" lang="en-US" sz="1400" spc="-1" strike="noStrike">
                <a:solidFill>
                  <a:srgbClr val="000000"/>
                </a:solidFill>
                <a:latin typeface="Times New Roman"/>
              </a:rPr>
              <a:t> </a:t>
            </a:r>
            <a:r>
              <a:rPr b="0" lang="en-US" sz="1400" spc="-1" strike="noStrike">
                <a:solidFill>
                  <a:srgbClr val="cc3300"/>
                </a:solidFill>
                <a:latin typeface="Times New Roman"/>
              </a:rPr>
              <a:t>number</a:t>
            </a:r>
            <a:r>
              <a:rPr b="0" lang="en-US" sz="1400" spc="-1" strike="noStrike">
                <a:solidFill>
                  <a:srgbClr val="000000"/>
                </a:solidFill>
                <a:latin typeface="Times New Roman"/>
              </a:rPr>
              <a:t>="926-AA"&gt;Baby Monitor&lt;/</a:t>
            </a:r>
            <a:r>
              <a:rPr b="0" lang="en-US" sz="1400" spc="-1" strike="noStrike">
                <a:solidFill>
                  <a:srgbClr val="006600"/>
                </a:solidFill>
                <a:latin typeface="Times New Roman"/>
              </a:rPr>
              <a:t>part</a:t>
            </a:r>
            <a:r>
              <a:rPr b="0" lang="en-US" sz="1400" spc="-1" strike="noStrike">
                <a:solidFill>
                  <a:srgbClr val="000000"/>
                </a:solidFill>
                <a:latin typeface="Times New Roman"/>
              </a:rPr>
              <a:t>&gt;</a:t>
            </a:r>
            <a:endParaRPr b="0" lang="en-US" sz="1400" spc="-1" strike="noStrike">
              <a:latin typeface="Arial"/>
            </a:endParaRPr>
          </a:p>
          <a:p>
            <a:pPr lvl="2" marL="9144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part</a:t>
            </a:r>
            <a:r>
              <a:rPr b="0" lang="en-US" sz="1400" spc="-1" strike="noStrike">
                <a:solidFill>
                  <a:srgbClr val="000000"/>
                </a:solidFill>
                <a:latin typeface="Times New Roman"/>
              </a:rPr>
              <a:t> </a:t>
            </a:r>
            <a:r>
              <a:rPr b="0" lang="en-US" sz="1400" spc="-1" strike="noStrike">
                <a:solidFill>
                  <a:srgbClr val="cc3300"/>
                </a:solidFill>
                <a:latin typeface="Times New Roman"/>
              </a:rPr>
              <a:t>number</a:t>
            </a:r>
            <a:r>
              <a:rPr b="0" lang="en-US" sz="1400" spc="-1" strike="noStrike">
                <a:solidFill>
                  <a:srgbClr val="000000"/>
                </a:solidFill>
                <a:latin typeface="Times New Roman"/>
              </a:rPr>
              <a:t>="833-AA"&gt;Lapis Necklace&lt;/</a:t>
            </a:r>
            <a:r>
              <a:rPr b="0" lang="en-US" sz="1400" spc="-1" strike="noStrike">
                <a:solidFill>
                  <a:srgbClr val="006600"/>
                </a:solidFill>
                <a:latin typeface="Times New Roman"/>
              </a:rPr>
              <a:t>part</a:t>
            </a:r>
            <a:r>
              <a:rPr b="0" lang="en-US" sz="1400" spc="-1" strike="noStrike">
                <a:solidFill>
                  <a:srgbClr val="000000"/>
                </a:solidFill>
                <a:latin typeface="Times New Roman"/>
              </a:rPr>
              <a:t>&gt;</a:t>
            </a:r>
            <a:endParaRPr b="0" lang="en-US" sz="1400" spc="-1" strike="noStrike">
              <a:latin typeface="Arial"/>
            </a:endParaRPr>
          </a:p>
          <a:p>
            <a:pPr lvl="2" marL="9144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part</a:t>
            </a:r>
            <a:r>
              <a:rPr b="0" lang="en-US" sz="1400" spc="-1" strike="noStrike">
                <a:solidFill>
                  <a:srgbClr val="000000"/>
                </a:solidFill>
                <a:latin typeface="Times New Roman"/>
              </a:rPr>
              <a:t> </a:t>
            </a:r>
            <a:r>
              <a:rPr b="0" lang="en-US" sz="1400" spc="-1" strike="noStrike">
                <a:solidFill>
                  <a:srgbClr val="cc3300"/>
                </a:solidFill>
                <a:latin typeface="Times New Roman"/>
              </a:rPr>
              <a:t>number</a:t>
            </a:r>
            <a:r>
              <a:rPr b="0" lang="en-US" sz="1400" spc="-1" strike="noStrike">
                <a:solidFill>
                  <a:srgbClr val="000000"/>
                </a:solidFill>
                <a:latin typeface="Times New Roman"/>
              </a:rPr>
              <a:t>="455-BX"&gt;Sturdy Shelves&lt;/</a:t>
            </a:r>
            <a:r>
              <a:rPr b="0" lang="en-US" sz="1400" spc="-1" strike="noStrike">
                <a:solidFill>
                  <a:srgbClr val="006600"/>
                </a:solidFill>
                <a:latin typeface="Times New Roman"/>
              </a:rPr>
              <a:t>part</a:t>
            </a:r>
            <a:r>
              <a:rPr b="0" lang="en-US" sz="1400" spc="-1" strike="noStrike">
                <a:solidFill>
                  <a:srgbClr val="000000"/>
                </a:solidFill>
                <a:latin typeface="Times New Roman"/>
              </a:rPr>
              <a:t>&gt;</a:t>
            </a:r>
            <a:endParaRPr b="0" lang="en-US" sz="1400" spc="-1" strike="noStrike">
              <a:latin typeface="Arial"/>
            </a:endParaRPr>
          </a:p>
          <a:p>
            <a:pPr lvl="1" marL="457200">
              <a:lnSpc>
                <a:spcPct val="100000"/>
              </a:lnSpc>
              <a:spcBef>
                <a:spcPts val="349"/>
              </a:spcBef>
            </a:pPr>
            <a:r>
              <a:rPr b="0" lang="en-US" sz="1400" spc="-1" strike="noStrike">
                <a:solidFill>
                  <a:srgbClr val="000000"/>
                </a:solidFill>
                <a:latin typeface="Times New Roman"/>
              </a:rPr>
              <a:t> </a:t>
            </a:r>
            <a:r>
              <a:rPr b="0" lang="en-US" sz="1400" spc="-1" strike="noStrike">
                <a:solidFill>
                  <a:srgbClr val="000000"/>
                </a:solidFill>
                <a:latin typeface="Times New Roman"/>
              </a:rPr>
              <a:t>&lt;/</a:t>
            </a:r>
            <a:r>
              <a:rPr b="0" lang="en-US" sz="1400" spc="-1" strike="noStrike">
                <a:solidFill>
                  <a:srgbClr val="006600"/>
                </a:solidFill>
                <a:latin typeface="Times New Roman"/>
              </a:rPr>
              <a:t>parts</a:t>
            </a:r>
            <a:r>
              <a:rPr b="0" lang="en-US" sz="1400" spc="-1" strike="noStrike">
                <a:solidFill>
                  <a:srgbClr val="000000"/>
                </a:solidFill>
                <a:latin typeface="Times New Roman"/>
              </a:rPr>
              <a:t>&gt;</a:t>
            </a:r>
            <a:endParaRPr b="0" lang="en-US" sz="1400" spc="-1" strike="noStrike">
              <a:latin typeface="Arial"/>
            </a:endParaRPr>
          </a:p>
          <a:p>
            <a:pPr>
              <a:spcBef>
                <a:spcPts val="349"/>
              </a:spcBef>
              <a:buClr>
                <a:srgbClr val="000000"/>
              </a:buClr>
              <a:buSzPct val="45000"/>
              <a:buFont typeface="Wingdings" charset="2"/>
              <a:buChar char=""/>
            </a:pPr>
            <a:r>
              <a:rPr b="0" lang="en-US" sz="1400" spc="-1" strike="noStrike">
                <a:latin typeface="Arial"/>
              </a:rPr>
              <a:t>&lt;/purchaseReport&gt;</a:t>
            </a:r>
            <a:endParaRPr b="0" lang="en-US" sz="1400" spc="-1" strike="noStrike">
              <a:latin typeface="Arial"/>
            </a:endParaRPr>
          </a:p>
        </p:txBody>
      </p:sp>
      <p:sp>
        <p:nvSpPr>
          <p:cNvPr id="2068" name="CustomShape 3"/>
          <p:cNvSpPr/>
          <p:nvPr/>
        </p:nvSpPr>
        <p:spPr>
          <a:xfrm>
            <a:off x="6128280" y="2772360"/>
            <a:ext cx="3465720" cy="1361880"/>
          </a:xfrm>
          <a:prstGeom prst="rect">
            <a:avLst/>
          </a:prstGeom>
          <a:solidFill>
            <a:srgbClr val="ffffff"/>
          </a:solidFill>
          <a:ln w="9360">
            <a:solidFill>
              <a:srgbClr val="000000"/>
            </a:solidFill>
            <a:miter/>
          </a:ln>
          <a:effectLst>
            <a:outerShdw dist="107932" dir="2700000">
              <a:srgbClr val="808080"/>
            </a:outerShdw>
          </a:effectLst>
        </p:spPr>
        <p:style>
          <a:lnRef idx="0"/>
          <a:fillRef idx="0"/>
          <a:effectRef idx="0"/>
          <a:fontRef idx="minor"/>
        </p:style>
        <p:txBody>
          <a:bodyPr wrap="none" lIns="90000" rIns="90000" tIns="46800" bIns="46800">
            <a:spAutoFit/>
          </a:bodyPr>
          <a:p>
            <a:pPr>
              <a:spcBef>
                <a:spcPts val="448"/>
              </a:spcBef>
              <a:buClr>
                <a:srgbClr val="000000"/>
              </a:buClr>
              <a:buSzPct val="45000"/>
              <a:buFont typeface="Wingdings" charset="2"/>
              <a:buChar char=""/>
            </a:pPr>
            <a:r>
              <a:rPr b="0" lang="en-US" sz="1800" spc="-1" strike="noStrike">
                <a:latin typeface="Arial"/>
              </a:rPr>
              <a:t>&lt;</a:t>
            </a:r>
            <a:r>
              <a:rPr b="0" lang="en-US" sz="1800" spc="-1" strike="noStrike">
                <a:solidFill>
                  <a:srgbClr val="006600"/>
                </a:solidFill>
                <a:latin typeface="Arial"/>
              </a:rPr>
              <a:t>key</a:t>
            </a:r>
            <a:r>
              <a:rPr b="0" lang="en-US" sz="1800" spc="-1" strike="noStrike">
                <a:latin typeface="Arial"/>
              </a:rPr>
              <a:t> </a:t>
            </a:r>
            <a:r>
              <a:rPr b="0" lang="en-US" sz="1800" spc="-1" strike="noStrike">
                <a:solidFill>
                  <a:srgbClr val="cc3300"/>
                </a:solidFill>
                <a:latin typeface="Arial"/>
              </a:rPr>
              <a:t>name</a:t>
            </a:r>
            <a:r>
              <a:rPr b="0" lang="en-US" sz="1800" spc="-1" strike="noStrike">
                <a:latin typeface="Arial"/>
              </a:rPr>
              <a:t>="NumKey"&gt;</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   </a:t>
            </a:r>
            <a:r>
              <a:rPr b="0" lang="en-US" sz="1800" spc="-1" strike="noStrike">
                <a:latin typeface="Arial"/>
              </a:rPr>
              <a:t>&lt;</a:t>
            </a:r>
            <a:r>
              <a:rPr b="0" lang="en-US" sz="1800" spc="-1" strike="noStrike">
                <a:solidFill>
                  <a:srgbClr val="006600"/>
                </a:solidFill>
                <a:latin typeface="Arial"/>
              </a:rPr>
              <a:t>selector</a:t>
            </a:r>
            <a:r>
              <a:rPr b="0" lang="en-US" sz="1800" spc="-1" strike="noStrike">
                <a:latin typeface="Arial"/>
              </a:rPr>
              <a:t> </a:t>
            </a:r>
            <a:r>
              <a:rPr b="0" lang="en-US" sz="1800" spc="-1" strike="noStrike">
                <a:solidFill>
                  <a:srgbClr val="cc3300"/>
                </a:solidFill>
                <a:latin typeface="Arial"/>
              </a:rPr>
              <a:t>xpath</a:t>
            </a:r>
            <a:r>
              <a:rPr b="0" lang="en-US" sz="1800" spc="-1" strike="noStrike">
                <a:latin typeface="Arial"/>
              </a:rPr>
              <a:t>="parts/part"/&gt;</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   </a:t>
            </a:r>
            <a:r>
              <a:rPr b="0" lang="en-US" sz="1800" spc="-1" strike="noStrike">
                <a:latin typeface="Arial"/>
              </a:rPr>
              <a:t>&lt;</a:t>
            </a:r>
            <a:r>
              <a:rPr b="0" lang="en-US" sz="1800" spc="-1" strike="noStrike">
                <a:solidFill>
                  <a:srgbClr val="006600"/>
                </a:solidFill>
                <a:latin typeface="Arial"/>
              </a:rPr>
              <a:t>field</a:t>
            </a:r>
            <a:r>
              <a:rPr b="0" lang="en-US" sz="1800" spc="-1" strike="noStrike">
                <a:latin typeface="Arial"/>
              </a:rPr>
              <a:t> </a:t>
            </a:r>
            <a:r>
              <a:rPr b="0" lang="en-US" sz="1800" spc="-1" strike="noStrike">
                <a:solidFill>
                  <a:srgbClr val="cc3300"/>
                </a:solidFill>
                <a:latin typeface="Arial"/>
              </a:rPr>
              <a:t>xpath</a:t>
            </a:r>
            <a:r>
              <a:rPr b="0" lang="en-US" sz="1800" spc="-1" strike="noStrike">
                <a:latin typeface="Arial"/>
              </a:rPr>
              <a:t>="@number"/&gt;</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&lt;/</a:t>
            </a:r>
            <a:r>
              <a:rPr b="0" lang="en-US" sz="1800" spc="-1" strike="noStrike">
                <a:solidFill>
                  <a:srgbClr val="006600"/>
                </a:solidFill>
                <a:latin typeface="Arial"/>
              </a:rPr>
              <a:t>key</a:t>
            </a:r>
            <a:r>
              <a:rPr b="0" lang="en-US" sz="1800" spc="-1" strike="noStrike">
                <a:latin typeface="Arial"/>
              </a:rPr>
              <a:t>&gt;</a:t>
            </a:r>
            <a:endParaRPr b="0" lang="en-US" sz="1800" spc="-1" strike="noStrike">
              <a:latin typeface="Arial"/>
            </a:endParaRPr>
          </a:p>
        </p:txBody>
      </p:sp>
      <p:sp>
        <p:nvSpPr>
          <p:cNvPr id="2069" name="CustomShape 4"/>
          <p:cNvSpPr/>
          <p:nvPr/>
        </p:nvSpPr>
        <p:spPr>
          <a:xfrm>
            <a:off x="594720" y="1091880"/>
            <a:ext cx="86004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buClr>
                <a:srgbClr val="000000"/>
              </a:buClr>
              <a:buSzPct val="45000"/>
              <a:buFont typeface="Wingdings" charset="2"/>
              <a:buChar char=""/>
            </a:pPr>
            <a:r>
              <a:rPr b="0" lang="en-US" sz="1990" spc="-1" strike="noStrike">
                <a:latin typeface="Arial"/>
              </a:rPr>
              <a:t>XML:</a:t>
            </a:r>
            <a:endParaRPr b="0" lang="en-US" sz="1990" spc="-1" strike="noStrike">
              <a:latin typeface="Arial"/>
            </a:endParaRPr>
          </a:p>
        </p:txBody>
      </p:sp>
      <p:sp>
        <p:nvSpPr>
          <p:cNvPr id="2070" name="CustomShape 5"/>
          <p:cNvSpPr/>
          <p:nvPr/>
        </p:nvSpPr>
        <p:spPr>
          <a:xfrm>
            <a:off x="6432120" y="2184120"/>
            <a:ext cx="2787840" cy="3970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buClr>
                <a:srgbClr val="000000"/>
              </a:buClr>
              <a:buSzPct val="45000"/>
              <a:buFont typeface="Wingdings" charset="2"/>
              <a:buChar char=""/>
            </a:pPr>
            <a:r>
              <a:rPr b="0" lang="en-US" sz="1990" spc="-1" strike="noStrike">
                <a:latin typeface="Arial"/>
              </a:rPr>
              <a:t>XML Schema for Key :</a:t>
            </a:r>
            <a:endParaRPr b="0" lang="en-US" sz="1990" spc="-1" strike="noStrike">
              <a:latin typeface="Arial"/>
            </a:endParaRPr>
          </a:p>
        </p:txBody>
      </p:sp>
    </p:spTree>
  </p:cSld>
  <mc:AlternateContent>
    <mc:Choice Requires="p14">
      <p:transition spd="slow" p14:dur="2000"/>
    </mc:Choice>
    <mc:Fallback>
      <p:transition spd="slow"/>
    </mc:Fallback>
  </mc:AlternateContent>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71"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Keys in XML Schema</a:t>
            </a:r>
            <a:endParaRPr b="1" lang="en-US" sz="4400" spc="-1" strike="noStrike">
              <a:latin typeface="Lato Black"/>
            </a:endParaRPr>
          </a:p>
        </p:txBody>
      </p:sp>
      <p:sp>
        <p:nvSpPr>
          <p:cNvPr id="2072" name="TextShape 2"/>
          <p:cNvSpPr txBox="1"/>
          <p:nvPr/>
        </p:nvSpPr>
        <p:spPr>
          <a:xfrm>
            <a:off x="251640" y="1848240"/>
            <a:ext cx="8565120" cy="4537440"/>
          </a:xfrm>
          <a:prstGeom prst="rect">
            <a:avLst/>
          </a:prstGeom>
          <a:noFill/>
          <a:ln>
            <a:noFill/>
          </a:ln>
        </p:spPr>
        <p:txBody>
          <a:bodyPr lIns="90000" rIns="90000" tIns="46800" bIns="46800">
            <a:normAutofit/>
          </a:bodyPr>
          <a:p>
            <a:pPr marL="432000" indent="-324000">
              <a:spcBef>
                <a:spcPts val="799"/>
              </a:spcBef>
              <a:buClr>
                <a:srgbClr val="000000"/>
              </a:buClr>
              <a:buSzPct val="45000"/>
              <a:buFont typeface="Wingdings" charset="2"/>
              <a:buChar char=""/>
            </a:pPr>
            <a:r>
              <a:rPr b="0" lang="en-US" sz="3200" spc="-1" strike="noStrike">
                <a:latin typeface="Lato"/>
              </a:rPr>
              <a:t>In general, syntax is :</a:t>
            </a:r>
            <a:endParaRPr b="0" lang="en-US" sz="3200" spc="-1" strike="noStrike">
              <a:latin typeface="Lato"/>
            </a:endParaRPr>
          </a:p>
        </p:txBody>
      </p:sp>
      <p:sp>
        <p:nvSpPr>
          <p:cNvPr id="2073" name="CustomShape 3"/>
          <p:cNvSpPr/>
          <p:nvPr/>
        </p:nvSpPr>
        <p:spPr>
          <a:xfrm>
            <a:off x="2193120" y="2604600"/>
            <a:ext cx="4255560" cy="2467800"/>
          </a:xfrm>
          <a:prstGeom prst="rect">
            <a:avLst/>
          </a:prstGeom>
          <a:solidFill>
            <a:srgbClr val="ffffff"/>
          </a:solidFill>
          <a:ln w="9360">
            <a:solidFill>
              <a:srgbClr val="000000"/>
            </a:solidFill>
            <a:miter/>
          </a:ln>
          <a:effectLst>
            <a:outerShdw dist="107932" dir="2700000">
              <a:srgbClr val="808080"/>
            </a:outerShdw>
          </a:effectLst>
        </p:spPr>
        <p:style>
          <a:lnRef idx="0"/>
          <a:fillRef idx="0"/>
          <a:effectRef idx="0"/>
          <a:fontRef idx="minor"/>
        </p:style>
        <p:txBody>
          <a:bodyPr wrap="none" lIns="90000" rIns="90000" tIns="46800" bIns="46800">
            <a:spAutoFit/>
          </a:bodyPr>
          <a:p>
            <a:pPr>
              <a:spcBef>
                <a:spcPts val="448"/>
              </a:spcBef>
              <a:buClr>
                <a:srgbClr val="000000"/>
              </a:buClr>
              <a:buSzPct val="45000"/>
              <a:buFont typeface="Wingdings" charset="2"/>
              <a:buChar char=""/>
            </a:pPr>
            <a:r>
              <a:rPr b="0" lang="en-US" sz="1800" spc="-1" strike="noStrike">
                <a:latin typeface="Arial"/>
              </a:rPr>
              <a:t>&lt;</a:t>
            </a:r>
            <a:r>
              <a:rPr b="0" lang="en-US" sz="1800" spc="-1" strike="noStrike">
                <a:solidFill>
                  <a:srgbClr val="006600"/>
                </a:solidFill>
                <a:latin typeface="Arial"/>
              </a:rPr>
              <a:t>key</a:t>
            </a:r>
            <a:r>
              <a:rPr b="0" lang="en-US" sz="1800" spc="-1" strike="noStrike">
                <a:latin typeface="Arial"/>
              </a:rPr>
              <a:t> </a:t>
            </a:r>
            <a:r>
              <a:rPr b="0" lang="en-US" sz="1800" spc="-1" strike="noStrike">
                <a:solidFill>
                  <a:srgbClr val="cc3300"/>
                </a:solidFill>
                <a:latin typeface="Arial"/>
              </a:rPr>
              <a:t>name</a:t>
            </a:r>
            <a:r>
              <a:rPr b="0" lang="en-US" sz="1800" spc="-1" strike="noStrike">
                <a:latin typeface="Arial"/>
              </a:rPr>
              <a:t>=“someDummyNameHere"&gt;</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   </a:t>
            </a:r>
            <a:r>
              <a:rPr b="0" lang="en-US" sz="1800" spc="-1" strike="noStrike">
                <a:latin typeface="Arial"/>
              </a:rPr>
              <a:t>&lt;</a:t>
            </a:r>
            <a:r>
              <a:rPr b="0" lang="en-US" sz="1800" spc="-1" strike="noStrike">
                <a:solidFill>
                  <a:srgbClr val="006600"/>
                </a:solidFill>
                <a:latin typeface="Arial"/>
              </a:rPr>
              <a:t>selector</a:t>
            </a:r>
            <a:r>
              <a:rPr b="0" lang="en-US" sz="1800" spc="-1" strike="noStrike">
                <a:latin typeface="Arial"/>
              </a:rPr>
              <a:t> </a:t>
            </a:r>
            <a:r>
              <a:rPr b="0" lang="en-US" sz="1800" spc="-1" strike="noStrike">
                <a:solidFill>
                  <a:srgbClr val="cc3300"/>
                </a:solidFill>
                <a:latin typeface="Arial"/>
              </a:rPr>
              <a:t>xpath</a:t>
            </a:r>
            <a:r>
              <a:rPr b="0" lang="en-US" sz="1800" spc="-1" strike="noStrike">
                <a:latin typeface="Arial"/>
              </a:rPr>
              <a:t>=“p"/&gt;</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   </a:t>
            </a:r>
            <a:r>
              <a:rPr b="0" lang="en-US" sz="1800" spc="-1" strike="noStrike">
                <a:latin typeface="Arial"/>
              </a:rPr>
              <a:t>&lt;</a:t>
            </a:r>
            <a:r>
              <a:rPr b="0" lang="en-US" sz="1800" spc="-1" strike="noStrike">
                <a:solidFill>
                  <a:srgbClr val="006600"/>
                </a:solidFill>
                <a:latin typeface="Arial"/>
              </a:rPr>
              <a:t>field</a:t>
            </a:r>
            <a:r>
              <a:rPr b="0" lang="en-US" sz="1800" spc="-1" strike="noStrike">
                <a:latin typeface="Arial"/>
              </a:rPr>
              <a:t> </a:t>
            </a:r>
            <a:r>
              <a:rPr b="0" lang="en-US" sz="1800" spc="-1" strike="noStrike">
                <a:solidFill>
                  <a:srgbClr val="cc3300"/>
                </a:solidFill>
                <a:latin typeface="Arial"/>
              </a:rPr>
              <a:t>xpath</a:t>
            </a:r>
            <a:r>
              <a:rPr b="0" lang="en-US" sz="1800" spc="-1" strike="noStrike">
                <a:latin typeface="Arial"/>
              </a:rPr>
              <a:t>=“p</a:t>
            </a:r>
            <a:r>
              <a:rPr b="0" lang="en-US" sz="1800" spc="-1" strike="noStrike" baseline="-25000">
                <a:latin typeface="Arial"/>
              </a:rPr>
              <a:t>1</a:t>
            </a:r>
            <a:r>
              <a:rPr b="0" lang="en-US" sz="1800" spc="-1" strike="noStrike">
                <a:latin typeface="Arial"/>
              </a:rPr>
              <a:t>"/&gt;</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   </a:t>
            </a:r>
            <a:r>
              <a:rPr b="0" lang="en-US" sz="1800" spc="-1" strike="noStrike">
                <a:latin typeface="Arial"/>
              </a:rPr>
              <a:t>&lt;</a:t>
            </a:r>
            <a:r>
              <a:rPr b="0" lang="en-US" sz="1800" spc="-1" strike="noStrike">
                <a:solidFill>
                  <a:srgbClr val="006600"/>
                </a:solidFill>
                <a:latin typeface="Arial"/>
              </a:rPr>
              <a:t>field</a:t>
            </a:r>
            <a:r>
              <a:rPr b="0" lang="en-US" sz="1800" spc="-1" strike="noStrike">
                <a:latin typeface="Arial"/>
              </a:rPr>
              <a:t> </a:t>
            </a:r>
            <a:r>
              <a:rPr b="0" lang="en-US" sz="1800" spc="-1" strike="noStrike">
                <a:solidFill>
                  <a:srgbClr val="cc3300"/>
                </a:solidFill>
                <a:latin typeface="Arial"/>
              </a:rPr>
              <a:t>xpath</a:t>
            </a:r>
            <a:r>
              <a:rPr b="0" lang="en-US" sz="1800" spc="-1" strike="noStrike">
                <a:latin typeface="Arial"/>
              </a:rPr>
              <a:t>=“p</a:t>
            </a:r>
            <a:r>
              <a:rPr b="0" lang="en-US" sz="1800" spc="-1" strike="noStrike" baseline="-25000">
                <a:latin typeface="Arial"/>
              </a:rPr>
              <a:t>2</a:t>
            </a:r>
            <a:r>
              <a:rPr b="0" lang="en-US" sz="1800" spc="-1" strike="noStrike">
                <a:latin typeface="Arial"/>
              </a:rPr>
              <a:t>"/&gt;</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   </a:t>
            </a:r>
            <a:r>
              <a:rPr b="0" lang="en-US" sz="1800" spc="-1" strike="noStrike">
                <a:latin typeface="Arial"/>
              </a:rPr>
              <a:t>.  .  .</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   </a:t>
            </a:r>
            <a:r>
              <a:rPr b="0" lang="en-US" sz="1800" spc="-1" strike="noStrike">
                <a:latin typeface="Arial"/>
              </a:rPr>
              <a:t>&lt;</a:t>
            </a:r>
            <a:r>
              <a:rPr b="0" lang="en-US" sz="1800" spc="-1" strike="noStrike">
                <a:solidFill>
                  <a:srgbClr val="006600"/>
                </a:solidFill>
                <a:latin typeface="Arial"/>
              </a:rPr>
              <a:t>field</a:t>
            </a:r>
            <a:r>
              <a:rPr b="0" lang="en-US" sz="1800" spc="-1" strike="noStrike">
                <a:latin typeface="Arial"/>
              </a:rPr>
              <a:t> </a:t>
            </a:r>
            <a:r>
              <a:rPr b="0" lang="en-US" sz="1800" spc="-1" strike="noStrike">
                <a:solidFill>
                  <a:srgbClr val="cc3300"/>
                </a:solidFill>
                <a:latin typeface="Arial"/>
              </a:rPr>
              <a:t>xpath</a:t>
            </a:r>
            <a:r>
              <a:rPr b="0" lang="en-US" sz="1800" spc="-1" strike="noStrike">
                <a:latin typeface="Arial"/>
              </a:rPr>
              <a:t>=“p</a:t>
            </a:r>
            <a:r>
              <a:rPr b="0" lang="en-US" sz="1800" spc="-1" strike="noStrike" baseline="-25000">
                <a:latin typeface="Arial"/>
              </a:rPr>
              <a:t>k</a:t>
            </a:r>
            <a:r>
              <a:rPr b="0" lang="en-US" sz="1800" spc="-1" strike="noStrike">
                <a:latin typeface="Arial"/>
              </a:rPr>
              <a:t>"/&gt;</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&lt;/</a:t>
            </a:r>
            <a:r>
              <a:rPr b="0" lang="en-US" sz="1800" spc="-1" strike="noStrike">
                <a:solidFill>
                  <a:srgbClr val="006600"/>
                </a:solidFill>
                <a:latin typeface="Arial"/>
              </a:rPr>
              <a:t>key</a:t>
            </a:r>
            <a:r>
              <a:rPr b="0" lang="en-US" sz="1800" spc="-1" strike="noStrike">
                <a:latin typeface="Arial"/>
              </a:rPr>
              <a:t>&gt;</a:t>
            </a:r>
            <a:endParaRPr b="0" lang="en-US" sz="1800" spc="-1" strike="noStrike">
              <a:latin typeface="Arial"/>
            </a:endParaRPr>
          </a:p>
        </p:txBody>
      </p:sp>
      <p:sp>
        <p:nvSpPr>
          <p:cNvPr id="2074" name="CustomShape 4"/>
          <p:cNvSpPr/>
          <p:nvPr/>
        </p:nvSpPr>
        <p:spPr>
          <a:xfrm>
            <a:off x="504000" y="5599440"/>
            <a:ext cx="7812720" cy="1008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buClr>
                <a:srgbClr val="000000"/>
              </a:buClr>
              <a:buSzPct val="45000"/>
              <a:buFont typeface="Wingdings" charset="2"/>
              <a:buChar char=""/>
            </a:pPr>
            <a:r>
              <a:rPr b="0" lang="en-US" sz="2000" spc="-1" strike="noStrike">
                <a:latin typeface="Arial"/>
              </a:rPr>
              <a:t>Notes: </a:t>
            </a:r>
            <a:endParaRPr b="0" lang="en-US" sz="2000" spc="-1" strike="noStrike">
              <a:latin typeface="Arial"/>
            </a:endParaRPr>
          </a:p>
          <a:p>
            <a:pPr>
              <a:buClr>
                <a:srgbClr val="000000"/>
              </a:buClr>
              <a:buSzPct val="45000"/>
              <a:buFont typeface="Wingdings" charset="2"/>
              <a:buChar char=""/>
            </a:pPr>
            <a:r>
              <a:rPr b="0" lang="en-US" sz="2000" spc="-1" strike="noStrike">
                <a:latin typeface="Arial"/>
              </a:rPr>
              <a:t>All XPath expressions “start” at the element currently being defined</a:t>
            </a:r>
            <a:endParaRPr b="0" lang="en-US" sz="2000" spc="-1" strike="noStrike">
              <a:latin typeface="Arial"/>
            </a:endParaRPr>
          </a:p>
          <a:p>
            <a:pPr>
              <a:buClr>
                <a:srgbClr val="000000"/>
              </a:buClr>
              <a:buSzPct val="45000"/>
              <a:buFont typeface="Wingdings" charset="2"/>
              <a:buChar char=""/>
            </a:pPr>
            <a:r>
              <a:rPr b="0" lang="en-US" sz="2000" spc="-1" strike="noStrike">
                <a:latin typeface="Arial"/>
              </a:rPr>
              <a:t>The fields must identify a single “node”.</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CustomShape 1"/>
          <p:cNvSpPr/>
          <p:nvPr/>
        </p:nvSpPr>
        <p:spPr>
          <a:xfrm>
            <a:off x="0" y="596520"/>
            <a:ext cx="10076760" cy="689040"/>
          </a:xfrm>
          <a:prstGeom prst="rect">
            <a:avLst/>
          </a:prstGeom>
          <a:solidFill>
            <a:srgbClr val="ffcc99"/>
          </a:solidFill>
          <a:ln>
            <a:noFill/>
          </a:ln>
        </p:spPr>
        <p:style>
          <a:lnRef idx="0"/>
          <a:fillRef idx="0"/>
          <a:effectRef idx="0"/>
          <a:fontRef idx="minor"/>
        </p:style>
      </p:sp>
      <p:sp>
        <p:nvSpPr>
          <p:cNvPr id="1142" name="TextShape 2"/>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Survei SIM</a:t>
            </a:r>
            <a:endParaRPr b="1" lang="en-US" sz="4400" spc="-1" strike="noStrike">
              <a:latin typeface="Lato Black"/>
            </a:endParaRPr>
          </a:p>
        </p:txBody>
      </p:sp>
      <p:sp>
        <p:nvSpPr>
          <p:cNvPr id="1143" name="TextShape 3"/>
          <p:cNvSpPr txBox="1"/>
          <p:nvPr/>
        </p:nvSpPr>
        <p:spPr>
          <a:xfrm>
            <a:off x="90360" y="1285560"/>
            <a:ext cx="9839160" cy="5851080"/>
          </a:xfrm>
          <a:prstGeom prst="rect">
            <a:avLst/>
          </a:prstGeom>
          <a:noFill/>
          <a:ln>
            <a:noFill/>
          </a:ln>
        </p:spPr>
        <p:txBody>
          <a:bodyPr lIns="0" rIns="0" tIns="0" bIns="0">
            <a:normAutofit fontScale="75000"/>
          </a:bodyPr>
          <a:p>
            <a:pPr marL="432000" indent="-324000">
              <a:spcAft>
                <a:spcPts val="1417"/>
              </a:spcAft>
              <a:buClr>
                <a:srgbClr val="000000"/>
              </a:buClr>
              <a:buSzPct val="45000"/>
              <a:buFont typeface="Wingdings" charset="2"/>
              <a:buChar char=""/>
            </a:pPr>
            <a:r>
              <a:rPr b="0" lang="en-US" sz="3200" spc="-1" strike="noStrike">
                <a:latin typeface="Lato"/>
              </a:rPr>
              <a:t>Nama SIM dan subdomain bila online: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Unit pengelola: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Lokasi instalasi SIM:</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Pengembang SIM :[internal, pihak ke-3, pusat]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Fungsi dan Jenis SIM:</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Pengguna: [Internal unit, Internal Pemkab, Publik]</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Data-data yang ada pada SIM (bila perlu skema dan DATAnya)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Data pihak eksternal yang dibutuhkan oleh SIM ini</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SIM eksternal yang dibutuhkan oleh pihak ini</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Dokumentasi yang ada untuk SIM ini:</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75" name="TextShape 1"/>
          <p:cNvSpPr txBox="1"/>
          <p:nvPr/>
        </p:nvSpPr>
        <p:spPr>
          <a:xfrm>
            <a:off x="503640" y="33552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Keys in XML Schema</a:t>
            </a:r>
            <a:endParaRPr b="1" lang="en-US" sz="4400" spc="-1" strike="noStrike">
              <a:latin typeface="Lato Black"/>
            </a:endParaRPr>
          </a:p>
        </p:txBody>
      </p:sp>
      <p:sp>
        <p:nvSpPr>
          <p:cNvPr id="2076" name="TextShape 2"/>
          <p:cNvSpPr txBox="1"/>
          <p:nvPr/>
        </p:nvSpPr>
        <p:spPr>
          <a:xfrm>
            <a:off x="755640" y="2184120"/>
            <a:ext cx="8565120" cy="4537440"/>
          </a:xfrm>
          <a:prstGeom prst="rect">
            <a:avLst/>
          </a:prstGeom>
          <a:noFill/>
          <a:ln>
            <a:noFill/>
          </a:ln>
        </p:spPr>
        <p:txBody>
          <a:bodyPr lIns="90000" rIns="90000" tIns="46800" bIns="46800">
            <a:normAutofit/>
          </a:bodyPr>
          <a:p>
            <a:pPr marL="432000" indent="-324000">
              <a:lnSpc>
                <a:spcPct val="90000"/>
              </a:lnSpc>
              <a:spcBef>
                <a:spcPts val="799"/>
              </a:spcBef>
              <a:buClr>
                <a:srgbClr val="000000"/>
              </a:buClr>
              <a:buSzPct val="45000"/>
              <a:buFont typeface="Wingdings" charset="2"/>
              <a:buChar char=""/>
            </a:pPr>
            <a:r>
              <a:rPr b="0" lang="en-US" sz="3200" spc="-1" strike="noStrike">
                <a:latin typeface="Lato"/>
              </a:rPr>
              <a:t>Unique = guarantees uniqueness</a:t>
            </a:r>
            <a:endParaRPr b="0" lang="en-US" sz="3200" spc="-1" strike="noStrike">
              <a:latin typeface="Lato"/>
            </a:endParaRPr>
          </a:p>
          <a:p>
            <a:pPr marL="432000" indent="-324000">
              <a:lnSpc>
                <a:spcPct val="90000"/>
              </a:lnSpc>
              <a:spcBef>
                <a:spcPts val="799"/>
              </a:spcBef>
              <a:buClr>
                <a:srgbClr val="000000"/>
              </a:buClr>
              <a:buSzPct val="45000"/>
              <a:buFont typeface="Wingdings" charset="2"/>
              <a:buChar char=""/>
            </a:pPr>
            <a:r>
              <a:rPr b="0" lang="en-US" sz="3200" spc="-1" strike="noStrike">
                <a:latin typeface="Lato"/>
              </a:rPr>
              <a:t>Key = guarantees uniqueness and existence</a:t>
            </a:r>
            <a:endParaRPr b="0" lang="en-US" sz="3200" spc="-1" strike="noStrike">
              <a:latin typeface="Lato"/>
            </a:endParaRPr>
          </a:p>
          <a:p>
            <a:pPr marL="432000" indent="-324000">
              <a:lnSpc>
                <a:spcPct val="90000"/>
              </a:lnSpc>
              <a:spcBef>
                <a:spcPts val="799"/>
              </a:spcBef>
              <a:buClr>
                <a:srgbClr val="000000"/>
              </a:buClr>
              <a:buSzPct val="45000"/>
              <a:buFont typeface="Wingdings" charset="2"/>
              <a:buChar char=""/>
            </a:pPr>
            <a:r>
              <a:rPr b="0" lang="en-US" sz="3200" spc="-1" strike="noStrike">
                <a:latin typeface="Lato"/>
              </a:rPr>
              <a:t>All XPath expressions are “restricted”:</a:t>
            </a:r>
            <a:endParaRPr b="0" lang="en-US" sz="3200" spc="-1" strike="noStrike">
              <a:latin typeface="Lato"/>
            </a:endParaRPr>
          </a:p>
          <a:p>
            <a:pPr lvl="1" marL="864000" indent="-324000">
              <a:lnSpc>
                <a:spcPct val="90000"/>
              </a:lnSpc>
              <a:spcBef>
                <a:spcPts val="697"/>
              </a:spcBef>
              <a:buClr>
                <a:srgbClr val="000000"/>
              </a:buClr>
              <a:buSzPct val="45000"/>
              <a:buFont typeface="Wingdings" charset="2"/>
              <a:buChar char=""/>
            </a:pPr>
            <a:r>
              <a:rPr b="0" lang="en-US" sz="2800" spc="-1" strike="noStrike">
                <a:latin typeface="Lato"/>
              </a:rPr>
              <a:t>/a/b   |   /a/c     OK for </a:t>
            </a:r>
            <a:r>
              <a:rPr b="0" lang="en-US" sz="2800" spc="-1" strike="noStrike">
                <a:solidFill>
                  <a:srgbClr val="006600"/>
                </a:solidFill>
                <a:latin typeface="Lato"/>
              </a:rPr>
              <a:t>selector</a:t>
            </a:r>
            <a:endParaRPr b="0" lang="en-US" sz="2800" spc="-1" strike="noStrike">
              <a:latin typeface="Lato"/>
            </a:endParaRPr>
          </a:p>
          <a:p>
            <a:pPr lvl="1" marL="864000" indent="-324000">
              <a:lnSpc>
                <a:spcPct val="90000"/>
              </a:lnSpc>
              <a:spcBef>
                <a:spcPts val="697"/>
              </a:spcBef>
              <a:buClr>
                <a:srgbClr val="000000"/>
              </a:buClr>
              <a:buSzPct val="45000"/>
              <a:buFont typeface="Wingdings" charset="2"/>
              <a:buChar char=""/>
            </a:pPr>
            <a:r>
              <a:rPr b="0" lang="en-US" sz="2800" spc="-1" strike="noStrike">
                <a:latin typeface="Lato"/>
              </a:rPr>
              <a:t>//a/b/*/c          OK for </a:t>
            </a:r>
            <a:r>
              <a:rPr b="0" lang="en-US" sz="2800" spc="-1" strike="noStrike">
                <a:solidFill>
                  <a:srgbClr val="006600"/>
                </a:solidFill>
                <a:latin typeface="Lato"/>
              </a:rPr>
              <a:t>field</a:t>
            </a:r>
            <a:endParaRPr b="0" lang="en-US" sz="2800" spc="-1" strike="noStrike">
              <a:latin typeface="Lato"/>
            </a:endParaRPr>
          </a:p>
          <a:p>
            <a:pPr lvl="1" marL="742680" indent="-285480">
              <a:lnSpc>
                <a:spcPct val="90000"/>
              </a:lnSpc>
              <a:spcBef>
                <a:spcPts val="697"/>
              </a:spcBef>
              <a:buClr>
                <a:srgbClr val="006600"/>
              </a:buClr>
              <a:buFont typeface="Times New Roman"/>
              <a:buChar char="–"/>
            </a:pPr>
            <a:endParaRPr b="0" lang="en-US" sz="2800" spc="-1" strike="noStrike">
              <a:latin typeface="Lato"/>
            </a:endParaRPr>
          </a:p>
          <a:p>
            <a:pPr lvl="1" marL="864000" indent="-324000">
              <a:lnSpc>
                <a:spcPct val="90000"/>
              </a:lnSpc>
              <a:spcBef>
                <a:spcPts val="697"/>
              </a:spcBef>
              <a:buClr>
                <a:srgbClr val="000000"/>
              </a:buClr>
              <a:buSzPct val="45000"/>
              <a:buFont typeface="Wingdings" charset="2"/>
              <a:buChar char=""/>
            </a:pPr>
            <a:endParaRPr b="0" lang="en-US" sz="2800" spc="-1" strike="noStrike">
              <a:latin typeface="Lato"/>
            </a:endParaRPr>
          </a:p>
          <a:p>
            <a:pPr marL="432000" indent="-324000">
              <a:lnSpc>
                <a:spcPct val="90000"/>
              </a:lnSpc>
              <a:spcBef>
                <a:spcPts val="799"/>
              </a:spcBef>
              <a:buClr>
                <a:srgbClr val="000000"/>
              </a:buClr>
              <a:buSzPct val="45000"/>
              <a:buFont typeface="Wingdings" charset="2"/>
              <a:buChar char=""/>
            </a:pPr>
            <a:r>
              <a:rPr b="0" lang="en-US" sz="3200" spc="-1" strike="noStrike">
                <a:latin typeface="Lato"/>
              </a:rPr>
              <a:t>Note: better than DTD’s ID mechanism</a:t>
            </a:r>
            <a:endParaRPr b="0" lang="en-US" sz="3200" spc="-1" strike="noStrike">
              <a:latin typeface="Lato"/>
            </a:endParaRPr>
          </a:p>
          <a:p>
            <a:pPr lvl="1" marL="864000" indent="-324000">
              <a:lnSpc>
                <a:spcPct val="90000"/>
              </a:lnSpc>
              <a:spcBef>
                <a:spcPts val="697"/>
              </a:spcBef>
              <a:buClr>
                <a:srgbClr val="000000"/>
              </a:buClr>
              <a:buSzPct val="45000"/>
              <a:buFont typeface="Wingdings" charset="2"/>
              <a:buChar char=""/>
            </a:pP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77"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000" spc="-1" strike="noStrike">
                <a:latin typeface="Lato Black"/>
              </a:rPr>
              <a:t>Examples of Keys in XML Schema</a:t>
            </a:r>
            <a:endParaRPr b="1" lang="en-US" sz="4000" spc="-1" strike="noStrike">
              <a:latin typeface="Lato Black"/>
            </a:endParaRPr>
          </a:p>
        </p:txBody>
      </p:sp>
      <p:sp>
        <p:nvSpPr>
          <p:cNvPr id="2078" name="TextShape 2"/>
          <p:cNvSpPr txBox="1"/>
          <p:nvPr/>
        </p:nvSpPr>
        <p:spPr>
          <a:xfrm>
            <a:off x="755640" y="2184120"/>
            <a:ext cx="8565120" cy="4537440"/>
          </a:xfrm>
          <a:prstGeom prst="rect">
            <a:avLst/>
          </a:prstGeom>
          <a:noFill/>
          <a:ln>
            <a:noFill/>
          </a:ln>
        </p:spPr>
        <p:txBody>
          <a:bodyPr lIns="90000" rIns="90000" tIns="46800" bIns="46800">
            <a:normAutofit/>
          </a:bodyPr>
          <a:p>
            <a:pPr marL="432000" indent="-324000">
              <a:spcBef>
                <a:spcPts val="799"/>
              </a:spcBef>
              <a:buClr>
                <a:srgbClr val="000000"/>
              </a:buClr>
              <a:buSzPct val="45000"/>
              <a:buFont typeface="Wingdings" charset="2"/>
              <a:buChar char=""/>
            </a:pPr>
            <a:r>
              <a:rPr b="0" lang="en-US" sz="3200" spc="-1" strike="noStrike">
                <a:latin typeface="Lato"/>
              </a:rPr>
              <a:t>Examples</a:t>
            </a:r>
            <a:endParaRPr b="0" lang="en-US" sz="3200" spc="-1" strike="noStrike">
              <a:latin typeface="Lato"/>
            </a:endParaRPr>
          </a:p>
          <a:p>
            <a:pPr lvl="1" marL="864000" indent="-324000">
              <a:spcBef>
                <a:spcPts val="697"/>
              </a:spcBef>
              <a:buClr>
                <a:srgbClr val="000000"/>
              </a:buClr>
              <a:buSzPct val="45000"/>
              <a:buFont typeface="Wingdings" charset="2"/>
              <a:buChar char=""/>
            </a:pPr>
            <a:endParaRPr b="0" lang="en-US" sz="3200" spc="-1" strike="noStrike">
              <a:latin typeface="Lato"/>
            </a:endParaRPr>
          </a:p>
        </p:txBody>
      </p:sp>
      <p:sp>
        <p:nvSpPr>
          <p:cNvPr id="2079" name="CustomShape 3"/>
          <p:cNvSpPr/>
          <p:nvPr/>
        </p:nvSpPr>
        <p:spPr>
          <a:xfrm>
            <a:off x="4878360" y="2435760"/>
            <a:ext cx="3410280" cy="3349080"/>
          </a:xfrm>
          <a:prstGeom prst="rect">
            <a:avLst/>
          </a:prstGeom>
          <a:solidFill>
            <a:srgbClr val="ffffff"/>
          </a:solidFill>
          <a:ln w="9360">
            <a:solidFill>
              <a:srgbClr val="000000"/>
            </a:solidFill>
            <a:miter/>
          </a:ln>
          <a:effectLst>
            <a:outerShdw dist="107932" dir="2700000">
              <a:srgbClr val="808080"/>
            </a:outerShdw>
          </a:effectLst>
        </p:spPr>
        <p:style>
          <a:lnRef idx="0"/>
          <a:fillRef idx="0"/>
          <a:effectRef idx="0"/>
          <a:fontRef idx="minor"/>
        </p:style>
        <p:txBody>
          <a:bodyPr wrap="none" lIns="90000" rIns="90000" tIns="46800" bIns="46800">
            <a:spAutoFit/>
          </a:bodyPr>
          <a:p>
            <a:pPr>
              <a:spcBef>
                <a:spcPts val="448"/>
              </a:spcBef>
              <a:buClr>
                <a:srgbClr val="000000"/>
              </a:buClr>
              <a:buSzPct val="45000"/>
              <a:buFont typeface="Wingdings" charset="2"/>
              <a:buChar char=""/>
            </a:pPr>
            <a:r>
              <a:rPr b="0" lang="en-US" sz="1800" spc="-1" strike="noStrike">
                <a:latin typeface="Arial"/>
              </a:rPr>
              <a:t>&lt;</a:t>
            </a:r>
            <a:r>
              <a:rPr b="0" lang="en-US" sz="1800" spc="-1" strike="noStrike">
                <a:solidFill>
                  <a:srgbClr val="006600"/>
                </a:solidFill>
                <a:latin typeface="Arial"/>
              </a:rPr>
              <a:t>key</a:t>
            </a:r>
            <a:r>
              <a:rPr b="0" lang="en-US" sz="1800" spc="-1" strike="noStrike">
                <a:latin typeface="Arial"/>
              </a:rPr>
              <a:t> </a:t>
            </a:r>
            <a:r>
              <a:rPr b="0" lang="en-US" sz="1800" spc="-1" strike="noStrike">
                <a:solidFill>
                  <a:srgbClr val="cc3300"/>
                </a:solidFill>
                <a:latin typeface="Arial"/>
              </a:rPr>
              <a:t>name</a:t>
            </a:r>
            <a:r>
              <a:rPr b="0" lang="en-US" sz="1800" spc="-1" strike="noStrike">
                <a:latin typeface="Arial"/>
              </a:rPr>
              <a:t>="fullName"&gt;</a:t>
            </a:r>
            <a:endParaRPr b="0" lang="en-US" sz="1800" spc="-1" strike="noStrike">
              <a:latin typeface="Arial"/>
            </a:endParaRPr>
          </a:p>
          <a:p>
            <a:pPr lvl="1" marL="457200">
              <a:lnSpc>
                <a:spcPct val="100000"/>
              </a:lnSpc>
              <a:spcBef>
                <a:spcPts val="448"/>
              </a:spcBef>
            </a:pPr>
            <a:r>
              <a:rPr b="0" lang="en-US" sz="1800" spc="-1" strike="noStrike">
                <a:solidFill>
                  <a:srgbClr val="000000"/>
                </a:solidFill>
                <a:latin typeface="Times New Roman"/>
              </a:rPr>
              <a:t> </a:t>
            </a:r>
            <a:r>
              <a:rPr b="0" lang="en-US" sz="1800" spc="-1" strike="noStrike">
                <a:solidFill>
                  <a:srgbClr val="000000"/>
                </a:solidFill>
                <a:latin typeface="Times New Roman"/>
              </a:rPr>
              <a:t>&lt;</a:t>
            </a:r>
            <a:r>
              <a:rPr b="0" lang="en-US" sz="1800" spc="-1" strike="noStrike">
                <a:solidFill>
                  <a:srgbClr val="006600"/>
                </a:solidFill>
                <a:latin typeface="Times New Roman"/>
              </a:rPr>
              <a:t>selector</a:t>
            </a:r>
            <a:r>
              <a:rPr b="0" lang="en-US" sz="1800" spc="-1" strike="noStrike">
                <a:solidFill>
                  <a:srgbClr val="000000"/>
                </a:solidFill>
                <a:latin typeface="Times New Roman"/>
              </a:rPr>
              <a:t> </a:t>
            </a:r>
            <a:r>
              <a:rPr b="0" lang="en-US" sz="1800" spc="-1" strike="noStrike">
                <a:solidFill>
                  <a:srgbClr val="cc3300"/>
                </a:solidFill>
                <a:latin typeface="Times New Roman"/>
              </a:rPr>
              <a:t>xpath</a:t>
            </a:r>
            <a:r>
              <a:rPr b="0" lang="en-US" sz="1800" spc="-1" strike="noStrike">
                <a:solidFill>
                  <a:srgbClr val="000000"/>
                </a:solidFill>
                <a:latin typeface="Times New Roman"/>
              </a:rPr>
              <a:t>=".//person"/&gt;</a:t>
            </a:r>
            <a:endParaRPr b="0" lang="en-US" sz="1800" spc="-1" strike="noStrike">
              <a:latin typeface="Arial"/>
            </a:endParaRPr>
          </a:p>
          <a:p>
            <a:pPr lvl="1" marL="457200">
              <a:lnSpc>
                <a:spcPct val="100000"/>
              </a:lnSpc>
              <a:spcBef>
                <a:spcPts val="448"/>
              </a:spcBef>
            </a:pPr>
            <a:r>
              <a:rPr b="0" lang="en-US" sz="1800" spc="-1" strike="noStrike">
                <a:solidFill>
                  <a:srgbClr val="000000"/>
                </a:solidFill>
                <a:latin typeface="Times New Roman"/>
              </a:rPr>
              <a:t> </a:t>
            </a:r>
            <a:r>
              <a:rPr b="0" lang="en-US" sz="1800" spc="-1" strike="noStrike">
                <a:solidFill>
                  <a:srgbClr val="000000"/>
                </a:solidFill>
                <a:latin typeface="Times New Roman"/>
              </a:rPr>
              <a:t>&lt;</a:t>
            </a:r>
            <a:r>
              <a:rPr b="0" lang="en-US" sz="1800" spc="-1" strike="noStrike">
                <a:solidFill>
                  <a:srgbClr val="006600"/>
                </a:solidFill>
                <a:latin typeface="Times New Roman"/>
              </a:rPr>
              <a:t>field</a:t>
            </a:r>
            <a:r>
              <a:rPr b="0" lang="en-US" sz="1800" spc="-1" strike="noStrike">
                <a:solidFill>
                  <a:srgbClr val="000000"/>
                </a:solidFill>
                <a:latin typeface="Times New Roman"/>
              </a:rPr>
              <a:t> </a:t>
            </a:r>
            <a:r>
              <a:rPr b="0" lang="en-US" sz="1800" spc="-1" strike="noStrike">
                <a:solidFill>
                  <a:srgbClr val="cc3300"/>
                </a:solidFill>
                <a:latin typeface="Times New Roman"/>
              </a:rPr>
              <a:t>xpath</a:t>
            </a:r>
            <a:r>
              <a:rPr b="0" lang="en-US" sz="1800" spc="-1" strike="noStrike">
                <a:solidFill>
                  <a:srgbClr val="000000"/>
                </a:solidFill>
                <a:latin typeface="Times New Roman"/>
              </a:rPr>
              <a:t>="firstname"/&gt;</a:t>
            </a:r>
            <a:endParaRPr b="0" lang="en-US" sz="1800" spc="-1" strike="noStrike">
              <a:latin typeface="Arial"/>
            </a:endParaRPr>
          </a:p>
          <a:p>
            <a:pPr lvl="1" marL="457200">
              <a:lnSpc>
                <a:spcPct val="100000"/>
              </a:lnSpc>
              <a:spcBef>
                <a:spcPts val="448"/>
              </a:spcBef>
            </a:pPr>
            <a:r>
              <a:rPr b="0" lang="en-US" sz="1800" spc="-1" strike="noStrike">
                <a:solidFill>
                  <a:srgbClr val="000000"/>
                </a:solidFill>
                <a:latin typeface="Times New Roman"/>
              </a:rPr>
              <a:t> </a:t>
            </a:r>
            <a:r>
              <a:rPr b="0" lang="en-US" sz="1800" spc="-1" strike="noStrike">
                <a:solidFill>
                  <a:srgbClr val="000000"/>
                </a:solidFill>
                <a:latin typeface="Times New Roman"/>
              </a:rPr>
              <a:t>&lt;</a:t>
            </a:r>
            <a:r>
              <a:rPr b="0" lang="en-US" sz="1800" spc="-1" strike="noStrike">
                <a:solidFill>
                  <a:srgbClr val="006600"/>
                </a:solidFill>
                <a:latin typeface="Times New Roman"/>
              </a:rPr>
              <a:t>field</a:t>
            </a:r>
            <a:r>
              <a:rPr b="0" lang="en-US" sz="1800" spc="-1" strike="noStrike">
                <a:solidFill>
                  <a:srgbClr val="000000"/>
                </a:solidFill>
                <a:latin typeface="Times New Roman"/>
              </a:rPr>
              <a:t> </a:t>
            </a:r>
            <a:r>
              <a:rPr b="0" lang="en-US" sz="1800" spc="-1" strike="noStrike">
                <a:solidFill>
                  <a:srgbClr val="cc3300"/>
                </a:solidFill>
                <a:latin typeface="Times New Roman"/>
              </a:rPr>
              <a:t>xpath</a:t>
            </a:r>
            <a:r>
              <a:rPr b="0" lang="en-US" sz="1800" spc="-1" strike="noStrike">
                <a:solidFill>
                  <a:srgbClr val="000000"/>
                </a:solidFill>
                <a:latin typeface="Times New Roman"/>
              </a:rPr>
              <a:t>="surname"/&gt;</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&lt;/</a:t>
            </a:r>
            <a:r>
              <a:rPr b="0" lang="en-US" sz="1800" spc="-1" strike="noStrike">
                <a:solidFill>
                  <a:srgbClr val="006600"/>
                </a:solidFill>
                <a:latin typeface="Arial"/>
              </a:rPr>
              <a:t>key</a:t>
            </a:r>
            <a:r>
              <a:rPr b="0" lang="en-US" sz="1800" spc="-1" strike="noStrike">
                <a:latin typeface="Arial"/>
              </a:rPr>
              <a:t>&gt;</a:t>
            </a:r>
            <a:endParaRPr b="0" lang="en-US" sz="1800" spc="-1" strike="noStrike">
              <a:latin typeface="Arial"/>
            </a:endParaRPr>
          </a:p>
          <a:p>
            <a:pPr>
              <a:spcBef>
                <a:spcPts val="448"/>
              </a:spcBef>
              <a:buClr>
                <a:srgbClr val="000000"/>
              </a:buClr>
              <a:buSzPct val="45000"/>
              <a:buFont typeface="Wingdings" charset="2"/>
              <a:buChar char=""/>
            </a:pP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&lt;</a:t>
            </a:r>
            <a:r>
              <a:rPr b="0" lang="en-US" sz="1800" spc="-1" strike="noStrike">
                <a:solidFill>
                  <a:srgbClr val="006600"/>
                </a:solidFill>
                <a:latin typeface="Arial"/>
              </a:rPr>
              <a:t>unique</a:t>
            </a:r>
            <a:r>
              <a:rPr b="0" lang="en-US" sz="1800" spc="-1" strike="noStrike">
                <a:latin typeface="Arial"/>
              </a:rPr>
              <a:t> </a:t>
            </a:r>
            <a:r>
              <a:rPr b="0" lang="en-US" sz="1800" spc="-1" strike="noStrike">
                <a:solidFill>
                  <a:srgbClr val="cc3300"/>
                </a:solidFill>
                <a:latin typeface="Arial"/>
              </a:rPr>
              <a:t>name</a:t>
            </a:r>
            <a:r>
              <a:rPr b="0" lang="en-US" sz="1800" spc="-1" strike="noStrike">
                <a:latin typeface="Arial"/>
              </a:rPr>
              <a:t>="nearlyID"&gt;</a:t>
            </a:r>
            <a:endParaRPr b="0" lang="en-US" sz="1800" spc="-1" strike="noStrike">
              <a:latin typeface="Arial"/>
            </a:endParaRPr>
          </a:p>
          <a:p>
            <a:pPr lvl="1" marL="457200">
              <a:lnSpc>
                <a:spcPct val="100000"/>
              </a:lnSpc>
              <a:spcBef>
                <a:spcPts val="448"/>
              </a:spcBef>
            </a:pPr>
            <a:r>
              <a:rPr b="0" lang="en-US" sz="1800" spc="-1" strike="noStrike">
                <a:solidFill>
                  <a:srgbClr val="000000"/>
                </a:solidFill>
                <a:latin typeface="Times New Roman"/>
              </a:rPr>
              <a:t> </a:t>
            </a:r>
            <a:r>
              <a:rPr b="0" lang="en-US" sz="1800" spc="-1" strike="noStrike">
                <a:solidFill>
                  <a:srgbClr val="000000"/>
                </a:solidFill>
                <a:latin typeface="Times New Roman"/>
              </a:rPr>
              <a:t>&lt;</a:t>
            </a:r>
            <a:r>
              <a:rPr b="0" lang="en-US" sz="1800" spc="-1" strike="noStrike">
                <a:solidFill>
                  <a:srgbClr val="006600"/>
                </a:solidFill>
                <a:latin typeface="Times New Roman"/>
              </a:rPr>
              <a:t>selector</a:t>
            </a:r>
            <a:r>
              <a:rPr b="0" lang="en-US" sz="1800" spc="-1" strike="noStrike">
                <a:solidFill>
                  <a:srgbClr val="000000"/>
                </a:solidFill>
                <a:latin typeface="Times New Roman"/>
              </a:rPr>
              <a:t> </a:t>
            </a:r>
            <a:r>
              <a:rPr b="0" lang="en-US" sz="1800" spc="-1" strike="noStrike">
                <a:solidFill>
                  <a:srgbClr val="cc3300"/>
                </a:solidFill>
                <a:latin typeface="Times New Roman"/>
              </a:rPr>
              <a:t>xpath</a:t>
            </a:r>
            <a:r>
              <a:rPr b="0" lang="en-US" sz="1800" spc="-1" strike="noStrike">
                <a:solidFill>
                  <a:srgbClr val="000000"/>
                </a:solidFill>
                <a:latin typeface="Times New Roman"/>
              </a:rPr>
              <a:t>=".//*"/&gt;</a:t>
            </a:r>
            <a:endParaRPr b="0" lang="en-US" sz="1800" spc="-1" strike="noStrike">
              <a:latin typeface="Arial"/>
            </a:endParaRPr>
          </a:p>
          <a:p>
            <a:pPr lvl="1" marL="457200">
              <a:lnSpc>
                <a:spcPct val="100000"/>
              </a:lnSpc>
              <a:spcBef>
                <a:spcPts val="448"/>
              </a:spcBef>
            </a:pPr>
            <a:r>
              <a:rPr b="0" lang="en-US" sz="1800" spc="-1" strike="noStrike">
                <a:solidFill>
                  <a:srgbClr val="000000"/>
                </a:solidFill>
                <a:latin typeface="Times New Roman"/>
              </a:rPr>
              <a:t> </a:t>
            </a:r>
            <a:r>
              <a:rPr b="0" lang="en-US" sz="1800" spc="-1" strike="noStrike">
                <a:solidFill>
                  <a:srgbClr val="000000"/>
                </a:solidFill>
                <a:latin typeface="Times New Roman"/>
              </a:rPr>
              <a:t>&lt;</a:t>
            </a:r>
            <a:r>
              <a:rPr b="0" lang="en-US" sz="1800" spc="-1" strike="noStrike">
                <a:solidFill>
                  <a:srgbClr val="006600"/>
                </a:solidFill>
                <a:latin typeface="Times New Roman"/>
              </a:rPr>
              <a:t>field</a:t>
            </a:r>
            <a:r>
              <a:rPr b="0" lang="en-US" sz="1800" spc="-1" strike="noStrike">
                <a:solidFill>
                  <a:srgbClr val="000000"/>
                </a:solidFill>
                <a:latin typeface="Times New Roman"/>
              </a:rPr>
              <a:t> </a:t>
            </a:r>
            <a:r>
              <a:rPr b="0" lang="en-US" sz="1800" spc="-1" strike="noStrike">
                <a:solidFill>
                  <a:srgbClr val="cc3300"/>
                </a:solidFill>
                <a:latin typeface="Times New Roman"/>
              </a:rPr>
              <a:t>xpath</a:t>
            </a:r>
            <a:r>
              <a:rPr b="0" lang="en-US" sz="1800" spc="-1" strike="noStrike">
                <a:solidFill>
                  <a:srgbClr val="000000"/>
                </a:solidFill>
                <a:latin typeface="Times New Roman"/>
              </a:rPr>
              <a:t>="@id"/&gt;</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&lt;/</a:t>
            </a:r>
            <a:r>
              <a:rPr b="0" lang="en-US" sz="1800" spc="-1" strike="noStrike">
                <a:solidFill>
                  <a:srgbClr val="006600"/>
                </a:solidFill>
                <a:latin typeface="Arial"/>
              </a:rPr>
              <a:t>unique</a:t>
            </a:r>
            <a:r>
              <a:rPr b="0" lang="en-US" sz="1800" spc="-1" strike="noStrike">
                <a:latin typeface="Arial"/>
              </a:rPr>
              <a:t>&gt;</a:t>
            </a:r>
            <a:endParaRPr b="0" lang="en-US" sz="1800" spc="-1" strike="noStrike">
              <a:latin typeface="Arial"/>
            </a:endParaRPr>
          </a:p>
        </p:txBody>
      </p:sp>
      <p:sp>
        <p:nvSpPr>
          <p:cNvPr id="2080" name="CustomShape 4"/>
          <p:cNvSpPr/>
          <p:nvPr/>
        </p:nvSpPr>
        <p:spPr>
          <a:xfrm>
            <a:off x="1172520" y="3192120"/>
            <a:ext cx="2108160" cy="1003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46800" bIns="46800">
            <a:spAutoFit/>
          </a:bodyPr>
          <a:p>
            <a:pPr>
              <a:buClr>
                <a:srgbClr val="000000"/>
              </a:buClr>
              <a:buSzPct val="45000"/>
              <a:buFont typeface="Wingdings" charset="2"/>
              <a:buChar char=""/>
            </a:pPr>
            <a:r>
              <a:rPr b="0" lang="en-US" sz="1990" spc="-1" strike="noStrike">
                <a:latin typeface="Arial"/>
              </a:rPr>
              <a:t>Note: Must have</a:t>
            </a:r>
            <a:endParaRPr b="0" lang="en-US" sz="1990" spc="-1" strike="noStrike">
              <a:latin typeface="Arial"/>
            </a:endParaRPr>
          </a:p>
          <a:p>
            <a:pPr>
              <a:buClr>
                <a:srgbClr val="000000"/>
              </a:buClr>
              <a:buSzPct val="45000"/>
              <a:buFont typeface="Wingdings" charset="2"/>
              <a:buChar char=""/>
            </a:pPr>
            <a:r>
              <a:rPr b="0" lang="en-US" sz="1990" spc="-1" strike="noStrike">
                <a:latin typeface="Arial"/>
              </a:rPr>
              <a:t>single firstname,</a:t>
            </a:r>
            <a:endParaRPr b="0" lang="en-US" sz="1990" spc="-1" strike="noStrike">
              <a:latin typeface="Arial"/>
            </a:endParaRPr>
          </a:p>
          <a:p>
            <a:pPr>
              <a:buClr>
                <a:srgbClr val="000000"/>
              </a:buClr>
              <a:buSzPct val="45000"/>
              <a:buFont typeface="Wingdings" charset="2"/>
              <a:buChar char=""/>
            </a:pPr>
            <a:r>
              <a:rPr b="0" lang="en-US" sz="1990" spc="-1" strike="noStrike">
                <a:latin typeface="Arial"/>
              </a:rPr>
              <a:t>Single surname</a:t>
            </a:r>
            <a:endParaRPr b="0" lang="en-US" sz="1990" spc="-1" strike="noStrike">
              <a:latin typeface="Arial"/>
            </a:endParaRPr>
          </a:p>
        </p:txBody>
      </p:sp>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1" name="TextShape 1"/>
          <p:cNvSpPr txBox="1"/>
          <p:nvPr/>
        </p:nvSpPr>
        <p:spPr>
          <a:xfrm>
            <a:off x="755640" y="67140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Foreign Keys in XML Schema</a:t>
            </a:r>
            <a:endParaRPr b="1" lang="en-US" sz="4400" spc="-1" strike="noStrike">
              <a:latin typeface="Lato Black"/>
            </a:endParaRPr>
          </a:p>
        </p:txBody>
      </p:sp>
      <p:sp>
        <p:nvSpPr>
          <p:cNvPr id="2082" name="TextShape 2"/>
          <p:cNvSpPr txBox="1"/>
          <p:nvPr/>
        </p:nvSpPr>
        <p:spPr>
          <a:xfrm>
            <a:off x="755640" y="2184120"/>
            <a:ext cx="8565120" cy="4537440"/>
          </a:xfrm>
          <a:prstGeom prst="rect">
            <a:avLst/>
          </a:prstGeom>
          <a:noFill/>
          <a:ln>
            <a:noFill/>
          </a:ln>
        </p:spPr>
        <p:txBody>
          <a:bodyPr lIns="90000" rIns="90000" tIns="46800" bIns="46800">
            <a:normAutofit/>
          </a:bodyPr>
          <a:p>
            <a:pPr marL="432000" indent="-324000">
              <a:spcBef>
                <a:spcPts val="799"/>
              </a:spcBef>
              <a:buClr>
                <a:srgbClr val="000000"/>
              </a:buClr>
              <a:buSzPct val="45000"/>
              <a:buFont typeface="Wingdings" charset="2"/>
              <a:buChar char=""/>
            </a:pPr>
            <a:r>
              <a:rPr b="0" lang="en-US" sz="3200" spc="-1" strike="noStrike">
                <a:latin typeface="Lato"/>
              </a:rPr>
              <a:t>Example</a:t>
            </a:r>
            <a:endParaRPr b="0" lang="en-US" sz="3200" spc="-1" strike="noStrike">
              <a:latin typeface="Lato"/>
            </a:endParaRPr>
          </a:p>
          <a:p>
            <a:pPr lvl="1" marL="864000" indent="-324000">
              <a:spcBef>
                <a:spcPts val="697"/>
              </a:spcBef>
              <a:buClr>
                <a:srgbClr val="000000"/>
              </a:buClr>
              <a:buSzPct val="45000"/>
              <a:buFont typeface="Wingdings" charset="2"/>
              <a:buChar char=""/>
            </a:pPr>
            <a:endParaRPr b="0" lang="en-US" sz="3200" spc="-1" strike="noStrike">
              <a:latin typeface="Lato"/>
            </a:endParaRPr>
          </a:p>
        </p:txBody>
      </p:sp>
      <p:sp>
        <p:nvSpPr>
          <p:cNvPr id="2083" name="CustomShape 3"/>
          <p:cNvSpPr/>
          <p:nvPr/>
        </p:nvSpPr>
        <p:spPr>
          <a:xfrm>
            <a:off x="2154600" y="3108600"/>
            <a:ext cx="4860360" cy="1693080"/>
          </a:xfrm>
          <a:prstGeom prst="rect">
            <a:avLst/>
          </a:prstGeom>
          <a:solidFill>
            <a:srgbClr val="ffffff"/>
          </a:solidFill>
          <a:ln w="9360">
            <a:solidFill>
              <a:srgbClr val="000000"/>
            </a:solidFill>
            <a:miter/>
          </a:ln>
          <a:effectLst>
            <a:outerShdw dist="107932" dir="2700000">
              <a:srgbClr val="808080"/>
            </a:outerShdw>
          </a:effectLst>
        </p:spPr>
        <p:style>
          <a:lnRef idx="0"/>
          <a:fillRef idx="0"/>
          <a:effectRef idx="0"/>
          <a:fontRef idx="minor"/>
        </p:style>
        <p:txBody>
          <a:bodyPr wrap="none" lIns="90000" rIns="90000" tIns="46800" bIns="46800">
            <a:spAutoFit/>
          </a:bodyPr>
          <a:p>
            <a:pPr>
              <a:spcBef>
                <a:spcPts val="448"/>
              </a:spcBef>
              <a:buClr>
                <a:srgbClr val="000000"/>
              </a:buClr>
              <a:buSzPct val="45000"/>
              <a:buFont typeface="Wingdings" charset="2"/>
              <a:buChar char=""/>
            </a:pPr>
            <a:r>
              <a:rPr b="0" lang="en-US" sz="1800" spc="-1" strike="noStrike">
                <a:latin typeface="Arial"/>
              </a:rPr>
              <a:t>&lt;</a:t>
            </a:r>
            <a:r>
              <a:rPr b="0" lang="en-US" sz="1800" spc="-1" strike="noStrike">
                <a:solidFill>
                  <a:srgbClr val="006600"/>
                </a:solidFill>
                <a:latin typeface="Arial"/>
              </a:rPr>
              <a:t>keyref</a:t>
            </a:r>
            <a:r>
              <a:rPr b="0" lang="en-US" sz="1800" spc="-1" strike="noStrike">
                <a:latin typeface="Arial"/>
              </a:rPr>
              <a:t> </a:t>
            </a:r>
            <a:r>
              <a:rPr b="0" lang="en-US" sz="1800" spc="-1" strike="noStrike">
                <a:solidFill>
                  <a:srgbClr val="cc3300"/>
                </a:solidFill>
                <a:latin typeface="Arial"/>
              </a:rPr>
              <a:t>name</a:t>
            </a:r>
            <a:r>
              <a:rPr b="0" lang="en-US" sz="1800" spc="-1" strike="noStrike">
                <a:latin typeface="Arial"/>
              </a:rPr>
              <a:t>="personRef" refer="fullName"&gt;</a:t>
            </a:r>
            <a:endParaRPr b="0" lang="en-US" sz="1800" spc="-1" strike="noStrike">
              <a:latin typeface="Arial"/>
            </a:endParaRPr>
          </a:p>
          <a:p>
            <a:pPr lvl="1" marL="457200">
              <a:lnSpc>
                <a:spcPct val="100000"/>
              </a:lnSpc>
              <a:spcBef>
                <a:spcPts val="448"/>
              </a:spcBef>
            </a:pPr>
            <a:r>
              <a:rPr b="0" lang="en-US" sz="1800" spc="-1" strike="noStrike">
                <a:solidFill>
                  <a:srgbClr val="000000"/>
                </a:solidFill>
                <a:latin typeface="Times New Roman"/>
              </a:rPr>
              <a:t> </a:t>
            </a:r>
            <a:r>
              <a:rPr b="0" lang="en-US" sz="1800" spc="-1" strike="noStrike">
                <a:solidFill>
                  <a:srgbClr val="000000"/>
                </a:solidFill>
                <a:latin typeface="Times New Roman"/>
              </a:rPr>
              <a:t>&lt;</a:t>
            </a:r>
            <a:r>
              <a:rPr b="0" lang="en-US" sz="1800" spc="-1" strike="noStrike">
                <a:solidFill>
                  <a:srgbClr val="006600"/>
                </a:solidFill>
                <a:latin typeface="Times New Roman"/>
              </a:rPr>
              <a:t>selector</a:t>
            </a:r>
            <a:r>
              <a:rPr b="0" lang="en-US" sz="1800" spc="-1" strike="noStrike">
                <a:solidFill>
                  <a:srgbClr val="000000"/>
                </a:solidFill>
                <a:latin typeface="Times New Roman"/>
              </a:rPr>
              <a:t> </a:t>
            </a:r>
            <a:r>
              <a:rPr b="0" lang="en-US" sz="1800" spc="-1" strike="noStrike">
                <a:solidFill>
                  <a:srgbClr val="cc3300"/>
                </a:solidFill>
                <a:latin typeface="Times New Roman"/>
              </a:rPr>
              <a:t>xpath</a:t>
            </a:r>
            <a:r>
              <a:rPr b="0" lang="en-US" sz="1800" spc="-1" strike="noStrike">
                <a:solidFill>
                  <a:srgbClr val="000000"/>
                </a:solidFill>
                <a:latin typeface="Times New Roman"/>
              </a:rPr>
              <a:t>=".//personPointer"/&gt;</a:t>
            </a:r>
            <a:endParaRPr b="0" lang="en-US" sz="1800" spc="-1" strike="noStrike">
              <a:latin typeface="Arial"/>
            </a:endParaRPr>
          </a:p>
          <a:p>
            <a:pPr lvl="1" marL="457200">
              <a:lnSpc>
                <a:spcPct val="100000"/>
              </a:lnSpc>
              <a:spcBef>
                <a:spcPts val="448"/>
              </a:spcBef>
            </a:pPr>
            <a:r>
              <a:rPr b="0" lang="en-US" sz="1800" spc="-1" strike="noStrike">
                <a:solidFill>
                  <a:srgbClr val="000000"/>
                </a:solidFill>
                <a:latin typeface="Times New Roman"/>
              </a:rPr>
              <a:t> </a:t>
            </a:r>
            <a:r>
              <a:rPr b="0" lang="en-US" sz="1800" spc="-1" strike="noStrike">
                <a:solidFill>
                  <a:srgbClr val="000000"/>
                </a:solidFill>
                <a:latin typeface="Times New Roman"/>
              </a:rPr>
              <a:t>&lt;</a:t>
            </a:r>
            <a:r>
              <a:rPr b="0" lang="en-US" sz="1800" spc="-1" strike="noStrike">
                <a:solidFill>
                  <a:srgbClr val="006600"/>
                </a:solidFill>
                <a:latin typeface="Times New Roman"/>
              </a:rPr>
              <a:t>field</a:t>
            </a:r>
            <a:r>
              <a:rPr b="0" lang="en-US" sz="1800" spc="-1" strike="noStrike">
                <a:solidFill>
                  <a:srgbClr val="000000"/>
                </a:solidFill>
                <a:latin typeface="Times New Roman"/>
              </a:rPr>
              <a:t> </a:t>
            </a:r>
            <a:r>
              <a:rPr b="0" lang="en-US" sz="1800" spc="-1" strike="noStrike">
                <a:solidFill>
                  <a:srgbClr val="cc3300"/>
                </a:solidFill>
                <a:latin typeface="Times New Roman"/>
              </a:rPr>
              <a:t>xpath</a:t>
            </a:r>
            <a:r>
              <a:rPr b="0" lang="en-US" sz="1800" spc="-1" strike="noStrike">
                <a:solidFill>
                  <a:srgbClr val="000000"/>
                </a:solidFill>
                <a:latin typeface="Times New Roman"/>
              </a:rPr>
              <a:t>="@first"/&gt;</a:t>
            </a:r>
            <a:endParaRPr b="0" lang="en-US" sz="1800" spc="-1" strike="noStrike">
              <a:latin typeface="Arial"/>
            </a:endParaRPr>
          </a:p>
          <a:p>
            <a:pPr lvl="1" marL="457200">
              <a:lnSpc>
                <a:spcPct val="100000"/>
              </a:lnSpc>
              <a:spcBef>
                <a:spcPts val="448"/>
              </a:spcBef>
            </a:pPr>
            <a:r>
              <a:rPr b="0" lang="en-US" sz="1800" spc="-1" strike="noStrike">
                <a:solidFill>
                  <a:srgbClr val="000000"/>
                </a:solidFill>
                <a:latin typeface="Times New Roman"/>
              </a:rPr>
              <a:t> </a:t>
            </a:r>
            <a:r>
              <a:rPr b="0" lang="en-US" sz="1800" spc="-1" strike="noStrike">
                <a:solidFill>
                  <a:srgbClr val="000000"/>
                </a:solidFill>
                <a:latin typeface="Times New Roman"/>
              </a:rPr>
              <a:t>&lt;</a:t>
            </a:r>
            <a:r>
              <a:rPr b="0" lang="en-US" sz="1800" spc="-1" strike="noStrike">
                <a:solidFill>
                  <a:srgbClr val="006600"/>
                </a:solidFill>
                <a:latin typeface="Times New Roman"/>
              </a:rPr>
              <a:t>field</a:t>
            </a:r>
            <a:r>
              <a:rPr b="0" lang="en-US" sz="1800" spc="-1" strike="noStrike">
                <a:solidFill>
                  <a:srgbClr val="000000"/>
                </a:solidFill>
                <a:latin typeface="Times New Roman"/>
              </a:rPr>
              <a:t> </a:t>
            </a:r>
            <a:r>
              <a:rPr b="0" lang="en-US" sz="1800" spc="-1" strike="noStrike">
                <a:solidFill>
                  <a:srgbClr val="cc3300"/>
                </a:solidFill>
                <a:latin typeface="Times New Roman"/>
              </a:rPr>
              <a:t>xpath</a:t>
            </a:r>
            <a:r>
              <a:rPr b="0" lang="en-US" sz="1800" spc="-1" strike="noStrike">
                <a:solidFill>
                  <a:srgbClr val="000000"/>
                </a:solidFill>
                <a:latin typeface="Times New Roman"/>
              </a:rPr>
              <a:t>="@last"/&gt;</a:t>
            </a:r>
            <a:endParaRPr b="0" lang="en-US" sz="1800" spc="-1" strike="noStrike">
              <a:latin typeface="Arial"/>
            </a:endParaRPr>
          </a:p>
          <a:p>
            <a:pPr>
              <a:spcBef>
                <a:spcPts val="448"/>
              </a:spcBef>
              <a:buClr>
                <a:srgbClr val="000000"/>
              </a:buClr>
              <a:buSzPct val="45000"/>
              <a:buFont typeface="Wingdings" charset="2"/>
              <a:buChar char=""/>
            </a:pPr>
            <a:r>
              <a:rPr b="0" lang="en-US" sz="1800" spc="-1" strike="noStrike">
                <a:latin typeface="Arial"/>
              </a:rPr>
              <a:t>&lt;/</a:t>
            </a:r>
            <a:r>
              <a:rPr b="0" lang="en-US" sz="1800" spc="-1" strike="noStrike">
                <a:solidFill>
                  <a:srgbClr val="006600"/>
                </a:solidFill>
                <a:latin typeface="Arial"/>
              </a:rPr>
              <a:t>keyref</a:t>
            </a:r>
            <a:r>
              <a:rPr b="0" lang="en-US" sz="1800" spc="-1" strike="noStrike">
                <a:latin typeface="Arial"/>
              </a:rPr>
              <a:t>&gt;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4" name="" descr=""/>
          <p:cNvPicPr/>
          <p:nvPr/>
        </p:nvPicPr>
        <p:blipFill>
          <a:blip r:embed="rId1"/>
          <a:srcRect l="28125" t="0" r="0" b="0"/>
          <a:stretch/>
        </p:blipFill>
        <p:spPr>
          <a:xfrm>
            <a:off x="0" y="0"/>
            <a:ext cx="10076760" cy="7562160"/>
          </a:xfrm>
          <a:prstGeom prst="rect">
            <a:avLst/>
          </a:prstGeom>
          <a:ln>
            <a:noFill/>
          </a:ln>
        </p:spPr>
      </p:pic>
      <p:pic>
        <p:nvPicPr>
          <p:cNvPr id="2085" name="" descr=""/>
          <p:cNvPicPr/>
          <p:nvPr/>
        </p:nvPicPr>
        <p:blipFill>
          <a:blip r:embed="rId2"/>
          <a:stretch/>
        </p:blipFill>
        <p:spPr>
          <a:xfrm>
            <a:off x="0" y="4845960"/>
            <a:ext cx="1137960" cy="1554480"/>
          </a:xfrm>
          <a:prstGeom prst="rect">
            <a:avLst/>
          </a:prstGeom>
          <a:ln>
            <a:noFill/>
          </a:ln>
        </p:spPr>
      </p:pic>
      <p:sp>
        <p:nvSpPr>
          <p:cNvPr id="2086" name="CustomShape 1"/>
          <p:cNvSpPr/>
          <p:nvPr/>
        </p:nvSpPr>
        <p:spPr>
          <a:xfrm>
            <a:off x="1414800" y="4749840"/>
            <a:ext cx="2973960" cy="1193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ctr">
            <a:noAutofit/>
          </a:bodyPr>
          <a:p>
            <a:pPr/>
            <a:r>
              <a:rPr b="1" lang="en-GB" sz="8000" spc="-1" strike="noStrike">
                <a:solidFill>
                  <a:srgbClr val="003366"/>
                </a:solidFill>
                <a:latin typeface="Lato"/>
              </a:rPr>
              <a:t>IPKIN</a:t>
            </a:r>
            <a:endParaRPr b="0" lang="en-US" sz="8000" spc="-1" strike="noStrike">
              <a:latin typeface="Arial"/>
            </a:endParaRPr>
          </a:p>
        </p:txBody>
      </p:sp>
      <p:sp>
        <p:nvSpPr>
          <p:cNvPr id="2087" name="CustomShape 2"/>
          <p:cNvSpPr/>
          <p:nvPr/>
        </p:nvSpPr>
        <p:spPr>
          <a:xfrm>
            <a:off x="2196720" y="6026760"/>
            <a:ext cx="7769880" cy="465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gn="r">
              <a:lnSpc>
                <a:spcPct val="80000"/>
              </a:lnSpc>
              <a:spcBef>
                <a:spcPts val="499"/>
              </a:spcBef>
            </a:pPr>
            <a:r>
              <a:rPr b="1" lang="en-US" sz="2400" spc="-1" strike="noStrike">
                <a:solidFill>
                  <a:srgbClr val="ffffff"/>
                </a:solidFill>
                <a:latin typeface="Californian FB"/>
              </a:rPr>
              <a:t>Perjalanan Keprofesian TIK</a:t>
            </a:r>
            <a:endParaRPr b="0" lang="en-US" sz="2400" spc="-1" strike="noStrike">
              <a:latin typeface="Arial"/>
            </a:endParaRPr>
          </a:p>
        </p:txBody>
      </p:sp>
      <p:sp>
        <p:nvSpPr>
          <p:cNvPr id="2088" name="CustomShape 3"/>
          <p:cNvSpPr/>
          <p:nvPr/>
        </p:nvSpPr>
        <p:spPr>
          <a:xfrm>
            <a:off x="6400440" y="4937400"/>
            <a:ext cx="3474720" cy="736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ctr">
            <a:noAutofit/>
          </a:bodyPr>
          <a:p>
            <a:pPr algn="r"/>
            <a:r>
              <a:rPr b="1" lang="en-GB" sz="2000" spc="-1" strike="noStrike">
                <a:solidFill>
                  <a:srgbClr val="003366"/>
                </a:solidFill>
                <a:latin typeface="Lato"/>
              </a:rPr>
              <a:t>Ikatan Profesi Komputer dan Informatika Indonesia</a:t>
            </a:r>
            <a:endParaRPr b="0" lang="en-US" sz="2000" spc="-1" strike="noStrike">
              <a:latin typeface="Arial"/>
            </a:endParaRPr>
          </a:p>
          <a:p>
            <a:pPr algn="r"/>
            <a:r>
              <a:rPr b="1" lang="en-GB" sz="2000" spc="-1" strike="noStrike">
                <a:solidFill>
                  <a:srgbClr val="003366"/>
                </a:solidFill>
                <a:latin typeface="Lato"/>
              </a:rPr>
              <a:t>http://www.ipkin.or.id </a:t>
            </a:r>
            <a:endParaRPr b="0" lang="en-US" sz="2000" spc="-1" strike="noStrike">
              <a:latin typeface="Arial"/>
            </a:endParaRPr>
          </a:p>
        </p:txBody>
      </p:sp>
      <p:pic>
        <p:nvPicPr>
          <p:cNvPr id="2089" name="" descr=""/>
          <p:cNvPicPr/>
          <p:nvPr/>
        </p:nvPicPr>
        <p:blipFill>
          <a:blip r:embed="rId3"/>
          <a:stretch/>
        </p:blipFill>
        <p:spPr>
          <a:xfrm>
            <a:off x="41040" y="6475320"/>
            <a:ext cx="873000" cy="1022400"/>
          </a:xfrm>
          <a:prstGeom prst="rect">
            <a:avLst/>
          </a:prstGeom>
          <a:ln>
            <a:noFill/>
          </a:ln>
        </p:spPr>
      </p:pic>
      <p:pic>
        <p:nvPicPr>
          <p:cNvPr id="2090" name="Rectangle 3" descr=""/>
          <p:cNvPicPr/>
          <p:nvPr/>
        </p:nvPicPr>
        <p:blipFill>
          <a:blip r:embed="rId4"/>
          <a:stretch/>
        </p:blipFill>
        <p:spPr>
          <a:xfrm>
            <a:off x="995040" y="6480360"/>
            <a:ext cx="2479320" cy="1017360"/>
          </a:xfrm>
          <a:prstGeom prst="rect">
            <a:avLst/>
          </a:prstGeom>
          <a:ln>
            <a:noFill/>
          </a:ln>
        </p:spPr>
      </p:pic>
      <p:sp>
        <p:nvSpPr>
          <p:cNvPr id="2091" name="TextShape 4"/>
          <p:cNvSpPr txBox="1"/>
          <p:nvPr/>
        </p:nvSpPr>
        <p:spPr>
          <a:xfrm>
            <a:off x="5211720" y="182520"/>
            <a:ext cx="4846320" cy="4572000"/>
          </a:xfrm>
          <a:prstGeom prst="rect">
            <a:avLst/>
          </a:prstGeom>
          <a:noFill/>
          <a:ln>
            <a:noFill/>
          </a:ln>
        </p:spPr>
        <p:txBody>
          <a:bodyPr lIns="0" rIns="0" tIns="0" bIns="0">
            <a:normAutofit fontScale="14000"/>
          </a:bodyPr>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1979 : Konferensi Komputer Nasiponal (KKN) Pertama di Indonesia,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1980:  Konferensi SEARCC 3 di Indonesia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Kode Etik Profesi bidang TIK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Doktoral dan Master Kollokuium, Klinik Jurnal Ilmiah (Dirjen Dikti – HIVOS), Internasional Conference dan Journal Ilmiah</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Pemetaan dan survey SDM TIK (Kominfo, Aptikom)</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Pengembangan Standard Profesi dari era SRIG-PS 1995 dengan SEARCC, Pengembangan Standard Kompetensi Kerja Nasional Inodnesia (SKKNI, Pemaketan Kerangka Kualifikasi Nasional Indonesia ( KKNI) dan Peta Okupasi (dari tahun 2005) – Kominfo, Kemnaker, </a:t>
            </a:r>
            <a:endParaRPr b="0" lang="en-US" sz="3200" spc="-1" strike="noStrike">
              <a:latin typeface="Lato"/>
            </a:endParaRPr>
          </a:p>
        </p:txBody>
      </p:sp>
      <p:sp>
        <p:nvSpPr>
          <p:cNvPr id="2092" name="TextShape 5"/>
          <p:cNvSpPr txBox="1"/>
          <p:nvPr/>
        </p:nvSpPr>
        <p:spPr>
          <a:xfrm>
            <a:off x="0" y="731160"/>
            <a:ext cx="3474720" cy="4114800"/>
          </a:xfrm>
          <a:prstGeom prst="rect">
            <a:avLst/>
          </a:prstGeom>
          <a:noFill/>
          <a:ln>
            <a:noFill/>
          </a:ln>
        </p:spPr>
        <p:txBody>
          <a:bodyPr lIns="0" rIns="0" tIns="0" bIns="0">
            <a:normAutofit fontScale="13000"/>
          </a:bodyPr>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1962, komputer pertama diinstal di Indonesia (PT Stanvac)</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1965, kelompok pengguna IBM</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20 Mei 1965, Badan Kerjasama Otomasi Negara (BAKOTAN)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18 April 1974  - Himpunan Pengguna Komputer Indonesia (HPKI)</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20 Juli 1974 – Ikatan Pengguna Komputer Indonesia (IPKIN)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1975 IPKIN  berbadan  hukum</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1990, Ikatan Profesi Komputer dan Informatika Indonesia</a:t>
            </a:r>
            <a:endParaRPr b="0" lang="en-US" sz="3200" spc="-1" strike="noStrike">
              <a:latin typeface="Lato"/>
            </a:endParaRPr>
          </a:p>
        </p:txBody>
      </p:sp>
      <p:pic>
        <p:nvPicPr>
          <p:cNvPr id="2093" name="Content Placeholder 7" descr=""/>
          <p:cNvPicPr/>
          <p:nvPr/>
        </p:nvPicPr>
        <p:blipFill>
          <a:blip r:embed="rId5"/>
          <a:stretch/>
        </p:blipFill>
        <p:spPr>
          <a:xfrm>
            <a:off x="3565800" y="6491880"/>
            <a:ext cx="1630440" cy="1005840"/>
          </a:xfrm>
          <a:prstGeom prst="rect">
            <a:avLst/>
          </a:prstGeom>
          <a:ln>
            <a:noFill/>
          </a:ln>
        </p:spPr>
      </p:pic>
      <p:pic>
        <p:nvPicPr>
          <p:cNvPr id="2094" name="" descr=""/>
          <p:cNvPicPr/>
          <p:nvPr/>
        </p:nvPicPr>
        <p:blipFill>
          <a:blip r:embed="rId6"/>
          <a:stretch/>
        </p:blipFill>
        <p:spPr>
          <a:xfrm>
            <a:off x="8229240" y="6491880"/>
            <a:ext cx="1788480" cy="1005840"/>
          </a:xfrm>
          <a:prstGeom prst="rect">
            <a:avLst/>
          </a:prstGeom>
          <a:ln>
            <a:noFill/>
          </a:ln>
        </p:spPr>
      </p:pic>
      <p:pic>
        <p:nvPicPr>
          <p:cNvPr id="2095" name="" descr=""/>
          <p:cNvPicPr/>
          <p:nvPr/>
        </p:nvPicPr>
        <p:blipFill>
          <a:blip r:embed="rId7"/>
          <a:srcRect l="0" t="6322" r="0" b="0"/>
          <a:stretch/>
        </p:blipFill>
        <p:spPr>
          <a:xfrm>
            <a:off x="5282640" y="6491880"/>
            <a:ext cx="1430640" cy="1005840"/>
          </a:xfrm>
          <a:prstGeom prst="rect">
            <a:avLst/>
          </a:prstGeom>
          <a:ln>
            <a:noFill/>
          </a:ln>
        </p:spPr>
      </p:pic>
      <p:pic>
        <p:nvPicPr>
          <p:cNvPr id="2096" name="" descr=""/>
          <p:cNvPicPr/>
          <p:nvPr/>
        </p:nvPicPr>
        <p:blipFill>
          <a:blip r:embed="rId8"/>
          <a:srcRect l="15351" t="0" r="18818" b="0"/>
          <a:stretch/>
        </p:blipFill>
        <p:spPr>
          <a:xfrm>
            <a:off x="6766200" y="6485040"/>
            <a:ext cx="1371600" cy="1012680"/>
          </a:xfrm>
          <a:prstGeom prst="rect">
            <a:avLst/>
          </a:prstGeom>
          <a:ln>
            <a:noFill/>
          </a:ln>
        </p:spPr>
      </p:pic>
      <p:sp>
        <p:nvSpPr>
          <p:cNvPr id="2097" name="CustomShape 6"/>
          <p:cNvSpPr/>
          <p:nvPr/>
        </p:nvSpPr>
        <p:spPr>
          <a:xfrm>
            <a:off x="182520" y="91080"/>
            <a:ext cx="4480560" cy="640080"/>
          </a:xfrm>
          <a:custGeom>
            <a:avLst/>
            <a:gdLst/>
            <a:ahLst/>
            <a:rect l="0" t="0" r="r" b="b"/>
            <a:pathLst>
              <a:path w="12448" h="1780">
                <a:moveTo>
                  <a:pt x="296" y="0"/>
                </a:moveTo>
                <a:cubicBezTo>
                  <a:pt x="148" y="0"/>
                  <a:pt x="0" y="148"/>
                  <a:pt x="0" y="296"/>
                </a:cubicBezTo>
                <a:lnTo>
                  <a:pt x="0" y="1482"/>
                </a:lnTo>
                <a:cubicBezTo>
                  <a:pt x="0" y="1630"/>
                  <a:pt x="148" y="1779"/>
                  <a:pt x="296" y="1779"/>
                </a:cubicBezTo>
                <a:lnTo>
                  <a:pt x="12150" y="1779"/>
                </a:lnTo>
                <a:cubicBezTo>
                  <a:pt x="12298" y="1779"/>
                  <a:pt x="12447" y="1630"/>
                  <a:pt x="12447" y="1482"/>
                </a:cubicBezTo>
                <a:lnTo>
                  <a:pt x="12447" y="296"/>
                </a:lnTo>
                <a:cubicBezTo>
                  <a:pt x="12447" y="148"/>
                  <a:pt x="12298" y="0"/>
                  <a:pt x="12150" y="0"/>
                </a:cubicBezTo>
                <a:lnTo>
                  <a:pt x="296" y="0"/>
                </a:lnTo>
              </a:path>
            </a:pathLst>
          </a:custGeom>
          <a:solidFill>
            <a:srgbClr val="0d1f63"/>
          </a:solidFill>
          <a:ln>
            <a:solidFill>
              <a:srgbClr val="3465a4"/>
            </a:solidFill>
          </a:ln>
        </p:spPr>
        <p:style>
          <a:lnRef idx="0"/>
          <a:fillRef idx="0"/>
          <a:effectRef idx="0"/>
          <a:fontRef idx="minor"/>
        </p:style>
      </p:sp>
      <p:sp>
        <p:nvSpPr>
          <p:cNvPr id="2098" name="TextShape 7"/>
          <p:cNvSpPr txBox="1"/>
          <p:nvPr/>
        </p:nvSpPr>
        <p:spPr>
          <a:xfrm>
            <a:off x="273960" y="-183240"/>
            <a:ext cx="4297680" cy="1098000"/>
          </a:xfrm>
          <a:prstGeom prst="rect">
            <a:avLst/>
          </a:prstGeom>
          <a:noFill/>
          <a:ln>
            <a:noFill/>
          </a:ln>
        </p:spPr>
        <p:txBody>
          <a:bodyPr lIns="0" rIns="0" tIns="0" bIns="0" anchor="ctr">
            <a:spAutoFit/>
          </a:bodyPr>
          <a:p>
            <a:pPr algn="ctr"/>
            <a:r>
              <a:rPr b="1" lang="en-US" sz="3200" spc="-1" strike="noStrike">
                <a:solidFill>
                  <a:srgbClr val="ffffff"/>
                </a:solidFill>
                <a:latin typeface="Lato Black"/>
              </a:rPr>
              <a:t>Sejarah dan Aktifitas</a:t>
            </a:r>
            <a:endParaRPr b="1" lang="en-US" sz="3200" spc="-1" strike="noStrike">
              <a:latin typeface="Lato Black"/>
            </a:endParaRPr>
          </a:p>
        </p:txBody>
      </p:sp>
      <p:pic>
        <p:nvPicPr>
          <p:cNvPr id="2099" name="" descr=""/>
          <p:cNvPicPr/>
          <p:nvPr/>
        </p:nvPicPr>
        <p:blipFill>
          <a:blip r:embed="rId9"/>
          <a:stretch/>
        </p:blipFill>
        <p:spPr>
          <a:xfrm>
            <a:off x="3474360" y="640080"/>
            <a:ext cx="1737360" cy="4297320"/>
          </a:xfrm>
          <a:prstGeom prst="rect">
            <a:avLst/>
          </a:prstGeom>
          <a:ln>
            <a:noFill/>
          </a:ln>
        </p:spPr>
      </p:pic>
      <p:sp>
        <p:nvSpPr>
          <p:cNvPr id="2100" name="TextShape 8"/>
          <p:cNvSpPr txBox="1"/>
          <p:nvPr/>
        </p:nvSpPr>
        <p:spPr>
          <a:xfrm>
            <a:off x="3565800" y="1737000"/>
            <a:ext cx="1554480" cy="3017520"/>
          </a:xfrm>
          <a:prstGeom prst="rect">
            <a:avLst/>
          </a:prstGeom>
          <a:noFill/>
          <a:ln>
            <a:noFill/>
          </a:ln>
        </p:spPr>
        <p:txBody>
          <a:bodyPr lIns="90000" rIns="90000" tIns="45000" bIns="45000">
            <a:spAutoFit/>
          </a:bodyPr>
          <a:p>
            <a:r>
              <a:rPr b="0" lang="en-US" sz="1260" spc="-1" strike="noStrike">
                <a:solidFill>
                  <a:srgbClr val="000000"/>
                </a:solidFill>
                <a:latin typeface="Lato"/>
              </a:rPr>
              <a:t>Prinsip Standar Teknis</a:t>
            </a:r>
            <a:endParaRPr b="0" lang="en-US" sz="1260" spc="-1" strike="noStrike">
              <a:latin typeface="Arial"/>
            </a:endParaRPr>
          </a:p>
          <a:p>
            <a:r>
              <a:rPr b="0" lang="en-US" sz="1260" spc="-1" strike="noStrike">
                <a:solidFill>
                  <a:srgbClr val="000000"/>
                </a:solidFill>
                <a:latin typeface="Lato"/>
              </a:rPr>
              <a:t>Prinsip Kompetensi </a:t>
            </a:r>
            <a:endParaRPr b="0" lang="en-US" sz="1260" spc="-1" strike="noStrike">
              <a:latin typeface="Arial"/>
            </a:endParaRPr>
          </a:p>
          <a:p>
            <a:r>
              <a:rPr b="0" lang="en-US" sz="1260" spc="-1" strike="noStrike">
                <a:solidFill>
                  <a:srgbClr val="000000"/>
                </a:solidFill>
                <a:latin typeface="Lato"/>
              </a:rPr>
              <a:t>Prinsip Tanggung Jawab Profesi</a:t>
            </a:r>
            <a:endParaRPr b="0" lang="en-US" sz="1260" spc="-1" strike="noStrike">
              <a:latin typeface="Arial"/>
            </a:endParaRPr>
          </a:p>
          <a:p>
            <a:r>
              <a:rPr b="0" lang="en-US" sz="1260" spc="-1" strike="noStrike">
                <a:solidFill>
                  <a:srgbClr val="000000"/>
                </a:solidFill>
                <a:latin typeface="Lato"/>
              </a:rPr>
              <a:t>Prinsip Kepentingan Publik</a:t>
            </a:r>
            <a:endParaRPr b="0" lang="en-US" sz="1260" spc="-1" strike="noStrike">
              <a:latin typeface="Arial"/>
            </a:endParaRPr>
          </a:p>
          <a:p>
            <a:r>
              <a:rPr b="0" lang="en-US" sz="1260" spc="-1" strike="noStrike">
                <a:solidFill>
                  <a:srgbClr val="000000"/>
                </a:solidFill>
                <a:latin typeface="Lato"/>
              </a:rPr>
              <a:t>Prinsip Integritas</a:t>
            </a:r>
            <a:endParaRPr b="0" lang="en-US" sz="1260" spc="-1" strike="noStrike">
              <a:latin typeface="Arial"/>
            </a:endParaRPr>
          </a:p>
          <a:p>
            <a:r>
              <a:rPr b="0" lang="en-US" sz="1260" spc="-1" strike="noStrike">
                <a:solidFill>
                  <a:srgbClr val="000000"/>
                </a:solidFill>
                <a:latin typeface="Lato"/>
              </a:rPr>
              <a:t>Prinsip Objektivitas </a:t>
            </a:r>
            <a:endParaRPr b="0" lang="en-US" sz="1260" spc="-1" strike="noStrike">
              <a:latin typeface="Arial"/>
            </a:endParaRPr>
          </a:p>
          <a:p>
            <a:r>
              <a:rPr b="0" lang="en-US" sz="1260" spc="-1" strike="noStrike">
                <a:solidFill>
                  <a:srgbClr val="000000"/>
                </a:solidFill>
                <a:latin typeface="Lato"/>
              </a:rPr>
              <a:t>Prinsip Kerahasiaan</a:t>
            </a:r>
            <a:endParaRPr b="0" lang="en-US" sz="1260" spc="-1" strike="noStrike">
              <a:latin typeface="Arial"/>
            </a:endParaRPr>
          </a:p>
          <a:p>
            <a:r>
              <a:rPr b="0" lang="en-US" sz="1260" spc="-1" strike="noStrike">
                <a:solidFill>
                  <a:srgbClr val="000000"/>
                </a:solidFill>
                <a:latin typeface="Lato"/>
              </a:rPr>
              <a:t>Prinsip Perilaku Profesional</a:t>
            </a:r>
            <a:endParaRPr b="0" lang="en-US" sz="1260" spc="-1" strike="noStrike">
              <a:latin typeface="Arial"/>
            </a:endParaRPr>
          </a:p>
        </p:txBody>
      </p:sp>
      <p:sp>
        <p:nvSpPr>
          <p:cNvPr id="2101" name="TextShape 9"/>
          <p:cNvSpPr txBox="1"/>
          <p:nvPr/>
        </p:nvSpPr>
        <p:spPr>
          <a:xfrm>
            <a:off x="3657240" y="1005480"/>
            <a:ext cx="1280160" cy="493200"/>
          </a:xfrm>
          <a:prstGeom prst="rect">
            <a:avLst/>
          </a:prstGeom>
          <a:noFill/>
          <a:ln>
            <a:noFill/>
          </a:ln>
        </p:spPr>
        <p:txBody>
          <a:bodyPr lIns="90000" rIns="90000" tIns="45000" bIns="45000">
            <a:spAutoFit/>
          </a:bodyPr>
          <a:p>
            <a:r>
              <a:rPr b="1" lang="en-US" sz="1600" spc="-1" strike="noStrike">
                <a:solidFill>
                  <a:srgbClr val="000000"/>
                </a:solidFill>
                <a:latin typeface="Lato"/>
              </a:rPr>
              <a:t>KODE ETIK</a:t>
            </a:r>
            <a:endParaRPr b="0" lang="en-US" sz="1600" spc="-1" strike="noStrike">
              <a:latin typeface="Arial"/>
            </a:endParaRPr>
          </a:p>
          <a:p>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CustomShape 1"/>
          <p:cNvSpPr/>
          <p:nvPr/>
        </p:nvSpPr>
        <p:spPr>
          <a:xfrm>
            <a:off x="0" y="596520"/>
            <a:ext cx="10076760" cy="689040"/>
          </a:xfrm>
          <a:prstGeom prst="rect">
            <a:avLst/>
          </a:prstGeom>
          <a:solidFill>
            <a:srgbClr val="ffcc99"/>
          </a:solidFill>
          <a:ln>
            <a:noFill/>
          </a:ln>
        </p:spPr>
        <p:style>
          <a:lnRef idx="0"/>
          <a:fillRef idx="0"/>
          <a:effectRef idx="0"/>
          <a:fontRef idx="minor"/>
        </p:style>
      </p:sp>
      <p:sp>
        <p:nvSpPr>
          <p:cNvPr id="1145" name="TextShape 2"/>
          <p:cNvSpPr txBox="1"/>
          <p:nvPr/>
        </p:nvSpPr>
        <p:spPr>
          <a:xfrm>
            <a:off x="228960" y="228600"/>
            <a:ext cx="9762840" cy="1342080"/>
          </a:xfrm>
          <a:prstGeom prst="rect">
            <a:avLst/>
          </a:prstGeom>
          <a:noFill/>
          <a:ln>
            <a:noFill/>
          </a:ln>
        </p:spPr>
        <p:txBody>
          <a:bodyPr lIns="0" rIns="0" tIns="0" bIns="0" anchor="ctr">
            <a:spAutoFit/>
          </a:bodyPr>
          <a:p>
            <a:pPr algn="ctr"/>
            <a:r>
              <a:rPr b="1" lang="en-US" sz="4400" spc="-1" strike="noStrike">
                <a:latin typeface="Lato Black"/>
              </a:rPr>
              <a:t>Survei data elektronis/non elektronis</a:t>
            </a:r>
            <a:endParaRPr b="1" lang="en-US" sz="4400" spc="-1" strike="noStrike">
              <a:latin typeface="Lato Black"/>
            </a:endParaRPr>
          </a:p>
        </p:txBody>
      </p:sp>
      <p:sp>
        <p:nvSpPr>
          <p:cNvPr id="1146" name="TextShape 3"/>
          <p:cNvSpPr txBox="1"/>
          <p:nvPr/>
        </p:nvSpPr>
        <p:spPr>
          <a:xfrm>
            <a:off x="90360" y="1285560"/>
            <a:ext cx="983916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Nama pengolahan data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Unit kerja yang melakukan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Format berkas: [wordprocess, spreadsheet, database], apa bisa memporelah</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Jenis informasi :[rahasia, terbatas, terbuka]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Frekuensi update: berapa sering diupdate/dibuat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Unit yang meminta data ini</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Data dari unit lain yang dibutuhkan untuk mengisi pengolahan data ini </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RACI</a:t>
            </a:r>
            <a:endParaRPr b="1" lang="en-US" sz="4400" spc="-1" strike="noStrike">
              <a:latin typeface="Lato Black"/>
            </a:endParaRPr>
          </a:p>
        </p:txBody>
      </p:sp>
      <p:pic>
        <p:nvPicPr>
          <p:cNvPr id="1148" name="" descr=""/>
          <p:cNvPicPr/>
          <p:nvPr/>
        </p:nvPicPr>
        <p:blipFill>
          <a:blip r:embed="rId1"/>
          <a:stretch/>
        </p:blipFill>
        <p:spPr>
          <a:xfrm>
            <a:off x="731160" y="3475440"/>
            <a:ext cx="9066600" cy="3399480"/>
          </a:xfrm>
          <a:prstGeom prst="rect">
            <a:avLst/>
          </a:prstGeom>
          <a:ln>
            <a:noFill/>
          </a:ln>
        </p:spPr>
      </p:pic>
      <p:sp>
        <p:nvSpPr>
          <p:cNvPr id="1149" name="TextShape 2"/>
          <p:cNvSpPr txBox="1"/>
          <p:nvPr/>
        </p:nvSpPr>
        <p:spPr>
          <a:xfrm>
            <a:off x="182520" y="1321560"/>
            <a:ext cx="9780840" cy="2763720"/>
          </a:xfrm>
          <a:prstGeom prst="rect">
            <a:avLst/>
          </a:prstGeom>
          <a:noFill/>
          <a:ln>
            <a:noFill/>
          </a:ln>
        </p:spPr>
        <p:txBody>
          <a:bodyPr lIns="90000" rIns="90000" tIns="45000" bIns="45000">
            <a:spAutoFit/>
          </a:bodyPr>
          <a:p>
            <a:pPr marL="216000" indent="-216000">
              <a:spcAft>
                <a:spcPts val="1009"/>
              </a:spcAft>
              <a:buClr>
                <a:srgbClr val="000000"/>
              </a:buClr>
              <a:buSzPct val="45000"/>
              <a:buFont typeface="Wingdings" charset="2"/>
              <a:buChar char=""/>
            </a:pPr>
            <a:r>
              <a:rPr b="1" lang="en-US" sz="2000" spc="-1" strike="noStrike">
                <a:solidFill>
                  <a:srgbClr val="000000"/>
                </a:solidFill>
                <a:latin typeface="Lato"/>
              </a:rPr>
              <a:t>Responsible</a:t>
            </a:r>
            <a:r>
              <a:rPr b="0" lang="en-US" sz="2000" spc="-1" strike="noStrike">
                <a:solidFill>
                  <a:srgbClr val="000000"/>
                </a:solidFill>
                <a:latin typeface="Lato"/>
              </a:rPr>
              <a:t>: adalah orang yang melakukan suatu kegiatan atau melakukan pekerjaan </a:t>
            </a:r>
            <a:endParaRPr b="0" lang="en-US" sz="2000" spc="-1" strike="noStrike">
              <a:solidFill>
                <a:srgbClr val="000000"/>
              </a:solidFill>
              <a:latin typeface="Arial"/>
            </a:endParaRPr>
          </a:p>
          <a:p>
            <a:pPr marL="216000" indent="-216000">
              <a:spcAft>
                <a:spcPts val="1009"/>
              </a:spcAft>
              <a:buClr>
                <a:srgbClr val="000000"/>
              </a:buClr>
              <a:buSzPct val="45000"/>
              <a:buFont typeface="Wingdings" charset="2"/>
              <a:buChar char=""/>
            </a:pPr>
            <a:r>
              <a:rPr b="1" lang="en-US" sz="2000" spc="-1" strike="noStrike">
                <a:solidFill>
                  <a:srgbClr val="000000"/>
                </a:solidFill>
                <a:latin typeface="Lato"/>
              </a:rPr>
              <a:t>Accountable:</a:t>
            </a:r>
            <a:r>
              <a:rPr b="0" lang="en-US" sz="2000" spc="-1" strike="noStrike">
                <a:solidFill>
                  <a:srgbClr val="000000"/>
                </a:solidFill>
                <a:latin typeface="Lato"/>
              </a:rPr>
              <a:t> adalah orang yang akhirnya bertanggung jawab dan memiliki otoritas untuk memutuskan suatu perkara </a:t>
            </a:r>
            <a:endParaRPr b="0" lang="en-US" sz="2000" spc="-1" strike="noStrike">
              <a:solidFill>
                <a:srgbClr val="000000"/>
              </a:solidFill>
              <a:latin typeface="Arial"/>
            </a:endParaRPr>
          </a:p>
          <a:p>
            <a:pPr marL="216000" indent="-216000">
              <a:spcAft>
                <a:spcPts val="1009"/>
              </a:spcAft>
              <a:buClr>
                <a:srgbClr val="000000"/>
              </a:buClr>
              <a:buSzPct val="45000"/>
              <a:buFont typeface="Wingdings" charset="2"/>
              <a:buChar char=""/>
            </a:pPr>
            <a:r>
              <a:rPr b="1" lang="en-US" sz="2000" spc="-1" strike="noStrike">
                <a:solidFill>
                  <a:srgbClr val="000000"/>
                </a:solidFill>
                <a:latin typeface="Lato"/>
              </a:rPr>
              <a:t>Consulted</a:t>
            </a:r>
            <a:r>
              <a:rPr b="0" lang="en-US" sz="2000" spc="-1" strike="noStrike">
                <a:solidFill>
                  <a:srgbClr val="000000"/>
                </a:solidFill>
                <a:latin typeface="Lato"/>
              </a:rPr>
              <a:t>: adalah orang yang diperlukan umpan balik atau sarannya dan berkontribusi akan kegiatan tersebut </a:t>
            </a:r>
            <a:endParaRPr b="0" lang="en-US" sz="2000" spc="-1" strike="noStrike">
              <a:solidFill>
                <a:srgbClr val="000000"/>
              </a:solidFill>
              <a:latin typeface="Arial"/>
            </a:endParaRPr>
          </a:p>
          <a:p>
            <a:pPr marL="216000" indent="-216000">
              <a:spcAft>
                <a:spcPts val="1009"/>
              </a:spcAft>
              <a:buClr>
                <a:srgbClr val="000000"/>
              </a:buClr>
              <a:buSzPct val="45000"/>
              <a:buFont typeface="Wingdings" charset="2"/>
              <a:buChar char=""/>
            </a:pPr>
            <a:r>
              <a:rPr b="1" lang="en-US" sz="2000" spc="-1" strike="noStrike">
                <a:solidFill>
                  <a:srgbClr val="000000"/>
                </a:solidFill>
                <a:latin typeface="Lato"/>
              </a:rPr>
              <a:t>Informed:</a:t>
            </a:r>
            <a:r>
              <a:rPr b="0" lang="en-US" sz="2000" spc="-1" strike="noStrike">
                <a:solidFill>
                  <a:srgbClr val="000000"/>
                </a:solidFill>
                <a:latin typeface="Lato"/>
              </a:rPr>
              <a:t> adalah orang yang perlu tahu hasil dari suatu keputusan atau tindakan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TextShape 1"/>
          <p:cNvSpPr txBox="1"/>
          <p:nvPr/>
        </p:nvSpPr>
        <p:spPr>
          <a:xfrm>
            <a:off x="535320" y="699840"/>
            <a:ext cx="9219600" cy="771840"/>
          </a:xfrm>
          <a:prstGeom prst="rect">
            <a:avLst/>
          </a:prstGeom>
          <a:noFill/>
          <a:ln>
            <a:noFill/>
          </a:ln>
        </p:spPr>
        <p:txBody>
          <a:bodyPr lIns="0" rIns="0" tIns="0" bIns="0" anchor="ctr">
            <a:spAutoFit/>
          </a:bodyPr>
          <a:p>
            <a:pPr algn="ctr"/>
            <a:r>
              <a:rPr b="1" lang="en-US" sz="4400" spc="-1" strike="noStrike">
                <a:latin typeface="Lato Black"/>
              </a:rPr>
              <a:t>Arsitektur Informasi</a:t>
            </a:r>
            <a:endParaRPr b="1" lang="en-US" sz="4400" spc="-1" strike="noStrike">
              <a:latin typeface="Lato Black"/>
            </a:endParaRPr>
          </a:p>
        </p:txBody>
      </p:sp>
      <p:sp>
        <p:nvSpPr>
          <p:cNvPr id="876" name="TextShape 2"/>
          <p:cNvSpPr txBox="1"/>
          <p:nvPr/>
        </p:nvSpPr>
        <p:spPr>
          <a:xfrm>
            <a:off x="77400" y="1711080"/>
            <a:ext cx="393120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Pengembang tidak boleh “egois”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Memahami pengguna dan organisasi</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Memahami teknologi yang mungkin diimplementasikan</a:t>
            </a:r>
            <a:endParaRPr b="0" lang="en-US" sz="3200" spc="-1" strike="noStrike">
              <a:latin typeface="Lato"/>
            </a:endParaRPr>
          </a:p>
        </p:txBody>
      </p:sp>
      <p:pic>
        <p:nvPicPr>
          <p:cNvPr id="877" name="" descr=""/>
          <p:cNvPicPr/>
          <p:nvPr/>
        </p:nvPicPr>
        <p:blipFill>
          <a:blip r:embed="rId1"/>
          <a:stretch/>
        </p:blipFill>
        <p:spPr>
          <a:xfrm>
            <a:off x="4923000" y="1980360"/>
            <a:ext cx="4844880" cy="471096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CustomShape 1"/>
          <p:cNvSpPr/>
          <p:nvPr/>
        </p:nvSpPr>
        <p:spPr>
          <a:xfrm>
            <a:off x="0" y="596520"/>
            <a:ext cx="10076760" cy="689040"/>
          </a:xfrm>
          <a:prstGeom prst="rect">
            <a:avLst/>
          </a:prstGeom>
          <a:solidFill>
            <a:srgbClr val="ffcc99"/>
          </a:solidFill>
          <a:ln>
            <a:noFill/>
          </a:ln>
        </p:spPr>
        <p:style>
          <a:lnRef idx="0"/>
          <a:fillRef idx="0"/>
          <a:effectRef idx="0"/>
          <a:fontRef idx="minor"/>
        </p:style>
      </p:sp>
      <p:sp>
        <p:nvSpPr>
          <p:cNvPr id="1151" name="TextShape 2"/>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Survei Laporan</a:t>
            </a:r>
            <a:endParaRPr b="1" lang="en-US" sz="4400" spc="-1" strike="noStrike">
              <a:latin typeface="Lato Black"/>
            </a:endParaRPr>
          </a:p>
        </p:txBody>
      </p:sp>
      <p:sp>
        <p:nvSpPr>
          <p:cNvPr id="1152" name="TextShape 3"/>
          <p:cNvSpPr txBox="1"/>
          <p:nvPr/>
        </p:nvSpPr>
        <p:spPr>
          <a:xfrm>
            <a:off x="90360" y="1285560"/>
            <a:ext cx="983916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Nama Laporan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Acuan Aturan: UU/PP/PM atau peraturan lainnya yang mewajibkan aturan ini disusun, baik isi maupun format (contoh Asset Daerah, dengan KIP, Keuangan dsb)</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Frekuensi: (berapa bulan/minggu sekali)</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Unit pembuat laporan: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Unit peminta laporan: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Unit yang membutuhkan laporan sebagai informasi acuan</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CustomShape 1"/>
          <p:cNvSpPr/>
          <p:nvPr/>
        </p:nvSpPr>
        <p:spPr>
          <a:xfrm>
            <a:off x="176760" y="1270440"/>
            <a:ext cx="9737640" cy="1890360"/>
          </a:xfrm>
          <a:prstGeom prst="rect">
            <a:avLst/>
          </a:prstGeom>
          <a:solidFill>
            <a:srgbClr val="ffff99"/>
          </a:solidFill>
          <a:ln>
            <a:solidFill>
              <a:srgbClr val="000000"/>
            </a:solidFill>
          </a:ln>
        </p:spPr>
        <p:style>
          <a:lnRef idx="0"/>
          <a:fillRef idx="0"/>
          <a:effectRef idx="0"/>
          <a:fontRef idx="minor"/>
        </p:style>
      </p:sp>
      <p:sp>
        <p:nvSpPr>
          <p:cNvPr id="1154" name="TextShape 2"/>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Inventarisasi Informasi</a:t>
            </a:r>
            <a:endParaRPr b="1" lang="en-US" sz="4400" spc="-1" strike="noStrike">
              <a:latin typeface="Lato Black"/>
            </a:endParaRPr>
          </a:p>
        </p:txBody>
      </p:sp>
      <p:graphicFrame>
        <p:nvGraphicFramePr>
          <p:cNvPr id="1155" name="Table 3"/>
          <p:cNvGraphicFramePr/>
          <p:nvPr/>
        </p:nvGraphicFramePr>
        <p:xfrm>
          <a:off x="362520" y="1421640"/>
          <a:ext cx="9369360" cy="1891080"/>
        </p:xfrm>
        <a:graphic>
          <a:graphicData uri="http://schemas.openxmlformats.org/drawingml/2006/table">
            <a:tbl>
              <a:tblPr/>
              <a:tblGrid>
                <a:gridCol w="1193760"/>
                <a:gridCol w="1632960"/>
                <a:gridCol w="1632960"/>
                <a:gridCol w="2076840"/>
                <a:gridCol w="1670400"/>
                <a:gridCol w="1162800"/>
              </a:tblGrid>
              <a:tr h="1191240">
                <a:tc>
                  <a:txBody>
                    <a:bodyPr lIns="90000" rIns="90000" tIns="46800" bIns="46800">
                      <a:noAutofit/>
                    </a:bodyPr>
                    <a:p>
                      <a:r>
                        <a:rPr b="0" lang="en-US" sz="1800" spc="-1" strike="noStrike">
                          <a:latin typeface="Lato Black"/>
                        </a:rPr>
                        <a:t>Informasi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n-US" sz="1800" spc="-1" strike="noStrike">
                          <a:latin typeface="Lato Black"/>
                        </a:rPr>
                        <a:t>Jenis</a:t>
                      </a:r>
                      <a:endParaRPr b="0" lang="en-US" sz="1800" spc="-1" strike="noStrike">
                        <a:latin typeface="Arial"/>
                      </a:endParaRPr>
                    </a:p>
                    <a:p>
                      <a:r>
                        <a:rPr b="0" lang="en-US" sz="1800" spc="-1" strike="noStrike">
                          <a:latin typeface="Lato Black"/>
                        </a:rPr>
                        <a:t>(String, Numeris..)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n-US" sz="1800" spc="-1" strike="noStrike">
                          <a:latin typeface="Lato Black"/>
                        </a:rPr>
                        <a:t>Frek update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n-US" sz="1800" spc="-1" strike="noStrike">
                          <a:latin typeface="Lato Black"/>
                        </a:rPr>
                        <a:t>Dependency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n-US" sz="1800" spc="-1" strike="noStrike">
                          <a:latin typeface="Lato Black"/>
                        </a:rPr>
                        <a:t>Klasifikasi</a:t>
                      </a:r>
                      <a:endParaRPr b="0" lang="en-US" sz="1800" spc="-1" strike="noStrike">
                        <a:latin typeface="Arial"/>
                      </a:endParaRPr>
                    </a:p>
                    <a:p>
                      <a:r>
                        <a:rPr b="0" lang="en-US" sz="1800" spc="-1" strike="noStrike">
                          <a:latin typeface="Lato Black"/>
                        </a:rPr>
                        <a:t>(Rahasia/Terbatas/Publik)</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n-US" sz="1800" spc="-1" strike="noStrike">
                          <a:latin typeface="Lato Black"/>
                        </a:rPr>
                        <a:t>Aturan/Konteks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502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1156" name="TextShape 4"/>
          <p:cNvSpPr txBox="1"/>
          <p:nvPr/>
        </p:nvSpPr>
        <p:spPr>
          <a:xfrm>
            <a:off x="91080" y="3251160"/>
            <a:ext cx="9898920" cy="3705480"/>
          </a:xfrm>
          <a:prstGeom prst="rect">
            <a:avLst/>
          </a:prstGeom>
          <a:noFill/>
          <a:ln>
            <a:noFill/>
          </a:ln>
        </p:spPr>
        <p:txBody>
          <a:bodyPr lIns="0" rIns="0" tIns="0" bIns="0">
            <a:normAutofit fontScale="73000"/>
          </a:bodyPr>
          <a:p>
            <a:pPr lvl="1" marL="864000" indent="-324000">
              <a:spcAft>
                <a:spcPts val="1134"/>
              </a:spcAft>
              <a:buClr>
                <a:srgbClr val="000000"/>
              </a:buClr>
              <a:buSzPct val="45000"/>
              <a:buFont typeface="Wingdings" charset="2"/>
              <a:buChar char=""/>
            </a:pPr>
            <a:r>
              <a:rPr b="0" lang="en-US" sz="2400" spc="-1" strike="noStrike">
                <a:latin typeface="Lato"/>
              </a:rPr>
              <a:t>Informasi: jenis informasi</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Jenis: jenis data penyimpan informasi dan besarnya</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Frek Update: berapa sering informasi di-update</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Kebergantungan pada informasi lain (mengupdate apa- diupdate apa)</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Klasifikasi keterbukaan : apakah bersifat rahasia/terbatas/publik</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Klasifikasi kekritisan: : sejauh mana mengganggu jalannya business proses: kritis/agak kritis/tidak kritis</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Aturan: aturan yang membahas pengaturan informasi ybs: wajib, atau rutin wajib, paling telat berapa lama</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7" name="CustomShape 1"/>
          <p:cNvSpPr/>
          <p:nvPr/>
        </p:nvSpPr>
        <p:spPr>
          <a:xfrm>
            <a:off x="176760" y="1270440"/>
            <a:ext cx="9737640" cy="1890360"/>
          </a:xfrm>
          <a:prstGeom prst="rect">
            <a:avLst/>
          </a:prstGeom>
          <a:solidFill>
            <a:srgbClr val="ffff99"/>
          </a:solidFill>
          <a:ln>
            <a:solidFill>
              <a:srgbClr val="000000"/>
            </a:solidFill>
          </a:ln>
        </p:spPr>
        <p:style>
          <a:lnRef idx="0"/>
          <a:fillRef idx="0"/>
          <a:effectRef idx="0"/>
          <a:fontRef idx="minor"/>
        </p:style>
      </p:sp>
      <p:sp>
        <p:nvSpPr>
          <p:cNvPr id="1158" name="TextShape 2"/>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Inventarisasi Service</a:t>
            </a:r>
            <a:endParaRPr b="1" lang="en-US" sz="4400" spc="-1" strike="noStrike">
              <a:latin typeface="Lato Black"/>
            </a:endParaRPr>
          </a:p>
        </p:txBody>
      </p:sp>
      <p:graphicFrame>
        <p:nvGraphicFramePr>
          <p:cNvPr id="1159" name="Table 3"/>
          <p:cNvGraphicFramePr/>
          <p:nvPr/>
        </p:nvGraphicFramePr>
        <p:xfrm>
          <a:off x="362520" y="1421640"/>
          <a:ext cx="9354960" cy="1891080"/>
        </p:xfrm>
        <a:graphic>
          <a:graphicData uri="http://schemas.openxmlformats.org/drawingml/2006/table">
            <a:tbl>
              <a:tblPr/>
              <a:tblGrid>
                <a:gridCol w="1211040"/>
                <a:gridCol w="1656720"/>
                <a:gridCol w="1195920"/>
                <a:gridCol w="1012320"/>
                <a:gridCol w="1244160"/>
                <a:gridCol w="1654200"/>
                <a:gridCol w="1380960"/>
              </a:tblGrid>
              <a:tr h="1191240">
                <a:tc>
                  <a:txBody>
                    <a:bodyPr lIns="90000" rIns="90000" tIns="46800" bIns="46800">
                      <a:noAutofit/>
                    </a:bodyPr>
                    <a:p>
                      <a:r>
                        <a:rPr b="0" lang="en-US" sz="1800" spc="-1" strike="noStrike">
                          <a:latin typeface="Lato Black"/>
                        </a:rPr>
                        <a:t>Service</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1800" spc="-1" strike="noStrike">
                          <a:latin typeface="Arial"/>
                        </a:rPr>
                        <a:t>Sumber data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n-US" sz="1800" spc="-1" strike="noStrike">
                          <a:latin typeface="Lato Black"/>
                        </a:rPr>
                        <a:t>Format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1" lang="en-US" sz="1800" spc="-1" strike="noStrike">
                          <a:latin typeface="Arial"/>
                        </a:rPr>
                        <a:t>Frekuensi</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n-US" sz="1800" spc="-1" strike="noStrike">
                          <a:latin typeface="Lato Black"/>
                        </a:rPr>
                        <a:t>Dependency</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n-US" sz="1800" spc="-1" strike="noStrike">
                          <a:latin typeface="Lato Black"/>
                        </a:rPr>
                        <a:t>Klasifikasi</a:t>
                      </a:r>
                      <a:endParaRPr b="0" lang="en-US" sz="1800" spc="-1" strike="noStrike">
                        <a:latin typeface="Arial"/>
                      </a:endParaRPr>
                    </a:p>
                    <a:p>
                      <a:r>
                        <a:rPr b="0" lang="en-US" sz="1800" spc="-1" strike="noStrike">
                          <a:latin typeface="Lato Black"/>
                        </a:rPr>
                        <a:t>(Rahasia/Terbatas/Publik)</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en-US" sz="1800" spc="-1" strike="noStrike">
                          <a:latin typeface="Lato Black"/>
                        </a:rPr>
                        <a:t>Aturan/Konteks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502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
        <p:nvSpPr>
          <p:cNvPr id="1160" name="TextShape 4"/>
          <p:cNvSpPr txBox="1"/>
          <p:nvPr/>
        </p:nvSpPr>
        <p:spPr>
          <a:xfrm>
            <a:off x="91080" y="3251160"/>
            <a:ext cx="9898920" cy="3705480"/>
          </a:xfrm>
          <a:prstGeom prst="rect">
            <a:avLst/>
          </a:prstGeom>
          <a:noFill/>
          <a:ln>
            <a:noFill/>
          </a:ln>
        </p:spPr>
        <p:txBody>
          <a:bodyPr lIns="0" rIns="0" tIns="0" bIns="0">
            <a:normAutofit fontScale="70000"/>
          </a:bodyPr>
          <a:p>
            <a:pPr lvl="1" marL="864000" indent="-324000">
              <a:spcAft>
                <a:spcPts val="1134"/>
              </a:spcAft>
              <a:buClr>
                <a:srgbClr val="000000"/>
              </a:buClr>
              <a:buSzPct val="45000"/>
              <a:buFont typeface="Wingdings" charset="2"/>
              <a:buChar char=""/>
            </a:pPr>
            <a:r>
              <a:rPr b="0" lang="en-US" sz="2400" spc="-1" strike="noStrike">
                <a:latin typeface="Lato"/>
              </a:rPr>
              <a:t>Service : jenis layanan yang diberikan</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Sumeber data:organisasi pengelola layanan tersebut</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Format : format data yang diberikan oleh service tersebut</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Frek Update: berapa sering  informasi tersebut diminta</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Kebergantungan pada service lain (mengupdate apa- diupdate apa)</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Klasifikasi keterbukaan: apakah bersifat rahasia/terbatas/publik</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Klasifikasi kekritisan: : sejauh mana mengganggu jalannya business proses: kritis/agak kritis/tidak kritis</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400" spc="-1" strike="noStrike">
                <a:latin typeface="Lato"/>
              </a:rPr>
              <a:t>Aturan: aturan yang membahas pengaturan informasi ybs: wajib, atau rutin wajib, paling telat berapa lama</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1" name="TextShape 1"/>
          <p:cNvSpPr txBox="1"/>
          <p:nvPr/>
        </p:nvSpPr>
        <p:spPr>
          <a:xfrm>
            <a:off x="606960" y="635760"/>
            <a:ext cx="9219600" cy="887040"/>
          </a:xfrm>
          <a:prstGeom prst="rect">
            <a:avLst/>
          </a:prstGeom>
          <a:noFill/>
          <a:ln>
            <a:noFill/>
          </a:ln>
        </p:spPr>
        <p:txBody>
          <a:bodyPr lIns="0" rIns="0" tIns="0" bIns="0" anchor="ctr">
            <a:spAutoFit/>
          </a:bodyPr>
          <a:p>
            <a:pPr algn="ctr"/>
            <a:r>
              <a:rPr b="1" lang="en-US" sz="4400" spc="-1" strike="noStrike">
                <a:latin typeface="Lato Black"/>
              </a:rPr>
              <a:t>Matrix kebutuhan informasi</a:t>
            </a:r>
            <a:endParaRPr b="1" lang="en-US" sz="4400" spc="-1" strike="noStrike">
              <a:latin typeface="Lato Black"/>
            </a:endParaRPr>
          </a:p>
        </p:txBody>
      </p:sp>
      <p:sp>
        <p:nvSpPr>
          <p:cNvPr id="1162" name="CustomShape 2"/>
          <p:cNvSpPr/>
          <p:nvPr/>
        </p:nvSpPr>
        <p:spPr>
          <a:xfrm>
            <a:off x="239400" y="3320640"/>
            <a:ext cx="1012680" cy="6271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2400" spc="-1" strike="noStrike">
                <a:solidFill>
                  <a:srgbClr val="000000"/>
                </a:solidFill>
                <a:latin typeface="Arial"/>
              </a:rPr>
              <a:t>UNIT 1</a:t>
            </a:r>
            <a:endParaRPr b="0" lang="en-US" sz="2400" spc="-1" strike="noStrike">
              <a:solidFill>
                <a:srgbClr val="000000"/>
              </a:solidFill>
              <a:latin typeface="Arial"/>
            </a:endParaRPr>
          </a:p>
        </p:txBody>
      </p:sp>
      <p:sp>
        <p:nvSpPr>
          <p:cNvPr id="1163" name="CustomShape 3"/>
          <p:cNvSpPr/>
          <p:nvPr/>
        </p:nvSpPr>
        <p:spPr>
          <a:xfrm>
            <a:off x="263880" y="4177080"/>
            <a:ext cx="1012680" cy="6271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2400" spc="-1" strike="noStrike">
                <a:solidFill>
                  <a:srgbClr val="000000"/>
                </a:solidFill>
                <a:latin typeface="Arial"/>
              </a:rPr>
              <a:t>UNIT 2</a:t>
            </a:r>
            <a:endParaRPr b="0" lang="en-US" sz="2400" spc="-1" strike="noStrike">
              <a:solidFill>
                <a:srgbClr val="000000"/>
              </a:solidFill>
              <a:latin typeface="Arial"/>
            </a:endParaRPr>
          </a:p>
        </p:txBody>
      </p:sp>
      <p:sp>
        <p:nvSpPr>
          <p:cNvPr id="1164" name="CustomShape 4"/>
          <p:cNvSpPr/>
          <p:nvPr/>
        </p:nvSpPr>
        <p:spPr>
          <a:xfrm>
            <a:off x="276120" y="6082560"/>
            <a:ext cx="1012680" cy="6271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2400" spc="-1" strike="noStrike">
                <a:solidFill>
                  <a:srgbClr val="000000"/>
                </a:solidFill>
                <a:latin typeface="Arial"/>
              </a:rPr>
              <a:t>UNIT 4</a:t>
            </a:r>
            <a:endParaRPr b="0" lang="en-US" sz="2400" spc="-1" strike="noStrike">
              <a:solidFill>
                <a:srgbClr val="000000"/>
              </a:solidFill>
              <a:latin typeface="Arial"/>
            </a:endParaRPr>
          </a:p>
        </p:txBody>
      </p:sp>
      <p:sp>
        <p:nvSpPr>
          <p:cNvPr id="1165" name="CustomShape 5"/>
          <p:cNvSpPr/>
          <p:nvPr/>
        </p:nvSpPr>
        <p:spPr>
          <a:xfrm>
            <a:off x="263880" y="5310720"/>
            <a:ext cx="1012680" cy="6271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2400" spc="-1" strike="noStrike">
                <a:solidFill>
                  <a:srgbClr val="000000"/>
                </a:solidFill>
                <a:latin typeface="Arial"/>
              </a:rPr>
              <a:t>UNIT 3</a:t>
            </a:r>
            <a:endParaRPr b="0" lang="en-US" sz="2400" spc="-1" strike="noStrike">
              <a:solidFill>
                <a:srgbClr val="000000"/>
              </a:solidFill>
              <a:latin typeface="Arial"/>
            </a:endParaRPr>
          </a:p>
        </p:txBody>
      </p:sp>
      <p:sp>
        <p:nvSpPr>
          <p:cNvPr id="1166" name="CustomShape 6"/>
          <p:cNvSpPr/>
          <p:nvPr/>
        </p:nvSpPr>
        <p:spPr>
          <a:xfrm>
            <a:off x="3494160" y="1656720"/>
            <a:ext cx="1012680" cy="6271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2400" spc="-1" strike="noStrike">
                <a:solidFill>
                  <a:srgbClr val="000000"/>
                </a:solidFill>
                <a:latin typeface="Arial"/>
              </a:rPr>
              <a:t>UNIT 1</a:t>
            </a:r>
            <a:endParaRPr b="0" lang="en-US" sz="2400" spc="-1" strike="noStrike">
              <a:solidFill>
                <a:srgbClr val="000000"/>
              </a:solidFill>
              <a:latin typeface="Arial"/>
            </a:endParaRPr>
          </a:p>
        </p:txBody>
      </p:sp>
      <p:sp>
        <p:nvSpPr>
          <p:cNvPr id="1167" name="CustomShape 7"/>
          <p:cNvSpPr/>
          <p:nvPr/>
        </p:nvSpPr>
        <p:spPr>
          <a:xfrm>
            <a:off x="5097240" y="1632600"/>
            <a:ext cx="1012680" cy="6271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2400" spc="-1" strike="noStrike">
                <a:solidFill>
                  <a:srgbClr val="000000"/>
                </a:solidFill>
                <a:latin typeface="Arial"/>
              </a:rPr>
              <a:t>UNIT 2</a:t>
            </a:r>
            <a:endParaRPr b="0" lang="en-US" sz="2400" spc="-1" strike="noStrike">
              <a:solidFill>
                <a:srgbClr val="000000"/>
              </a:solidFill>
              <a:latin typeface="Arial"/>
            </a:endParaRPr>
          </a:p>
        </p:txBody>
      </p:sp>
      <p:sp>
        <p:nvSpPr>
          <p:cNvPr id="1168" name="CustomShape 8"/>
          <p:cNvSpPr/>
          <p:nvPr/>
        </p:nvSpPr>
        <p:spPr>
          <a:xfrm>
            <a:off x="7121520" y="1636560"/>
            <a:ext cx="1012680" cy="6271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2400" spc="-1" strike="noStrike">
                <a:solidFill>
                  <a:srgbClr val="000000"/>
                </a:solidFill>
                <a:latin typeface="Arial"/>
              </a:rPr>
              <a:t>UNIT  3</a:t>
            </a:r>
            <a:endParaRPr b="0" lang="en-US" sz="2400" spc="-1" strike="noStrike">
              <a:solidFill>
                <a:srgbClr val="000000"/>
              </a:solidFill>
              <a:latin typeface="Arial"/>
            </a:endParaRPr>
          </a:p>
        </p:txBody>
      </p:sp>
      <p:sp>
        <p:nvSpPr>
          <p:cNvPr id="1169" name="CustomShape 9"/>
          <p:cNvSpPr/>
          <p:nvPr/>
        </p:nvSpPr>
        <p:spPr>
          <a:xfrm>
            <a:off x="8592840" y="1632600"/>
            <a:ext cx="1012680" cy="62712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2400" spc="-1" strike="noStrike">
                <a:solidFill>
                  <a:srgbClr val="000000"/>
                </a:solidFill>
                <a:latin typeface="Arial"/>
              </a:rPr>
              <a:t>UNIT 4</a:t>
            </a:r>
            <a:endParaRPr b="0" lang="en-US" sz="2400" spc="-1" strike="noStrike">
              <a:solidFill>
                <a:srgbClr val="000000"/>
              </a:solidFill>
              <a:latin typeface="Arial"/>
            </a:endParaRPr>
          </a:p>
        </p:txBody>
      </p:sp>
      <p:sp>
        <p:nvSpPr>
          <p:cNvPr id="1170" name="CustomShape 10"/>
          <p:cNvSpPr/>
          <p:nvPr/>
        </p:nvSpPr>
        <p:spPr>
          <a:xfrm>
            <a:off x="1252080" y="3404880"/>
            <a:ext cx="722880" cy="446040"/>
          </a:xfrm>
          <a:custGeom>
            <a:avLst/>
            <a:gdLst/>
            <a:ahLst/>
            <a:rect l="0" t="0" r="r" b="b"/>
            <a:pathLst>
              <a:path w="2010" h="1241">
                <a:moveTo>
                  <a:pt x="0" y="620"/>
                </a:moveTo>
                <a:lnTo>
                  <a:pt x="399" y="0"/>
                </a:lnTo>
                <a:lnTo>
                  <a:pt x="399" y="310"/>
                </a:lnTo>
                <a:lnTo>
                  <a:pt x="1609" y="310"/>
                </a:lnTo>
                <a:lnTo>
                  <a:pt x="1609" y="0"/>
                </a:lnTo>
                <a:lnTo>
                  <a:pt x="2009" y="620"/>
                </a:lnTo>
                <a:lnTo>
                  <a:pt x="1609" y="1240"/>
                </a:lnTo>
                <a:lnTo>
                  <a:pt x="1609" y="930"/>
                </a:lnTo>
                <a:lnTo>
                  <a:pt x="399" y="930"/>
                </a:lnTo>
                <a:lnTo>
                  <a:pt x="399" y="1240"/>
                </a:lnTo>
                <a:lnTo>
                  <a:pt x="0" y="620"/>
                </a:lnTo>
              </a:path>
            </a:pathLst>
          </a:custGeom>
          <a:solidFill>
            <a:srgbClr val="729fcf"/>
          </a:solidFill>
          <a:ln>
            <a:solidFill>
              <a:srgbClr val="3465a4"/>
            </a:solidFill>
          </a:ln>
        </p:spPr>
        <p:style>
          <a:lnRef idx="0"/>
          <a:fillRef idx="0"/>
          <a:effectRef idx="0"/>
          <a:fontRef idx="minor"/>
        </p:style>
      </p:sp>
      <p:sp>
        <p:nvSpPr>
          <p:cNvPr id="1171" name="CustomShape 11"/>
          <p:cNvSpPr/>
          <p:nvPr/>
        </p:nvSpPr>
        <p:spPr>
          <a:xfrm>
            <a:off x="1276560" y="4261320"/>
            <a:ext cx="722880" cy="446040"/>
          </a:xfrm>
          <a:custGeom>
            <a:avLst/>
            <a:gdLst/>
            <a:ahLst/>
            <a:rect l="0" t="0" r="r" b="b"/>
            <a:pathLst>
              <a:path w="2010" h="1241">
                <a:moveTo>
                  <a:pt x="0" y="620"/>
                </a:moveTo>
                <a:lnTo>
                  <a:pt x="399" y="0"/>
                </a:lnTo>
                <a:lnTo>
                  <a:pt x="399" y="310"/>
                </a:lnTo>
                <a:lnTo>
                  <a:pt x="1609" y="310"/>
                </a:lnTo>
                <a:lnTo>
                  <a:pt x="1609" y="0"/>
                </a:lnTo>
                <a:lnTo>
                  <a:pt x="2009" y="620"/>
                </a:lnTo>
                <a:lnTo>
                  <a:pt x="1609" y="1240"/>
                </a:lnTo>
                <a:lnTo>
                  <a:pt x="1609" y="930"/>
                </a:lnTo>
                <a:lnTo>
                  <a:pt x="399" y="930"/>
                </a:lnTo>
                <a:lnTo>
                  <a:pt x="399" y="1240"/>
                </a:lnTo>
                <a:lnTo>
                  <a:pt x="0" y="620"/>
                </a:lnTo>
              </a:path>
            </a:pathLst>
          </a:custGeom>
          <a:solidFill>
            <a:srgbClr val="729fcf"/>
          </a:solidFill>
          <a:ln>
            <a:solidFill>
              <a:srgbClr val="3465a4"/>
            </a:solidFill>
          </a:ln>
        </p:spPr>
        <p:style>
          <a:lnRef idx="0"/>
          <a:fillRef idx="0"/>
          <a:effectRef idx="0"/>
          <a:fontRef idx="minor"/>
        </p:style>
      </p:sp>
      <p:sp>
        <p:nvSpPr>
          <p:cNvPr id="1172" name="CustomShape 12"/>
          <p:cNvSpPr/>
          <p:nvPr/>
        </p:nvSpPr>
        <p:spPr>
          <a:xfrm>
            <a:off x="1276560" y="5394960"/>
            <a:ext cx="722880" cy="446040"/>
          </a:xfrm>
          <a:custGeom>
            <a:avLst/>
            <a:gdLst/>
            <a:ahLst/>
            <a:rect l="0" t="0" r="r" b="b"/>
            <a:pathLst>
              <a:path w="2010" h="1241">
                <a:moveTo>
                  <a:pt x="0" y="620"/>
                </a:moveTo>
                <a:lnTo>
                  <a:pt x="399" y="0"/>
                </a:lnTo>
                <a:lnTo>
                  <a:pt x="399" y="310"/>
                </a:lnTo>
                <a:lnTo>
                  <a:pt x="1609" y="310"/>
                </a:lnTo>
                <a:lnTo>
                  <a:pt x="1609" y="0"/>
                </a:lnTo>
                <a:lnTo>
                  <a:pt x="2009" y="620"/>
                </a:lnTo>
                <a:lnTo>
                  <a:pt x="1609" y="1240"/>
                </a:lnTo>
                <a:lnTo>
                  <a:pt x="1609" y="930"/>
                </a:lnTo>
                <a:lnTo>
                  <a:pt x="399" y="930"/>
                </a:lnTo>
                <a:lnTo>
                  <a:pt x="399" y="1240"/>
                </a:lnTo>
                <a:lnTo>
                  <a:pt x="0" y="620"/>
                </a:lnTo>
              </a:path>
            </a:pathLst>
          </a:custGeom>
          <a:solidFill>
            <a:srgbClr val="729fcf"/>
          </a:solidFill>
          <a:ln>
            <a:solidFill>
              <a:srgbClr val="3465a4"/>
            </a:solidFill>
          </a:ln>
        </p:spPr>
        <p:style>
          <a:lnRef idx="0"/>
          <a:fillRef idx="0"/>
          <a:effectRef idx="0"/>
          <a:fontRef idx="minor"/>
        </p:style>
      </p:sp>
      <p:sp>
        <p:nvSpPr>
          <p:cNvPr id="1173" name="CustomShape 13"/>
          <p:cNvSpPr/>
          <p:nvPr/>
        </p:nvSpPr>
        <p:spPr>
          <a:xfrm>
            <a:off x="1288800" y="6178680"/>
            <a:ext cx="722880" cy="446040"/>
          </a:xfrm>
          <a:custGeom>
            <a:avLst/>
            <a:gdLst/>
            <a:ahLst/>
            <a:rect l="0" t="0" r="r" b="b"/>
            <a:pathLst>
              <a:path w="2010" h="1241">
                <a:moveTo>
                  <a:pt x="0" y="620"/>
                </a:moveTo>
                <a:lnTo>
                  <a:pt x="399" y="0"/>
                </a:lnTo>
                <a:lnTo>
                  <a:pt x="399" y="310"/>
                </a:lnTo>
                <a:lnTo>
                  <a:pt x="1609" y="310"/>
                </a:lnTo>
                <a:lnTo>
                  <a:pt x="1609" y="0"/>
                </a:lnTo>
                <a:lnTo>
                  <a:pt x="2009" y="620"/>
                </a:lnTo>
                <a:lnTo>
                  <a:pt x="1609" y="1240"/>
                </a:lnTo>
                <a:lnTo>
                  <a:pt x="1609" y="930"/>
                </a:lnTo>
                <a:lnTo>
                  <a:pt x="399" y="930"/>
                </a:lnTo>
                <a:lnTo>
                  <a:pt x="399" y="1240"/>
                </a:lnTo>
                <a:lnTo>
                  <a:pt x="0" y="620"/>
                </a:lnTo>
              </a:path>
            </a:pathLst>
          </a:custGeom>
          <a:solidFill>
            <a:srgbClr val="729fcf"/>
          </a:solidFill>
          <a:ln>
            <a:solidFill>
              <a:srgbClr val="3465a4"/>
            </a:solidFill>
          </a:ln>
        </p:spPr>
        <p:style>
          <a:lnRef idx="0"/>
          <a:fillRef idx="0"/>
          <a:effectRef idx="0"/>
          <a:fontRef idx="minor"/>
        </p:style>
      </p:sp>
      <p:sp>
        <p:nvSpPr>
          <p:cNvPr id="1174" name="CustomShape 14"/>
          <p:cNvSpPr/>
          <p:nvPr/>
        </p:nvSpPr>
        <p:spPr>
          <a:xfrm>
            <a:off x="3747240" y="2283840"/>
            <a:ext cx="506520" cy="542520"/>
          </a:xfrm>
          <a:custGeom>
            <a:avLst/>
            <a:gdLst/>
            <a:ahLst/>
            <a:rect l="0" t="0" r="r" b="b"/>
            <a:pathLst>
              <a:path w="1408" h="1509">
                <a:moveTo>
                  <a:pt x="0" y="300"/>
                </a:moveTo>
                <a:lnTo>
                  <a:pt x="703" y="0"/>
                </a:lnTo>
                <a:lnTo>
                  <a:pt x="1407" y="300"/>
                </a:lnTo>
                <a:lnTo>
                  <a:pt x="1056" y="300"/>
                </a:lnTo>
                <a:lnTo>
                  <a:pt x="1056" y="1207"/>
                </a:lnTo>
                <a:lnTo>
                  <a:pt x="1407" y="1207"/>
                </a:lnTo>
                <a:lnTo>
                  <a:pt x="703" y="1508"/>
                </a:lnTo>
                <a:lnTo>
                  <a:pt x="0" y="1207"/>
                </a:lnTo>
                <a:lnTo>
                  <a:pt x="351" y="1207"/>
                </a:lnTo>
                <a:lnTo>
                  <a:pt x="351" y="300"/>
                </a:lnTo>
                <a:lnTo>
                  <a:pt x="0" y="300"/>
                </a:lnTo>
              </a:path>
            </a:pathLst>
          </a:custGeom>
          <a:solidFill>
            <a:srgbClr val="729fcf"/>
          </a:solidFill>
          <a:ln>
            <a:solidFill>
              <a:srgbClr val="3465a4"/>
            </a:solidFill>
          </a:ln>
        </p:spPr>
        <p:style>
          <a:lnRef idx="0"/>
          <a:fillRef idx="0"/>
          <a:effectRef idx="0"/>
          <a:fontRef idx="minor"/>
        </p:style>
      </p:sp>
      <p:sp>
        <p:nvSpPr>
          <p:cNvPr id="1175" name="CustomShape 15"/>
          <p:cNvSpPr/>
          <p:nvPr/>
        </p:nvSpPr>
        <p:spPr>
          <a:xfrm>
            <a:off x="5410440" y="2259720"/>
            <a:ext cx="506520" cy="542520"/>
          </a:xfrm>
          <a:custGeom>
            <a:avLst/>
            <a:gdLst/>
            <a:ahLst/>
            <a:rect l="0" t="0" r="r" b="b"/>
            <a:pathLst>
              <a:path w="1408" h="1509">
                <a:moveTo>
                  <a:pt x="0" y="300"/>
                </a:moveTo>
                <a:lnTo>
                  <a:pt x="703" y="0"/>
                </a:lnTo>
                <a:lnTo>
                  <a:pt x="1407" y="300"/>
                </a:lnTo>
                <a:lnTo>
                  <a:pt x="1056" y="300"/>
                </a:lnTo>
                <a:lnTo>
                  <a:pt x="1056" y="1207"/>
                </a:lnTo>
                <a:lnTo>
                  <a:pt x="1407" y="1207"/>
                </a:lnTo>
                <a:lnTo>
                  <a:pt x="703" y="1508"/>
                </a:lnTo>
                <a:lnTo>
                  <a:pt x="0" y="1207"/>
                </a:lnTo>
                <a:lnTo>
                  <a:pt x="351" y="1207"/>
                </a:lnTo>
                <a:lnTo>
                  <a:pt x="351" y="300"/>
                </a:lnTo>
                <a:lnTo>
                  <a:pt x="0" y="300"/>
                </a:lnTo>
              </a:path>
            </a:pathLst>
          </a:custGeom>
          <a:solidFill>
            <a:srgbClr val="729fcf"/>
          </a:solidFill>
          <a:ln>
            <a:solidFill>
              <a:srgbClr val="3465a4"/>
            </a:solidFill>
          </a:ln>
        </p:spPr>
        <p:style>
          <a:lnRef idx="0"/>
          <a:fillRef idx="0"/>
          <a:effectRef idx="0"/>
          <a:fontRef idx="minor"/>
        </p:style>
      </p:sp>
      <p:sp>
        <p:nvSpPr>
          <p:cNvPr id="1176" name="CustomShape 16"/>
          <p:cNvSpPr/>
          <p:nvPr/>
        </p:nvSpPr>
        <p:spPr>
          <a:xfrm>
            <a:off x="7375320" y="2263680"/>
            <a:ext cx="506520" cy="542520"/>
          </a:xfrm>
          <a:custGeom>
            <a:avLst/>
            <a:gdLst/>
            <a:ahLst/>
            <a:rect l="0" t="0" r="r" b="b"/>
            <a:pathLst>
              <a:path w="1408" h="1509">
                <a:moveTo>
                  <a:pt x="0" y="300"/>
                </a:moveTo>
                <a:lnTo>
                  <a:pt x="703" y="0"/>
                </a:lnTo>
                <a:lnTo>
                  <a:pt x="1407" y="300"/>
                </a:lnTo>
                <a:lnTo>
                  <a:pt x="1056" y="300"/>
                </a:lnTo>
                <a:lnTo>
                  <a:pt x="1056" y="1207"/>
                </a:lnTo>
                <a:lnTo>
                  <a:pt x="1407" y="1207"/>
                </a:lnTo>
                <a:lnTo>
                  <a:pt x="703" y="1508"/>
                </a:lnTo>
                <a:lnTo>
                  <a:pt x="0" y="1207"/>
                </a:lnTo>
                <a:lnTo>
                  <a:pt x="351" y="1207"/>
                </a:lnTo>
                <a:lnTo>
                  <a:pt x="351" y="300"/>
                </a:lnTo>
                <a:lnTo>
                  <a:pt x="0" y="300"/>
                </a:lnTo>
              </a:path>
            </a:pathLst>
          </a:custGeom>
          <a:solidFill>
            <a:srgbClr val="729fcf"/>
          </a:solidFill>
          <a:ln>
            <a:solidFill>
              <a:srgbClr val="3465a4"/>
            </a:solidFill>
          </a:ln>
        </p:spPr>
        <p:style>
          <a:lnRef idx="0"/>
          <a:fillRef idx="0"/>
          <a:effectRef idx="0"/>
          <a:fontRef idx="minor"/>
        </p:style>
      </p:sp>
      <p:sp>
        <p:nvSpPr>
          <p:cNvPr id="1177" name="CustomShape 17"/>
          <p:cNvSpPr/>
          <p:nvPr/>
        </p:nvSpPr>
        <p:spPr>
          <a:xfrm>
            <a:off x="8785440" y="2259720"/>
            <a:ext cx="506520" cy="542520"/>
          </a:xfrm>
          <a:custGeom>
            <a:avLst/>
            <a:gdLst/>
            <a:ahLst/>
            <a:rect l="0" t="0" r="r" b="b"/>
            <a:pathLst>
              <a:path w="1408" h="1509">
                <a:moveTo>
                  <a:pt x="0" y="300"/>
                </a:moveTo>
                <a:lnTo>
                  <a:pt x="703" y="0"/>
                </a:lnTo>
                <a:lnTo>
                  <a:pt x="1407" y="300"/>
                </a:lnTo>
                <a:lnTo>
                  <a:pt x="1056" y="300"/>
                </a:lnTo>
                <a:lnTo>
                  <a:pt x="1056" y="1207"/>
                </a:lnTo>
                <a:lnTo>
                  <a:pt x="1407" y="1207"/>
                </a:lnTo>
                <a:lnTo>
                  <a:pt x="703" y="1508"/>
                </a:lnTo>
                <a:lnTo>
                  <a:pt x="0" y="1207"/>
                </a:lnTo>
                <a:lnTo>
                  <a:pt x="351" y="1207"/>
                </a:lnTo>
                <a:lnTo>
                  <a:pt x="351" y="300"/>
                </a:lnTo>
                <a:lnTo>
                  <a:pt x="0" y="300"/>
                </a:lnTo>
              </a:path>
            </a:pathLst>
          </a:custGeom>
          <a:solidFill>
            <a:srgbClr val="729fcf"/>
          </a:solidFill>
          <a:ln>
            <a:solidFill>
              <a:srgbClr val="3465a4"/>
            </a:solidFill>
          </a:ln>
        </p:spPr>
        <p:style>
          <a:lnRef idx="0"/>
          <a:fillRef idx="0"/>
          <a:effectRef idx="0"/>
          <a:fontRef idx="minor"/>
        </p:style>
      </p:sp>
      <p:sp>
        <p:nvSpPr>
          <p:cNvPr id="1178" name="CustomShape 18"/>
          <p:cNvSpPr/>
          <p:nvPr/>
        </p:nvSpPr>
        <p:spPr>
          <a:xfrm>
            <a:off x="1975320" y="3537720"/>
            <a:ext cx="7436880" cy="181080"/>
          </a:xfrm>
          <a:prstGeom prst="rect">
            <a:avLst/>
          </a:prstGeom>
          <a:solidFill>
            <a:srgbClr val="729fcf"/>
          </a:solidFill>
          <a:ln>
            <a:solidFill>
              <a:srgbClr val="3465a4"/>
            </a:solidFill>
          </a:ln>
        </p:spPr>
        <p:style>
          <a:lnRef idx="0"/>
          <a:fillRef idx="0"/>
          <a:effectRef idx="0"/>
          <a:fontRef idx="minor"/>
        </p:style>
      </p:sp>
      <p:sp>
        <p:nvSpPr>
          <p:cNvPr id="1179" name="CustomShape 19"/>
          <p:cNvSpPr/>
          <p:nvPr/>
        </p:nvSpPr>
        <p:spPr>
          <a:xfrm>
            <a:off x="1999800" y="4394160"/>
            <a:ext cx="7436880" cy="181080"/>
          </a:xfrm>
          <a:prstGeom prst="rect">
            <a:avLst/>
          </a:prstGeom>
          <a:solidFill>
            <a:srgbClr val="729fcf"/>
          </a:solidFill>
          <a:ln>
            <a:solidFill>
              <a:srgbClr val="3465a4"/>
            </a:solidFill>
          </a:ln>
        </p:spPr>
        <p:style>
          <a:lnRef idx="0"/>
          <a:fillRef idx="0"/>
          <a:effectRef idx="0"/>
          <a:fontRef idx="minor"/>
        </p:style>
      </p:sp>
      <p:sp>
        <p:nvSpPr>
          <p:cNvPr id="1180" name="CustomShape 20"/>
          <p:cNvSpPr/>
          <p:nvPr/>
        </p:nvSpPr>
        <p:spPr>
          <a:xfrm>
            <a:off x="1999800" y="5515560"/>
            <a:ext cx="7436880" cy="181080"/>
          </a:xfrm>
          <a:prstGeom prst="rect">
            <a:avLst/>
          </a:prstGeom>
          <a:solidFill>
            <a:srgbClr val="729fcf"/>
          </a:solidFill>
          <a:ln>
            <a:solidFill>
              <a:srgbClr val="3465a4"/>
            </a:solidFill>
          </a:ln>
        </p:spPr>
        <p:style>
          <a:lnRef idx="0"/>
          <a:fillRef idx="0"/>
          <a:effectRef idx="0"/>
          <a:fontRef idx="minor"/>
        </p:style>
      </p:sp>
      <p:sp>
        <p:nvSpPr>
          <p:cNvPr id="1181" name="CustomShape 21"/>
          <p:cNvSpPr/>
          <p:nvPr/>
        </p:nvSpPr>
        <p:spPr>
          <a:xfrm>
            <a:off x="2012040" y="6323760"/>
            <a:ext cx="7436880" cy="181080"/>
          </a:xfrm>
          <a:prstGeom prst="rect">
            <a:avLst/>
          </a:prstGeom>
          <a:solidFill>
            <a:srgbClr val="729fcf"/>
          </a:solidFill>
          <a:ln>
            <a:solidFill>
              <a:srgbClr val="3465a4"/>
            </a:solidFill>
          </a:ln>
        </p:spPr>
        <p:style>
          <a:lnRef idx="0"/>
          <a:fillRef idx="0"/>
          <a:effectRef idx="0"/>
          <a:fontRef idx="minor"/>
        </p:style>
      </p:sp>
      <p:sp>
        <p:nvSpPr>
          <p:cNvPr id="1182" name="CustomShape 22"/>
          <p:cNvSpPr/>
          <p:nvPr/>
        </p:nvSpPr>
        <p:spPr>
          <a:xfrm flipH="1">
            <a:off x="3860640" y="2826720"/>
            <a:ext cx="156600" cy="3991680"/>
          </a:xfrm>
          <a:prstGeom prst="rect">
            <a:avLst/>
          </a:prstGeom>
          <a:solidFill>
            <a:srgbClr val="729fcf"/>
          </a:solidFill>
          <a:ln>
            <a:solidFill>
              <a:srgbClr val="3465a4"/>
            </a:solidFill>
          </a:ln>
        </p:spPr>
        <p:style>
          <a:lnRef idx="0"/>
          <a:fillRef idx="0"/>
          <a:effectRef idx="0"/>
          <a:fontRef idx="minor"/>
        </p:style>
      </p:sp>
      <p:sp>
        <p:nvSpPr>
          <p:cNvPr id="1183" name="CustomShape 23"/>
          <p:cNvSpPr/>
          <p:nvPr/>
        </p:nvSpPr>
        <p:spPr>
          <a:xfrm flipH="1">
            <a:off x="5572440" y="2802600"/>
            <a:ext cx="156600" cy="3991680"/>
          </a:xfrm>
          <a:prstGeom prst="rect">
            <a:avLst/>
          </a:prstGeom>
          <a:solidFill>
            <a:srgbClr val="729fcf"/>
          </a:solidFill>
          <a:ln>
            <a:solidFill>
              <a:srgbClr val="3465a4"/>
            </a:solidFill>
          </a:ln>
        </p:spPr>
        <p:style>
          <a:lnRef idx="0"/>
          <a:fillRef idx="0"/>
          <a:effectRef idx="0"/>
          <a:fontRef idx="minor"/>
        </p:style>
      </p:sp>
      <p:sp>
        <p:nvSpPr>
          <p:cNvPr id="1184" name="CustomShape 24"/>
          <p:cNvSpPr/>
          <p:nvPr/>
        </p:nvSpPr>
        <p:spPr>
          <a:xfrm flipH="1">
            <a:off x="7500960" y="2806560"/>
            <a:ext cx="156600" cy="3991680"/>
          </a:xfrm>
          <a:prstGeom prst="rect">
            <a:avLst/>
          </a:prstGeom>
          <a:solidFill>
            <a:srgbClr val="729fcf"/>
          </a:solidFill>
          <a:ln>
            <a:solidFill>
              <a:srgbClr val="3465a4"/>
            </a:solidFill>
          </a:ln>
        </p:spPr>
        <p:style>
          <a:lnRef idx="0"/>
          <a:fillRef idx="0"/>
          <a:effectRef idx="0"/>
          <a:fontRef idx="minor"/>
        </p:style>
      </p:sp>
      <p:sp>
        <p:nvSpPr>
          <p:cNvPr id="1185" name="CustomShape 25"/>
          <p:cNvSpPr/>
          <p:nvPr/>
        </p:nvSpPr>
        <p:spPr>
          <a:xfrm flipH="1">
            <a:off x="8911440" y="2863080"/>
            <a:ext cx="156600" cy="3991680"/>
          </a:xfrm>
          <a:prstGeom prst="rect">
            <a:avLst/>
          </a:prstGeom>
          <a:solidFill>
            <a:srgbClr val="729fcf"/>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6" name="CustomShape 1"/>
          <p:cNvSpPr/>
          <p:nvPr/>
        </p:nvSpPr>
        <p:spPr>
          <a:xfrm>
            <a:off x="0" y="596520"/>
            <a:ext cx="10076760" cy="689040"/>
          </a:xfrm>
          <a:prstGeom prst="rect">
            <a:avLst/>
          </a:prstGeom>
          <a:solidFill>
            <a:srgbClr val="ffcc99"/>
          </a:solidFill>
          <a:ln>
            <a:noFill/>
          </a:ln>
        </p:spPr>
        <p:style>
          <a:lnRef idx="0"/>
          <a:fillRef idx="0"/>
          <a:effectRef idx="0"/>
          <a:fontRef idx="minor"/>
        </p:style>
      </p:sp>
      <p:sp>
        <p:nvSpPr>
          <p:cNvPr id="1187" name="TextShape 2"/>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Survei Integrasi</a:t>
            </a:r>
            <a:endParaRPr b="1" lang="en-US" sz="4400" spc="-1" strike="noStrike">
              <a:latin typeface="Lato Black"/>
            </a:endParaRPr>
          </a:p>
        </p:txBody>
      </p:sp>
      <p:sp>
        <p:nvSpPr>
          <p:cNvPr id="1188" name="TextShape 3"/>
          <p:cNvSpPr txBox="1"/>
          <p:nvPr/>
        </p:nvSpPr>
        <p:spPr>
          <a:xfrm>
            <a:off x="90360" y="1285560"/>
            <a:ext cx="9839160" cy="5851080"/>
          </a:xfrm>
          <a:prstGeom prst="rect">
            <a:avLst/>
          </a:prstGeom>
          <a:noFill/>
          <a:ln>
            <a:noFill/>
          </a:ln>
        </p:spPr>
        <p:txBody>
          <a:bodyPr lIns="0" rIns="0" tIns="0" bIns="0">
            <a:normAutofit fontScale="56000"/>
          </a:bodyPr>
          <a:p>
            <a:pPr marL="432000" indent="-324000">
              <a:spcAft>
                <a:spcPts val="1417"/>
              </a:spcAft>
              <a:buClr>
                <a:srgbClr val="000000"/>
              </a:buClr>
              <a:buSzPct val="45000"/>
              <a:buFont typeface="Wingdings" charset="2"/>
              <a:buChar char=""/>
            </a:pPr>
            <a:r>
              <a:rPr b="0" lang="en-US" sz="3200" spc="-1" strike="noStrike">
                <a:latin typeface="Lato"/>
              </a:rPr>
              <a:t>Model integrasi</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Apakah sudah menerapkan integrasi secara federated melalui:</a:t>
            </a:r>
            <a:endParaRPr b="0" lang="en-US" sz="2800" spc="-1" strike="noStrike">
              <a:latin typeface="Lato"/>
            </a:endParaRPr>
          </a:p>
          <a:p>
            <a:pPr lvl="2" marL="1296000" indent="-288000">
              <a:spcAft>
                <a:spcPts val="850"/>
              </a:spcAft>
              <a:buClr>
                <a:srgbClr val="000000"/>
              </a:buClr>
              <a:buSzPct val="75000"/>
              <a:buFont typeface="Symbol" charset="2"/>
              <a:buChar char=""/>
            </a:pPr>
            <a:r>
              <a:rPr b="0" lang="en-US" sz="2400" spc="-1" strike="noStrike">
                <a:latin typeface="Lato"/>
              </a:rPr>
              <a:t>Integrasi service </a:t>
            </a:r>
            <a:endParaRPr b="0" lang="en-US" sz="2400" spc="-1" strike="noStrike">
              <a:latin typeface="Lato"/>
            </a:endParaRPr>
          </a:p>
          <a:p>
            <a:pPr lvl="2" marL="1296000" indent="-288000">
              <a:spcAft>
                <a:spcPts val="850"/>
              </a:spcAft>
              <a:buClr>
                <a:srgbClr val="000000"/>
              </a:buClr>
              <a:buSzPct val="75000"/>
              <a:buFont typeface="Symbol" charset="2"/>
              <a:buChar char=""/>
            </a:pPr>
            <a:r>
              <a:rPr b="0" lang="en-US" sz="2400" spc="-1" strike="noStrike">
                <a:latin typeface="Lato"/>
              </a:rPr>
              <a:t>Intergrasi tabel data </a:t>
            </a:r>
            <a:endParaRPr b="0" lang="en-US" sz="2400" spc="-1" strike="noStrike">
              <a:latin typeface="Lato"/>
            </a:endParaRPr>
          </a:p>
          <a:p>
            <a:pPr lvl="2" marL="1296000" indent="-288000">
              <a:spcAft>
                <a:spcPts val="850"/>
              </a:spcAft>
              <a:buClr>
                <a:srgbClr val="000000"/>
              </a:buClr>
              <a:buSzPct val="75000"/>
              <a:buFont typeface="Symbol" charset="2"/>
              <a:buChar char=""/>
            </a:pPr>
            <a:r>
              <a:rPr b="0" lang="en-US" sz="2400" spc="-1" strike="noStrike">
                <a:latin typeface="Lato"/>
              </a:rPr>
              <a:t>Integrasi tampilan</a:t>
            </a:r>
            <a:endParaRPr b="0" lang="en-US" sz="24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Bagaimana mekanisme sinkronisasi data</a:t>
            </a:r>
            <a:endParaRPr b="0" lang="en-US" sz="2800" spc="-1" strike="noStrike">
              <a:latin typeface="Lato"/>
            </a:endParaRPr>
          </a:p>
          <a:p>
            <a:pPr lvl="2" marL="1296000" indent="-288000">
              <a:spcAft>
                <a:spcPts val="850"/>
              </a:spcAft>
              <a:buClr>
                <a:srgbClr val="000000"/>
              </a:buClr>
              <a:buSzPct val="75000"/>
              <a:buFont typeface="Symbol" charset="2"/>
              <a:buChar char=""/>
            </a:pPr>
            <a:r>
              <a:rPr b="0" lang="en-US" sz="2400" spc="-1" strike="noStrike">
                <a:latin typeface="Lato"/>
              </a:rPr>
              <a:t>Secara rutin per waktu </a:t>
            </a:r>
            <a:endParaRPr b="0" lang="en-US" sz="2400" spc="-1" strike="noStrike">
              <a:latin typeface="Lato"/>
            </a:endParaRPr>
          </a:p>
          <a:p>
            <a:pPr lvl="2" marL="1296000" indent="-288000">
              <a:spcAft>
                <a:spcPts val="850"/>
              </a:spcAft>
              <a:buClr>
                <a:srgbClr val="000000"/>
              </a:buClr>
              <a:buSzPct val="75000"/>
              <a:buFont typeface="Symbol" charset="2"/>
              <a:buChar char=""/>
            </a:pPr>
            <a:r>
              <a:rPr b="0" lang="en-US" sz="2400" spc="-1" strike="noStrike">
                <a:latin typeface="Lato"/>
              </a:rPr>
              <a:t>Ketika ada perubahan di satu data maka dilakukan sinkronisasi</a:t>
            </a:r>
            <a:endParaRPr b="0" lang="en-US" sz="2400" spc="-1" strike="noStrike">
              <a:latin typeface="Lato"/>
            </a:endParaRPr>
          </a:p>
          <a:p>
            <a:pPr lvl="2" marL="1296000" indent="-288000">
              <a:spcAft>
                <a:spcPts val="850"/>
              </a:spcAft>
              <a:buClr>
                <a:srgbClr val="000000"/>
              </a:buClr>
              <a:buSzPct val="75000"/>
              <a:buFont typeface="Symbol" charset="2"/>
              <a:buChar char=""/>
            </a:pPr>
            <a:r>
              <a:rPr b="0" lang="en-US" sz="2400" spc="-1" strike="noStrike">
                <a:latin typeface="Lato"/>
              </a:rPr>
              <a:t>Sinkronisasi manual</a:t>
            </a:r>
            <a:endParaRPr b="0" lang="en-US" sz="24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Komponen pendukung integrasi. Apakah telah diterapkan</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Menggunakan Service Bus</a:t>
            </a:r>
            <a:endParaRPr b="0" lang="en-US" sz="28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Permasalahan integrasi data</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Kasus yang pernah terjadi pada pengolahan data dan SIM → memahami “gap” dan “incident”</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9" name="" descr=""/>
          <p:cNvPicPr/>
          <p:nvPr/>
        </p:nvPicPr>
        <p:blipFill>
          <a:blip r:embed="rId1"/>
          <a:stretch/>
        </p:blipFill>
        <p:spPr>
          <a:xfrm>
            <a:off x="2151720" y="1285200"/>
            <a:ext cx="5716080" cy="5851080"/>
          </a:xfrm>
          <a:prstGeom prst="rect">
            <a:avLst/>
          </a:prstGeom>
          <a:ln>
            <a:noFill/>
          </a:ln>
        </p:spPr>
      </p:pic>
      <p:sp>
        <p:nvSpPr>
          <p:cNvPr id="1190"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Komponen Modelling</a:t>
            </a:r>
            <a:endParaRPr b="1" lang="en-US" sz="4400" spc="-1" strike="noStrike">
              <a:latin typeface="Lato Black"/>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1"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IDEF</a:t>
            </a:r>
            <a:endParaRPr b="1" lang="en-US" sz="4400" spc="-1" strike="noStrike">
              <a:latin typeface="Lato Black"/>
            </a:endParaRPr>
          </a:p>
        </p:txBody>
      </p:sp>
      <p:sp>
        <p:nvSpPr>
          <p:cNvPr id="1192" name="TextShape 2"/>
          <p:cNvSpPr txBox="1"/>
          <p:nvPr/>
        </p:nvSpPr>
        <p:spPr>
          <a:xfrm>
            <a:off x="90360" y="1285560"/>
            <a:ext cx="9839160" cy="5851080"/>
          </a:xfrm>
          <a:prstGeom prst="rect">
            <a:avLst/>
          </a:prstGeom>
          <a:noFill/>
          <a:ln>
            <a:noFill/>
          </a:ln>
        </p:spPr>
        <p:txBody>
          <a:bodyPr lIns="0" rIns="0" tIns="0" bIns="0">
            <a:normAutofit fontScale="42000"/>
          </a:bodyPr>
          <a:p>
            <a:pPr marL="432000" indent="-324000">
              <a:spcAft>
                <a:spcPts val="1417"/>
              </a:spcAft>
              <a:buClr>
                <a:srgbClr val="000000"/>
              </a:buClr>
              <a:buSzPct val="45000"/>
              <a:buFont typeface="Wingdings" charset="2"/>
              <a:buChar char=""/>
            </a:pPr>
            <a:r>
              <a:rPr b="0" lang="en-US" sz="3200" spc="-1" strike="noStrike">
                <a:latin typeface="Lato"/>
              </a:rPr>
              <a:t>Awalnya singkatan dari ICAM Definition, tapi di 1999 menjadi Integration DEFinition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Merupakan satu kumpulan bahasa permodelan pada rekayasa perangkat lunak</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Dikembangkan oleh US Airfoce dan  banyak digunakan di USA DoD dan merupakan public domain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ISO/IEC/IEEE 31320-1:2012(en) → Information technology — Modeling Languages — Part 1: Syntax and Semantics for IDEF0</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ISO/IEC/IEEE 31320-2:2012(en) → Information technology — Modeling Languages — Part 2: Syntax and Semantics for IDEF1X97 (IDEFobject)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Hingga tahun 1995 hanya IDEF0, IDEF1x, IDEF2, IDEF4 telah  dikembangkan lengkap. Beberapa IDE sudah mulai dirancang. Pada tahun 1995 IDEF9, IDEF6, IDEF8 dan IDF 14 sudah dikegkangkan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Metoda IDEF7, IDEF10, IDEF11, IDEF12, IDEF14 belum dikembuna</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3"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Jenis-jenis IDEF</a:t>
            </a:r>
            <a:endParaRPr b="1" lang="en-US" sz="4400" spc="-1" strike="noStrike">
              <a:latin typeface="Lato Black"/>
            </a:endParaRPr>
          </a:p>
        </p:txBody>
      </p:sp>
      <p:sp>
        <p:nvSpPr>
          <p:cNvPr id="1194" name="TextShape 2"/>
          <p:cNvSpPr txBox="1"/>
          <p:nvPr/>
        </p:nvSpPr>
        <p:spPr>
          <a:xfrm>
            <a:off x="90360" y="1285560"/>
            <a:ext cx="9839160" cy="5851080"/>
          </a:xfrm>
          <a:prstGeom prst="rect">
            <a:avLst/>
          </a:prstGeom>
          <a:noFill/>
          <a:ln>
            <a:noFill/>
          </a:ln>
        </p:spPr>
        <p:txBody>
          <a:bodyPr lIns="0" rIns="0" tIns="0" bIns="0">
            <a:normAutofit fontScale="41000"/>
          </a:bodyPr>
          <a:p>
            <a:pPr marL="432000" indent="-324000">
              <a:spcAft>
                <a:spcPts val="1417"/>
              </a:spcAft>
              <a:buClr>
                <a:srgbClr val="000000"/>
              </a:buClr>
              <a:buSzPct val="45000"/>
              <a:buFont typeface="Wingdings" charset="2"/>
              <a:buChar char=""/>
            </a:pPr>
            <a:r>
              <a:rPr b="0" lang="en-US" sz="3200" spc="-1" strike="noStrike">
                <a:latin typeface="Lato"/>
              </a:rPr>
              <a:t>IDEF0 : Function modeling[3]</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IDEF1 : Information modeling [4]</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IDEF1X : Data modeling [5]</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IDEF2 : Simulation model design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IDEF3 : Process description capture [6]</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IDEF4 : Object-oriented design [7]</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IDEF5 : Ontology description capture [8]</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IDEF6 : Design rationale capture [9]</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IDEF7 : Information system auditing</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IDEF8 : User interface modeling</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IDEF9 : Business constraint discovery</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IDEF10 : Implementation architecture modeling</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IDEF11 : Information artifact modeling</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IDEF12 : Organization modeling</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IDEF13 : Three schema mapping design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IDEF14 : Network design</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IDEF0  pembuatan sistem</a:t>
            </a:r>
            <a:endParaRPr b="1" lang="en-US" sz="4400" spc="-1" strike="noStrike">
              <a:latin typeface="Lato Black"/>
            </a:endParaRPr>
          </a:p>
        </p:txBody>
      </p:sp>
      <p:pic>
        <p:nvPicPr>
          <p:cNvPr id="1196" name="" descr=""/>
          <p:cNvPicPr/>
          <p:nvPr/>
        </p:nvPicPr>
        <p:blipFill>
          <a:blip r:embed="rId1"/>
          <a:stretch/>
        </p:blipFill>
        <p:spPr>
          <a:xfrm>
            <a:off x="2102400" y="1280520"/>
            <a:ext cx="7657200" cy="5810760"/>
          </a:xfrm>
          <a:prstGeom prst="rect">
            <a:avLst/>
          </a:prstGeom>
          <a:ln>
            <a:noFill/>
          </a:ln>
        </p:spPr>
      </p:pic>
      <p:pic>
        <p:nvPicPr>
          <p:cNvPr id="1197" name="" descr=""/>
          <p:cNvPicPr/>
          <p:nvPr/>
        </p:nvPicPr>
        <p:blipFill>
          <a:blip r:embed="rId2"/>
          <a:stretch/>
        </p:blipFill>
        <p:spPr>
          <a:xfrm>
            <a:off x="236520" y="4685760"/>
            <a:ext cx="3145320" cy="240516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TextShape 1"/>
          <p:cNvSpPr txBox="1"/>
          <p:nvPr/>
        </p:nvSpPr>
        <p:spPr>
          <a:xfrm>
            <a:off x="6749280" y="302760"/>
            <a:ext cx="2822760" cy="1260000"/>
          </a:xfrm>
          <a:prstGeom prst="rect">
            <a:avLst/>
          </a:prstGeom>
          <a:noFill/>
          <a:ln>
            <a:noFill/>
          </a:ln>
        </p:spPr>
        <p:txBody>
          <a:bodyPr anchor="ctr">
            <a:noAutofit/>
          </a:bodyPr>
          <a:p>
            <a:pPr algn="ctr">
              <a:lnSpc>
                <a:spcPct val="100000"/>
              </a:lnSpc>
            </a:pPr>
            <a:r>
              <a:rPr b="0" lang="en-US" sz="4400" spc="-1" strike="noStrike">
                <a:solidFill>
                  <a:srgbClr val="000000"/>
                </a:solidFill>
                <a:latin typeface="comic"/>
              </a:rPr>
              <a:t>IDEF0</a:t>
            </a:r>
            <a:endParaRPr b="1" lang="en-US" sz="4400" spc="-1" strike="noStrike">
              <a:latin typeface="Lato Black"/>
            </a:endParaRPr>
          </a:p>
        </p:txBody>
      </p:sp>
      <p:pic>
        <p:nvPicPr>
          <p:cNvPr id="1199" name="Picture 4" descr=""/>
          <p:cNvPicPr/>
          <p:nvPr/>
        </p:nvPicPr>
        <p:blipFill>
          <a:blip r:embed="rId1"/>
          <a:stretch/>
        </p:blipFill>
        <p:spPr>
          <a:xfrm>
            <a:off x="156960" y="548640"/>
            <a:ext cx="5648760" cy="659088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TextShape 1"/>
          <p:cNvSpPr txBox="1"/>
          <p:nvPr/>
        </p:nvSpPr>
        <p:spPr>
          <a:xfrm>
            <a:off x="138240" y="508680"/>
            <a:ext cx="5528880" cy="771840"/>
          </a:xfrm>
          <a:prstGeom prst="rect">
            <a:avLst/>
          </a:prstGeom>
          <a:noFill/>
          <a:ln>
            <a:noFill/>
          </a:ln>
        </p:spPr>
        <p:txBody>
          <a:bodyPr lIns="0" rIns="0" tIns="0" bIns="0" anchor="ctr">
            <a:spAutoFit/>
          </a:bodyPr>
          <a:p>
            <a:pPr algn="ctr"/>
            <a:r>
              <a:rPr b="1" lang="en-US" sz="4400" spc="-1" strike="noStrike">
                <a:latin typeface="Lato Black"/>
              </a:rPr>
              <a:t>Konsepsi Alur Kerja </a:t>
            </a:r>
            <a:endParaRPr b="1" lang="en-US" sz="4400" spc="-1" strike="noStrike">
              <a:latin typeface="Lato Black"/>
            </a:endParaRPr>
          </a:p>
        </p:txBody>
      </p:sp>
      <p:sp>
        <p:nvSpPr>
          <p:cNvPr id="879" name="CustomShape 2"/>
          <p:cNvSpPr/>
          <p:nvPr/>
        </p:nvSpPr>
        <p:spPr>
          <a:xfrm>
            <a:off x="146880" y="1576080"/>
            <a:ext cx="2412360" cy="941400"/>
          </a:xfrm>
          <a:prstGeom prst="rect">
            <a:avLst/>
          </a:prstGeom>
          <a:solidFill>
            <a:srgbClr val="729fcf"/>
          </a:solidFill>
          <a:ln>
            <a:solidFill>
              <a:srgbClr val="3465af"/>
            </a:solidFill>
          </a:ln>
        </p:spPr>
        <p:style>
          <a:lnRef idx="0"/>
          <a:fillRef idx="0"/>
          <a:effectRef idx="0"/>
          <a:fontRef idx="minor"/>
        </p:style>
        <p:txBody>
          <a:bodyPr wrap="none" lIns="90000" rIns="90000" tIns="45000" bIns="45000" anchor="ctr">
            <a:noAutofit/>
          </a:bodyPr>
          <a:p>
            <a:pPr algn="ctr"/>
            <a:r>
              <a:rPr b="0" lang="en-US" sz="1800" spc="-1" strike="noStrike">
                <a:solidFill>
                  <a:srgbClr val="000000"/>
                </a:solidFill>
                <a:latin typeface="Lato"/>
              </a:rPr>
              <a:t>Arsitektur Business </a:t>
            </a:r>
            <a:endParaRPr b="0" lang="en-US" sz="1800" spc="-1" strike="noStrike">
              <a:solidFill>
                <a:srgbClr val="000000"/>
              </a:solidFill>
              <a:latin typeface="Arial"/>
            </a:endParaRPr>
          </a:p>
        </p:txBody>
      </p:sp>
      <p:sp>
        <p:nvSpPr>
          <p:cNvPr id="880" name="CustomShape 3"/>
          <p:cNvSpPr/>
          <p:nvPr/>
        </p:nvSpPr>
        <p:spPr>
          <a:xfrm>
            <a:off x="137520" y="3081600"/>
            <a:ext cx="2413080" cy="941400"/>
          </a:xfrm>
          <a:prstGeom prst="rect">
            <a:avLst/>
          </a:prstGeom>
          <a:solidFill>
            <a:srgbClr val="729fcf"/>
          </a:solidFill>
          <a:ln>
            <a:solidFill>
              <a:srgbClr val="3465af"/>
            </a:solidFill>
          </a:ln>
        </p:spPr>
        <p:style>
          <a:lnRef idx="0"/>
          <a:fillRef idx="0"/>
          <a:effectRef idx="0"/>
          <a:fontRef idx="minor"/>
        </p:style>
        <p:txBody>
          <a:bodyPr wrap="none" lIns="90000" rIns="90000" tIns="45000" bIns="45000" anchor="ctr">
            <a:noAutofit/>
          </a:bodyPr>
          <a:p>
            <a:pPr algn="ctr"/>
            <a:r>
              <a:rPr b="0" lang="en-US" sz="1800" spc="-1" strike="noStrike">
                <a:solidFill>
                  <a:srgbClr val="000000"/>
                </a:solidFill>
                <a:latin typeface="Lato"/>
              </a:rPr>
              <a:t>Arsitektur Informasi</a:t>
            </a:r>
            <a:endParaRPr b="0" lang="en-US" sz="1800" spc="-1" strike="noStrike">
              <a:solidFill>
                <a:srgbClr val="000000"/>
              </a:solidFill>
              <a:latin typeface="Arial"/>
            </a:endParaRPr>
          </a:p>
          <a:p>
            <a:pPr algn="ctr"/>
            <a:r>
              <a:rPr b="0" lang="en-US" sz="1800" spc="-1" strike="noStrike">
                <a:solidFill>
                  <a:srgbClr val="000000"/>
                </a:solidFill>
                <a:latin typeface="Lato"/>
              </a:rPr>
              <a:t>Arsitektur Data</a:t>
            </a:r>
            <a:endParaRPr b="0" lang="en-US" sz="1800" spc="-1" strike="noStrike">
              <a:solidFill>
                <a:srgbClr val="000000"/>
              </a:solidFill>
              <a:latin typeface="Arial"/>
            </a:endParaRPr>
          </a:p>
        </p:txBody>
      </p:sp>
      <p:sp>
        <p:nvSpPr>
          <p:cNvPr id="881" name="CustomShape 4"/>
          <p:cNvSpPr/>
          <p:nvPr/>
        </p:nvSpPr>
        <p:spPr>
          <a:xfrm>
            <a:off x="128880" y="4563360"/>
            <a:ext cx="2412360" cy="941400"/>
          </a:xfrm>
          <a:prstGeom prst="rect">
            <a:avLst/>
          </a:prstGeom>
          <a:solidFill>
            <a:srgbClr val="729fcf"/>
          </a:solidFill>
          <a:ln>
            <a:solidFill>
              <a:srgbClr val="3465af"/>
            </a:solidFill>
          </a:ln>
        </p:spPr>
        <p:style>
          <a:lnRef idx="0"/>
          <a:fillRef idx="0"/>
          <a:effectRef idx="0"/>
          <a:fontRef idx="minor"/>
        </p:style>
        <p:txBody>
          <a:bodyPr wrap="none" lIns="90000" rIns="90000" tIns="45000" bIns="45000" anchor="ctr">
            <a:noAutofit/>
          </a:bodyPr>
          <a:p>
            <a:pPr algn="ctr"/>
            <a:r>
              <a:rPr b="0" lang="en-US" sz="1800" spc="-1" strike="noStrike">
                <a:solidFill>
                  <a:srgbClr val="000000"/>
                </a:solidFill>
                <a:latin typeface="Lato"/>
              </a:rPr>
              <a:t>Arsitektur Aplikasi</a:t>
            </a:r>
            <a:endParaRPr b="0" lang="en-US" sz="1800" spc="-1" strike="noStrike">
              <a:solidFill>
                <a:srgbClr val="000000"/>
              </a:solidFill>
              <a:latin typeface="Arial"/>
            </a:endParaRPr>
          </a:p>
        </p:txBody>
      </p:sp>
      <p:sp>
        <p:nvSpPr>
          <p:cNvPr id="882" name="CustomShape 5"/>
          <p:cNvSpPr/>
          <p:nvPr/>
        </p:nvSpPr>
        <p:spPr>
          <a:xfrm>
            <a:off x="128880" y="5986800"/>
            <a:ext cx="2412360" cy="941400"/>
          </a:xfrm>
          <a:prstGeom prst="rect">
            <a:avLst/>
          </a:prstGeom>
          <a:solidFill>
            <a:srgbClr val="729fcf"/>
          </a:solidFill>
          <a:ln>
            <a:solidFill>
              <a:srgbClr val="3465af"/>
            </a:solidFill>
          </a:ln>
        </p:spPr>
        <p:style>
          <a:lnRef idx="0"/>
          <a:fillRef idx="0"/>
          <a:effectRef idx="0"/>
          <a:fontRef idx="minor"/>
        </p:style>
        <p:txBody>
          <a:bodyPr wrap="none" lIns="90000" rIns="90000" tIns="45000" bIns="45000" anchor="ctr">
            <a:noAutofit/>
          </a:bodyPr>
          <a:p>
            <a:pPr algn="ctr"/>
            <a:r>
              <a:rPr b="0" lang="en-US" sz="1800" spc="-1" strike="noStrike">
                <a:solidFill>
                  <a:srgbClr val="000000"/>
                </a:solidFill>
                <a:latin typeface="Lato"/>
              </a:rPr>
              <a:t>Arsitektur Teknologi</a:t>
            </a:r>
            <a:endParaRPr b="0" lang="en-US" sz="1800" spc="-1" strike="noStrike">
              <a:solidFill>
                <a:srgbClr val="000000"/>
              </a:solidFill>
              <a:latin typeface="Arial"/>
            </a:endParaRPr>
          </a:p>
        </p:txBody>
      </p:sp>
      <p:sp>
        <p:nvSpPr>
          <p:cNvPr id="883" name="CustomShape 6"/>
          <p:cNvSpPr/>
          <p:nvPr/>
        </p:nvSpPr>
        <p:spPr>
          <a:xfrm>
            <a:off x="8775360" y="3968280"/>
            <a:ext cx="699480" cy="513360"/>
          </a:xfrm>
          <a:prstGeom prst="can">
            <a:avLst>
              <a:gd name="adj" fmla="val 25000"/>
            </a:avLst>
          </a:prstGeom>
          <a:solidFill>
            <a:srgbClr val="729fcf"/>
          </a:solidFill>
          <a:ln>
            <a:solidFill>
              <a:srgbClr val="3465af"/>
            </a:solidFill>
          </a:ln>
        </p:spPr>
        <p:style>
          <a:lnRef idx="0"/>
          <a:fillRef idx="0"/>
          <a:effectRef idx="0"/>
          <a:fontRef idx="minor"/>
        </p:style>
      </p:sp>
      <p:sp>
        <p:nvSpPr>
          <p:cNvPr id="884" name="CustomShape 7"/>
          <p:cNvSpPr/>
          <p:nvPr/>
        </p:nvSpPr>
        <p:spPr>
          <a:xfrm flipH="1" flipV="1">
            <a:off x="9281520" y="2926800"/>
            <a:ext cx="677880" cy="548640"/>
          </a:xfrm>
          <a:prstGeom prst="foldedCorner">
            <a:avLst>
              <a:gd name="adj" fmla="val 12500"/>
            </a:avLst>
          </a:prstGeom>
          <a:solidFill>
            <a:srgbClr val="729fcf"/>
          </a:solidFill>
          <a:ln>
            <a:solidFill>
              <a:srgbClr val="3465af"/>
            </a:solidFill>
          </a:ln>
        </p:spPr>
        <p:style>
          <a:lnRef idx="0"/>
          <a:fillRef idx="0"/>
          <a:effectRef idx="0"/>
          <a:fontRef idx="minor"/>
        </p:style>
      </p:sp>
      <p:sp>
        <p:nvSpPr>
          <p:cNvPr id="885" name="CustomShape 8"/>
          <p:cNvSpPr/>
          <p:nvPr/>
        </p:nvSpPr>
        <p:spPr>
          <a:xfrm>
            <a:off x="8707680" y="4939920"/>
            <a:ext cx="890280" cy="593280"/>
          </a:xfrm>
          <a:custGeom>
            <a:avLst/>
            <a:gdLst/>
            <a:ahLst/>
            <a:rect l="0" t="0" r="r" b="b"/>
            <a:pathLst>
              <a:path w="2475" h="1649">
                <a:moveTo>
                  <a:pt x="274" y="0"/>
                </a:moveTo>
                <a:cubicBezTo>
                  <a:pt x="137" y="0"/>
                  <a:pt x="0" y="137"/>
                  <a:pt x="0" y="274"/>
                </a:cubicBezTo>
                <a:lnTo>
                  <a:pt x="0" y="1374"/>
                </a:lnTo>
                <a:cubicBezTo>
                  <a:pt x="0" y="1511"/>
                  <a:pt x="137" y="1648"/>
                  <a:pt x="274" y="1648"/>
                </a:cubicBezTo>
                <a:lnTo>
                  <a:pt x="2199" y="1648"/>
                </a:lnTo>
                <a:cubicBezTo>
                  <a:pt x="2336" y="1648"/>
                  <a:pt x="2474" y="1511"/>
                  <a:pt x="2474" y="1374"/>
                </a:cubicBezTo>
                <a:lnTo>
                  <a:pt x="2474" y="274"/>
                </a:lnTo>
                <a:cubicBezTo>
                  <a:pt x="2474" y="137"/>
                  <a:pt x="2336" y="0"/>
                  <a:pt x="2199" y="0"/>
                </a:cubicBezTo>
                <a:lnTo>
                  <a:pt x="274" y="0"/>
                </a:lnTo>
              </a:path>
            </a:pathLst>
          </a:custGeom>
          <a:solidFill>
            <a:srgbClr val="729fcf"/>
          </a:solidFill>
          <a:ln>
            <a:solidFill>
              <a:srgbClr val="3465af"/>
            </a:solidFill>
          </a:ln>
        </p:spPr>
        <p:style>
          <a:lnRef idx="0"/>
          <a:fillRef idx="0"/>
          <a:effectRef idx="0"/>
          <a:fontRef idx="minor"/>
        </p:style>
      </p:sp>
      <p:sp>
        <p:nvSpPr>
          <p:cNvPr id="886" name="CustomShape 9"/>
          <p:cNvSpPr/>
          <p:nvPr/>
        </p:nvSpPr>
        <p:spPr>
          <a:xfrm>
            <a:off x="8785440" y="5174280"/>
            <a:ext cx="302040" cy="278640"/>
          </a:xfrm>
          <a:prstGeom prst="can">
            <a:avLst>
              <a:gd name="adj" fmla="val 25000"/>
            </a:avLst>
          </a:prstGeom>
          <a:solidFill>
            <a:srgbClr val="729fcf"/>
          </a:solidFill>
          <a:ln>
            <a:solidFill>
              <a:srgbClr val="3465af"/>
            </a:solidFill>
          </a:ln>
        </p:spPr>
        <p:style>
          <a:lnRef idx="0"/>
          <a:fillRef idx="0"/>
          <a:effectRef idx="0"/>
          <a:fontRef idx="minor"/>
        </p:style>
      </p:sp>
      <p:sp>
        <p:nvSpPr>
          <p:cNvPr id="887" name="CustomShape 10"/>
          <p:cNvSpPr/>
          <p:nvPr/>
        </p:nvSpPr>
        <p:spPr>
          <a:xfrm>
            <a:off x="9218520" y="5165280"/>
            <a:ext cx="325440" cy="296280"/>
          </a:xfrm>
          <a:prstGeom prst="can">
            <a:avLst>
              <a:gd name="adj" fmla="val 25000"/>
            </a:avLst>
          </a:prstGeom>
          <a:solidFill>
            <a:srgbClr val="729fcf"/>
          </a:solidFill>
          <a:ln>
            <a:solidFill>
              <a:srgbClr val="3465af"/>
            </a:solidFill>
          </a:ln>
        </p:spPr>
        <p:style>
          <a:lnRef idx="0"/>
          <a:fillRef idx="0"/>
          <a:effectRef idx="0"/>
          <a:fontRef idx="minor"/>
        </p:style>
      </p:sp>
      <p:sp>
        <p:nvSpPr>
          <p:cNvPr id="888" name="CustomShape 11"/>
          <p:cNvSpPr/>
          <p:nvPr/>
        </p:nvSpPr>
        <p:spPr>
          <a:xfrm>
            <a:off x="3095640" y="1817280"/>
            <a:ext cx="446760" cy="411840"/>
          </a:xfrm>
          <a:prstGeom prst="rect">
            <a:avLst/>
          </a:prstGeom>
          <a:solidFill>
            <a:srgbClr val="729fcf"/>
          </a:solidFill>
          <a:ln>
            <a:solidFill>
              <a:srgbClr val="3465af"/>
            </a:solidFill>
          </a:ln>
        </p:spPr>
        <p:style>
          <a:lnRef idx="0"/>
          <a:fillRef idx="0"/>
          <a:effectRef idx="0"/>
          <a:fontRef idx="minor"/>
        </p:style>
      </p:sp>
      <p:sp>
        <p:nvSpPr>
          <p:cNvPr id="889" name="CustomShape 12"/>
          <p:cNvSpPr/>
          <p:nvPr/>
        </p:nvSpPr>
        <p:spPr>
          <a:xfrm>
            <a:off x="4588560" y="1817280"/>
            <a:ext cx="376200" cy="435240"/>
          </a:xfrm>
          <a:prstGeom prst="rect">
            <a:avLst/>
          </a:prstGeom>
          <a:solidFill>
            <a:srgbClr val="729fcf"/>
          </a:solidFill>
          <a:ln>
            <a:solidFill>
              <a:srgbClr val="3465af"/>
            </a:solidFill>
          </a:ln>
        </p:spPr>
        <p:style>
          <a:lnRef idx="0"/>
          <a:fillRef idx="0"/>
          <a:effectRef idx="0"/>
          <a:fontRef idx="minor"/>
        </p:style>
      </p:sp>
      <p:sp>
        <p:nvSpPr>
          <p:cNvPr id="890" name="CustomShape 13"/>
          <p:cNvSpPr/>
          <p:nvPr/>
        </p:nvSpPr>
        <p:spPr>
          <a:xfrm>
            <a:off x="875520" y="2599560"/>
            <a:ext cx="736200" cy="411480"/>
          </a:xfrm>
          <a:custGeom>
            <a:avLst/>
            <a:gdLst/>
            <a:ahLst/>
            <a:rect l="0" t="0" r="r" b="b"/>
            <a:pathLst>
              <a:path w="2047" h="1145">
                <a:moveTo>
                  <a:pt x="511" y="0"/>
                </a:moveTo>
                <a:lnTo>
                  <a:pt x="511" y="858"/>
                </a:lnTo>
                <a:lnTo>
                  <a:pt x="0" y="858"/>
                </a:lnTo>
                <a:lnTo>
                  <a:pt x="1023" y="1144"/>
                </a:lnTo>
                <a:lnTo>
                  <a:pt x="2046" y="858"/>
                </a:lnTo>
                <a:lnTo>
                  <a:pt x="1534" y="858"/>
                </a:lnTo>
                <a:lnTo>
                  <a:pt x="1534" y="0"/>
                </a:lnTo>
                <a:lnTo>
                  <a:pt x="511" y="0"/>
                </a:lnTo>
              </a:path>
            </a:pathLst>
          </a:custGeom>
          <a:solidFill>
            <a:srgbClr val="004586"/>
          </a:solidFill>
          <a:ln>
            <a:solidFill>
              <a:srgbClr val="3465af"/>
            </a:solidFill>
          </a:ln>
        </p:spPr>
        <p:style>
          <a:lnRef idx="0"/>
          <a:fillRef idx="0"/>
          <a:effectRef idx="0"/>
          <a:fontRef idx="minor"/>
        </p:style>
      </p:sp>
      <p:sp>
        <p:nvSpPr>
          <p:cNvPr id="891" name="CustomShape 14"/>
          <p:cNvSpPr/>
          <p:nvPr/>
        </p:nvSpPr>
        <p:spPr>
          <a:xfrm>
            <a:off x="875520" y="4151880"/>
            <a:ext cx="736200" cy="411480"/>
          </a:xfrm>
          <a:custGeom>
            <a:avLst/>
            <a:gdLst/>
            <a:ahLst/>
            <a:rect l="0" t="0" r="r" b="b"/>
            <a:pathLst>
              <a:path w="2047" h="1145">
                <a:moveTo>
                  <a:pt x="511" y="0"/>
                </a:moveTo>
                <a:lnTo>
                  <a:pt x="511" y="858"/>
                </a:lnTo>
                <a:lnTo>
                  <a:pt x="0" y="858"/>
                </a:lnTo>
                <a:lnTo>
                  <a:pt x="1023" y="1144"/>
                </a:lnTo>
                <a:lnTo>
                  <a:pt x="2046" y="858"/>
                </a:lnTo>
                <a:lnTo>
                  <a:pt x="1534" y="858"/>
                </a:lnTo>
                <a:lnTo>
                  <a:pt x="1534" y="0"/>
                </a:lnTo>
                <a:lnTo>
                  <a:pt x="511" y="0"/>
                </a:lnTo>
              </a:path>
            </a:pathLst>
          </a:custGeom>
          <a:solidFill>
            <a:srgbClr val="004586"/>
          </a:solidFill>
          <a:ln>
            <a:solidFill>
              <a:srgbClr val="3465af"/>
            </a:solidFill>
          </a:ln>
        </p:spPr>
        <p:style>
          <a:lnRef idx="0"/>
          <a:fillRef idx="0"/>
          <a:effectRef idx="0"/>
          <a:fontRef idx="minor"/>
        </p:style>
      </p:sp>
      <p:sp>
        <p:nvSpPr>
          <p:cNvPr id="892" name="CustomShape 15"/>
          <p:cNvSpPr/>
          <p:nvPr/>
        </p:nvSpPr>
        <p:spPr>
          <a:xfrm>
            <a:off x="875520" y="5587200"/>
            <a:ext cx="736200" cy="411480"/>
          </a:xfrm>
          <a:custGeom>
            <a:avLst/>
            <a:gdLst/>
            <a:ahLst/>
            <a:rect l="0" t="0" r="r" b="b"/>
            <a:pathLst>
              <a:path w="2047" h="1145">
                <a:moveTo>
                  <a:pt x="511" y="0"/>
                </a:moveTo>
                <a:lnTo>
                  <a:pt x="511" y="858"/>
                </a:lnTo>
                <a:lnTo>
                  <a:pt x="0" y="858"/>
                </a:lnTo>
                <a:lnTo>
                  <a:pt x="1023" y="1144"/>
                </a:lnTo>
                <a:lnTo>
                  <a:pt x="2046" y="858"/>
                </a:lnTo>
                <a:lnTo>
                  <a:pt x="1534" y="858"/>
                </a:lnTo>
                <a:lnTo>
                  <a:pt x="1534" y="0"/>
                </a:lnTo>
                <a:lnTo>
                  <a:pt x="511" y="0"/>
                </a:lnTo>
              </a:path>
            </a:pathLst>
          </a:custGeom>
          <a:solidFill>
            <a:srgbClr val="004586"/>
          </a:solidFill>
          <a:ln>
            <a:solidFill>
              <a:srgbClr val="3465af"/>
            </a:solidFill>
          </a:ln>
        </p:spPr>
        <p:style>
          <a:lnRef idx="0"/>
          <a:fillRef idx="0"/>
          <a:effectRef idx="0"/>
          <a:fontRef idx="minor"/>
        </p:style>
      </p:sp>
      <p:sp>
        <p:nvSpPr>
          <p:cNvPr id="893" name="TextShape 16"/>
          <p:cNvSpPr txBox="1"/>
          <p:nvPr/>
        </p:nvSpPr>
        <p:spPr>
          <a:xfrm>
            <a:off x="8226720" y="5580360"/>
            <a:ext cx="1849680" cy="364680"/>
          </a:xfrm>
          <a:prstGeom prst="rect">
            <a:avLst/>
          </a:prstGeom>
          <a:noFill/>
          <a:ln>
            <a:noFill/>
          </a:ln>
        </p:spPr>
        <p:txBody>
          <a:bodyPr lIns="90000" rIns="90000" tIns="45000" bIns="45000">
            <a:spAutoFit/>
          </a:bodyPr>
          <a:p>
            <a:r>
              <a:rPr b="0" lang="en-US" sz="1800" spc="-1" strike="noStrike">
                <a:solidFill>
                  <a:srgbClr val="000000"/>
                </a:solidFill>
                <a:latin typeface="Lato"/>
              </a:rPr>
              <a:t>Sistem Informasi</a:t>
            </a:r>
            <a:endParaRPr b="0" lang="en-US" sz="1800" spc="-1" strike="noStrike">
              <a:solidFill>
                <a:srgbClr val="000000"/>
              </a:solidFill>
              <a:latin typeface="Arial"/>
            </a:endParaRPr>
          </a:p>
        </p:txBody>
      </p:sp>
      <p:sp>
        <p:nvSpPr>
          <p:cNvPr id="894" name="CustomShape 17"/>
          <p:cNvSpPr/>
          <p:nvPr/>
        </p:nvSpPr>
        <p:spPr>
          <a:xfrm>
            <a:off x="6700680" y="640080"/>
            <a:ext cx="610920" cy="259200"/>
          </a:xfrm>
          <a:prstGeom prst="rect">
            <a:avLst/>
          </a:prstGeom>
          <a:solidFill>
            <a:srgbClr val="729fcf"/>
          </a:solidFill>
          <a:ln>
            <a:solidFill>
              <a:srgbClr val="3465af"/>
            </a:solidFill>
          </a:ln>
        </p:spPr>
        <p:style>
          <a:lnRef idx="0"/>
          <a:fillRef idx="0"/>
          <a:effectRef idx="0"/>
          <a:fontRef idx="minor"/>
        </p:style>
      </p:sp>
      <p:sp>
        <p:nvSpPr>
          <p:cNvPr id="895" name="CustomShape 18"/>
          <p:cNvSpPr/>
          <p:nvPr/>
        </p:nvSpPr>
        <p:spPr>
          <a:xfrm>
            <a:off x="6606720" y="1263960"/>
            <a:ext cx="388080" cy="329400"/>
          </a:xfrm>
          <a:prstGeom prst="rect">
            <a:avLst/>
          </a:prstGeom>
          <a:solidFill>
            <a:srgbClr val="729fcf"/>
          </a:solidFill>
          <a:ln>
            <a:solidFill>
              <a:srgbClr val="3465af"/>
            </a:solidFill>
          </a:ln>
        </p:spPr>
        <p:style>
          <a:lnRef idx="0"/>
          <a:fillRef idx="0"/>
          <a:effectRef idx="0"/>
          <a:fontRef idx="minor"/>
        </p:style>
      </p:sp>
      <p:sp>
        <p:nvSpPr>
          <p:cNvPr id="896" name="CustomShape 19"/>
          <p:cNvSpPr/>
          <p:nvPr/>
        </p:nvSpPr>
        <p:spPr>
          <a:xfrm>
            <a:off x="7582320" y="1263960"/>
            <a:ext cx="458640" cy="329400"/>
          </a:xfrm>
          <a:prstGeom prst="rect">
            <a:avLst/>
          </a:prstGeom>
          <a:solidFill>
            <a:srgbClr val="729fcf"/>
          </a:solidFill>
          <a:ln>
            <a:solidFill>
              <a:srgbClr val="3465af"/>
            </a:solidFill>
          </a:ln>
        </p:spPr>
        <p:style>
          <a:lnRef idx="0"/>
          <a:fillRef idx="0"/>
          <a:effectRef idx="0"/>
          <a:fontRef idx="minor"/>
        </p:style>
      </p:sp>
      <p:sp>
        <p:nvSpPr>
          <p:cNvPr id="897" name="CustomShape 20"/>
          <p:cNvSpPr/>
          <p:nvPr/>
        </p:nvSpPr>
        <p:spPr>
          <a:xfrm>
            <a:off x="5700960" y="1251720"/>
            <a:ext cx="435240" cy="329400"/>
          </a:xfrm>
          <a:prstGeom prst="rect">
            <a:avLst/>
          </a:prstGeom>
          <a:solidFill>
            <a:srgbClr val="729fcf"/>
          </a:solidFill>
          <a:ln>
            <a:solidFill>
              <a:srgbClr val="3465af"/>
            </a:solidFill>
          </a:ln>
        </p:spPr>
        <p:style>
          <a:lnRef idx="0"/>
          <a:fillRef idx="0"/>
          <a:effectRef idx="0"/>
          <a:fontRef idx="minor"/>
        </p:style>
      </p:sp>
      <p:sp>
        <p:nvSpPr>
          <p:cNvPr id="898" name="CustomShape 21"/>
          <p:cNvSpPr/>
          <p:nvPr/>
        </p:nvSpPr>
        <p:spPr>
          <a:xfrm>
            <a:off x="3871440" y="1805760"/>
            <a:ext cx="376200" cy="435240"/>
          </a:xfrm>
          <a:prstGeom prst="rect">
            <a:avLst/>
          </a:prstGeom>
          <a:solidFill>
            <a:srgbClr val="729fcf"/>
          </a:solidFill>
          <a:ln>
            <a:solidFill>
              <a:srgbClr val="3465af"/>
            </a:solidFill>
          </a:ln>
        </p:spPr>
        <p:style>
          <a:lnRef idx="0"/>
          <a:fillRef idx="0"/>
          <a:effectRef idx="0"/>
          <a:fontRef idx="minor"/>
        </p:style>
      </p:sp>
      <p:sp>
        <p:nvSpPr>
          <p:cNvPr id="899" name="CustomShape 22"/>
          <p:cNvSpPr/>
          <p:nvPr/>
        </p:nvSpPr>
        <p:spPr>
          <a:xfrm>
            <a:off x="5889240" y="1922760"/>
            <a:ext cx="388080" cy="329400"/>
          </a:xfrm>
          <a:prstGeom prst="rect">
            <a:avLst/>
          </a:prstGeom>
          <a:solidFill>
            <a:srgbClr val="729fcf"/>
          </a:solidFill>
          <a:ln>
            <a:solidFill>
              <a:srgbClr val="3465af"/>
            </a:solidFill>
          </a:ln>
        </p:spPr>
        <p:style>
          <a:lnRef idx="0"/>
          <a:fillRef idx="0"/>
          <a:effectRef idx="0"/>
          <a:fontRef idx="minor"/>
        </p:style>
      </p:sp>
      <p:sp>
        <p:nvSpPr>
          <p:cNvPr id="900" name="CustomShape 23"/>
          <p:cNvSpPr/>
          <p:nvPr/>
        </p:nvSpPr>
        <p:spPr>
          <a:xfrm>
            <a:off x="6606720" y="1263960"/>
            <a:ext cx="388080" cy="329400"/>
          </a:xfrm>
          <a:prstGeom prst="rect">
            <a:avLst/>
          </a:prstGeom>
          <a:solidFill>
            <a:srgbClr val="729fcf"/>
          </a:solidFill>
          <a:ln>
            <a:solidFill>
              <a:srgbClr val="3465af"/>
            </a:solidFill>
          </a:ln>
        </p:spPr>
        <p:style>
          <a:lnRef idx="0"/>
          <a:fillRef idx="0"/>
          <a:effectRef idx="0"/>
          <a:fontRef idx="minor"/>
        </p:style>
      </p:sp>
      <p:sp>
        <p:nvSpPr>
          <p:cNvPr id="901" name="CustomShape 24"/>
          <p:cNvSpPr/>
          <p:nvPr/>
        </p:nvSpPr>
        <p:spPr>
          <a:xfrm>
            <a:off x="5301720" y="1934640"/>
            <a:ext cx="388080" cy="329400"/>
          </a:xfrm>
          <a:prstGeom prst="rect">
            <a:avLst/>
          </a:prstGeom>
          <a:solidFill>
            <a:srgbClr val="729fcf"/>
          </a:solidFill>
          <a:ln>
            <a:solidFill>
              <a:srgbClr val="3465af"/>
            </a:solidFill>
          </a:ln>
        </p:spPr>
        <p:style>
          <a:lnRef idx="0"/>
          <a:fillRef idx="0"/>
          <a:effectRef idx="0"/>
          <a:fontRef idx="minor"/>
        </p:style>
      </p:sp>
      <p:sp>
        <p:nvSpPr>
          <p:cNvPr id="902" name="CustomShape 25"/>
          <p:cNvSpPr/>
          <p:nvPr/>
        </p:nvSpPr>
        <p:spPr>
          <a:xfrm>
            <a:off x="6547680" y="1934280"/>
            <a:ext cx="388080" cy="329400"/>
          </a:xfrm>
          <a:prstGeom prst="rect">
            <a:avLst/>
          </a:prstGeom>
          <a:solidFill>
            <a:srgbClr val="729fcf"/>
          </a:solidFill>
          <a:ln>
            <a:solidFill>
              <a:srgbClr val="3465af"/>
            </a:solidFill>
          </a:ln>
        </p:spPr>
        <p:style>
          <a:lnRef idx="0"/>
          <a:fillRef idx="0"/>
          <a:effectRef idx="0"/>
          <a:fontRef idx="minor"/>
        </p:style>
      </p:sp>
      <p:sp>
        <p:nvSpPr>
          <p:cNvPr id="903" name="CustomShape 26"/>
          <p:cNvSpPr/>
          <p:nvPr/>
        </p:nvSpPr>
        <p:spPr>
          <a:xfrm>
            <a:off x="3542040" y="1876680"/>
            <a:ext cx="341280" cy="282240"/>
          </a:xfrm>
          <a:custGeom>
            <a:avLst/>
            <a:gdLst/>
            <a:ahLst/>
            <a:rect l="0" t="0" r="r" b="b"/>
            <a:pathLst>
              <a:path w="950" h="786">
                <a:moveTo>
                  <a:pt x="0" y="196"/>
                </a:moveTo>
                <a:lnTo>
                  <a:pt x="711" y="196"/>
                </a:lnTo>
                <a:lnTo>
                  <a:pt x="711" y="0"/>
                </a:lnTo>
                <a:lnTo>
                  <a:pt x="949" y="392"/>
                </a:lnTo>
                <a:lnTo>
                  <a:pt x="711" y="785"/>
                </a:lnTo>
                <a:lnTo>
                  <a:pt x="711" y="588"/>
                </a:lnTo>
                <a:lnTo>
                  <a:pt x="0" y="588"/>
                </a:lnTo>
                <a:lnTo>
                  <a:pt x="0" y="196"/>
                </a:lnTo>
              </a:path>
            </a:pathLst>
          </a:custGeom>
          <a:solidFill>
            <a:srgbClr val="004586"/>
          </a:solidFill>
          <a:ln>
            <a:solidFill>
              <a:srgbClr val="3465af"/>
            </a:solidFill>
          </a:ln>
        </p:spPr>
        <p:style>
          <a:lnRef idx="0"/>
          <a:fillRef idx="0"/>
          <a:effectRef idx="0"/>
          <a:fontRef idx="minor"/>
        </p:style>
      </p:sp>
      <p:sp>
        <p:nvSpPr>
          <p:cNvPr id="904" name="CustomShape 27"/>
          <p:cNvSpPr/>
          <p:nvPr/>
        </p:nvSpPr>
        <p:spPr>
          <a:xfrm>
            <a:off x="4247640" y="1877040"/>
            <a:ext cx="341280" cy="282240"/>
          </a:xfrm>
          <a:custGeom>
            <a:avLst/>
            <a:gdLst/>
            <a:ahLst/>
            <a:rect l="0" t="0" r="r" b="b"/>
            <a:pathLst>
              <a:path w="950" h="786">
                <a:moveTo>
                  <a:pt x="0" y="196"/>
                </a:moveTo>
                <a:lnTo>
                  <a:pt x="711" y="196"/>
                </a:lnTo>
                <a:lnTo>
                  <a:pt x="711" y="0"/>
                </a:lnTo>
                <a:lnTo>
                  <a:pt x="949" y="392"/>
                </a:lnTo>
                <a:lnTo>
                  <a:pt x="711" y="785"/>
                </a:lnTo>
                <a:lnTo>
                  <a:pt x="711" y="588"/>
                </a:lnTo>
                <a:lnTo>
                  <a:pt x="0" y="588"/>
                </a:lnTo>
                <a:lnTo>
                  <a:pt x="0" y="196"/>
                </a:lnTo>
              </a:path>
            </a:pathLst>
          </a:custGeom>
          <a:solidFill>
            <a:srgbClr val="004586"/>
          </a:solidFill>
          <a:ln>
            <a:solidFill>
              <a:srgbClr val="3465af"/>
            </a:solidFill>
          </a:ln>
        </p:spPr>
        <p:style>
          <a:lnRef idx="0"/>
          <a:fillRef idx="0"/>
          <a:effectRef idx="0"/>
          <a:fontRef idx="minor"/>
        </p:style>
      </p:sp>
      <p:sp>
        <p:nvSpPr>
          <p:cNvPr id="905" name="Line 28"/>
          <p:cNvSpPr/>
          <p:nvPr/>
        </p:nvSpPr>
        <p:spPr>
          <a:xfrm>
            <a:off x="5478120" y="1757880"/>
            <a:ext cx="1281240" cy="11880"/>
          </a:xfrm>
          <a:prstGeom prst="line">
            <a:avLst/>
          </a:prstGeom>
          <a:ln>
            <a:solidFill>
              <a:srgbClr val="000000"/>
            </a:solidFill>
          </a:ln>
        </p:spPr>
        <p:style>
          <a:lnRef idx="0"/>
          <a:fillRef idx="0"/>
          <a:effectRef idx="0"/>
          <a:fontRef idx="minor"/>
        </p:style>
      </p:sp>
      <p:sp>
        <p:nvSpPr>
          <p:cNvPr id="906" name="Line 29"/>
          <p:cNvSpPr/>
          <p:nvPr/>
        </p:nvSpPr>
        <p:spPr>
          <a:xfrm>
            <a:off x="5959800" y="1076040"/>
            <a:ext cx="1833480" cy="0"/>
          </a:xfrm>
          <a:prstGeom prst="line">
            <a:avLst/>
          </a:prstGeom>
          <a:ln>
            <a:solidFill>
              <a:srgbClr val="000000"/>
            </a:solidFill>
          </a:ln>
        </p:spPr>
        <p:style>
          <a:lnRef idx="0"/>
          <a:fillRef idx="0"/>
          <a:effectRef idx="0"/>
          <a:fontRef idx="minor"/>
        </p:style>
      </p:sp>
      <p:sp>
        <p:nvSpPr>
          <p:cNvPr id="907" name="Line 30"/>
          <p:cNvSpPr/>
          <p:nvPr/>
        </p:nvSpPr>
        <p:spPr>
          <a:xfrm flipV="1">
            <a:off x="5959800" y="1075320"/>
            <a:ext cx="0" cy="176400"/>
          </a:xfrm>
          <a:prstGeom prst="line">
            <a:avLst/>
          </a:prstGeom>
          <a:ln>
            <a:solidFill>
              <a:srgbClr val="000000"/>
            </a:solidFill>
          </a:ln>
        </p:spPr>
        <p:style>
          <a:lnRef idx="0"/>
          <a:fillRef idx="0"/>
          <a:effectRef idx="0"/>
          <a:fontRef idx="minor"/>
        </p:style>
      </p:sp>
      <p:sp>
        <p:nvSpPr>
          <p:cNvPr id="908" name="Line 31"/>
          <p:cNvSpPr/>
          <p:nvPr/>
        </p:nvSpPr>
        <p:spPr>
          <a:xfrm flipV="1">
            <a:off x="6759000" y="1781280"/>
            <a:ext cx="0" cy="153000"/>
          </a:xfrm>
          <a:prstGeom prst="line">
            <a:avLst/>
          </a:prstGeom>
          <a:ln>
            <a:solidFill>
              <a:srgbClr val="000000"/>
            </a:solidFill>
          </a:ln>
        </p:spPr>
        <p:style>
          <a:lnRef idx="0"/>
          <a:fillRef idx="0"/>
          <a:effectRef idx="0"/>
          <a:fontRef idx="minor"/>
        </p:style>
      </p:sp>
      <p:sp>
        <p:nvSpPr>
          <p:cNvPr id="909" name="Line 32"/>
          <p:cNvSpPr/>
          <p:nvPr/>
        </p:nvSpPr>
        <p:spPr>
          <a:xfrm flipV="1">
            <a:off x="5478120" y="1757880"/>
            <a:ext cx="0" cy="176760"/>
          </a:xfrm>
          <a:prstGeom prst="line">
            <a:avLst/>
          </a:prstGeom>
          <a:ln>
            <a:solidFill>
              <a:srgbClr val="000000"/>
            </a:solidFill>
          </a:ln>
        </p:spPr>
        <p:style>
          <a:lnRef idx="0"/>
          <a:fillRef idx="0"/>
          <a:effectRef idx="0"/>
          <a:fontRef idx="minor"/>
        </p:style>
      </p:sp>
      <p:sp>
        <p:nvSpPr>
          <p:cNvPr id="910" name="Line 33"/>
          <p:cNvSpPr/>
          <p:nvPr/>
        </p:nvSpPr>
        <p:spPr>
          <a:xfrm flipV="1">
            <a:off x="6112440" y="1769760"/>
            <a:ext cx="0" cy="153000"/>
          </a:xfrm>
          <a:prstGeom prst="line">
            <a:avLst/>
          </a:prstGeom>
          <a:ln>
            <a:solidFill>
              <a:srgbClr val="000000"/>
            </a:solidFill>
          </a:ln>
        </p:spPr>
        <p:style>
          <a:lnRef idx="0"/>
          <a:fillRef idx="0"/>
          <a:effectRef idx="0"/>
          <a:fontRef idx="minor"/>
        </p:style>
      </p:sp>
      <p:sp>
        <p:nvSpPr>
          <p:cNvPr id="911" name="Line 34"/>
          <p:cNvSpPr/>
          <p:nvPr/>
        </p:nvSpPr>
        <p:spPr>
          <a:xfrm flipV="1">
            <a:off x="7793640" y="1076040"/>
            <a:ext cx="0" cy="187560"/>
          </a:xfrm>
          <a:prstGeom prst="line">
            <a:avLst/>
          </a:prstGeom>
          <a:ln>
            <a:solidFill>
              <a:srgbClr val="000000"/>
            </a:solidFill>
          </a:ln>
        </p:spPr>
        <p:style>
          <a:lnRef idx="0"/>
          <a:fillRef idx="0"/>
          <a:effectRef idx="0"/>
          <a:fontRef idx="minor"/>
        </p:style>
      </p:sp>
      <p:sp>
        <p:nvSpPr>
          <p:cNvPr id="912" name="Line 35"/>
          <p:cNvSpPr/>
          <p:nvPr/>
        </p:nvSpPr>
        <p:spPr>
          <a:xfrm flipH="1" flipV="1">
            <a:off x="6828480" y="1076040"/>
            <a:ext cx="1080" cy="187560"/>
          </a:xfrm>
          <a:prstGeom prst="line">
            <a:avLst/>
          </a:prstGeom>
          <a:ln>
            <a:solidFill>
              <a:srgbClr val="000000"/>
            </a:solidFill>
          </a:ln>
        </p:spPr>
        <p:style>
          <a:lnRef idx="0"/>
          <a:fillRef idx="0"/>
          <a:effectRef idx="0"/>
          <a:fontRef idx="minor"/>
        </p:style>
      </p:sp>
      <p:sp>
        <p:nvSpPr>
          <p:cNvPr id="913" name="Line 36"/>
          <p:cNvSpPr/>
          <p:nvPr/>
        </p:nvSpPr>
        <p:spPr>
          <a:xfrm flipV="1">
            <a:off x="7064640" y="922320"/>
            <a:ext cx="0" cy="153000"/>
          </a:xfrm>
          <a:prstGeom prst="line">
            <a:avLst/>
          </a:prstGeom>
          <a:ln>
            <a:solidFill>
              <a:srgbClr val="000000"/>
            </a:solidFill>
          </a:ln>
        </p:spPr>
        <p:style>
          <a:lnRef idx="0"/>
          <a:fillRef idx="0"/>
          <a:effectRef idx="0"/>
          <a:fontRef idx="minor"/>
        </p:style>
      </p:sp>
      <p:sp>
        <p:nvSpPr>
          <p:cNvPr id="914" name="Line 37"/>
          <p:cNvSpPr/>
          <p:nvPr/>
        </p:nvSpPr>
        <p:spPr>
          <a:xfrm flipV="1">
            <a:off x="5924520" y="1581480"/>
            <a:ext cx="0" cy="188280"/>
          </a:xfrm>
          <a:prstGeom prst="line">
            <a:avLst/>
          </a:prstGeom>
          <a:ln>
            <a:solidFill>
              <a:srgbClr val="000000"/>
            </a:solidFill>
          </a:ln>
        </p:spPr>
        <p:style>
          <a:lnRef idx="0"/>
          <a:fillRef idx="0"/>
          <a:effectRef idx="0"/>
          <a:fontRef idx="minor"/>
        </p:style>
      </p:sp>
      <p:sp>
        <p:nvSpPr>
          <p:cNvPr id="915" name="TextShape 38"/>
          <p:cNvSpPr txBox="1"/>
          <p:nvPr/>
        </p:nvSpPr>
        <p:spPr>
          <a:xfrm>
            <a:off x="8226720" y="4482720"/>
            <a:ext cx="1732320" cy="364680"/>
          </a:xfrm>
          <a:prstGeom prst="rect">
            <a:avLst/>
          </a:prstGeom>
          <a:noFill/>
          <a:ln>
            <a:noFill/>
          </a:ln>
        </p:spPr>
        <p:txBody>
          <a:bodyPr lIns="90000" rIns="90000" tIns="45000" bIns="45000">
            <a:spAutoFit/>
          </a:bodyPr>
          <a:p>
            <a:r>
              <a:rPr b="0" lang="en-US" sz="1800" spc="-1" strike="noStrike">
                <a:solidFill>
                  <a:srgbClr val="000000"/>
                </a:solidFill>
                <a:latin typeface="Lato"/>
              </a:rPr>
              <a:t>Data Elektronis</a:t>
            </a:r>
            <a:endParaRPr b="0" lang="en-US" sz="1800" spc="-1" strike="noStrike">
              <a:solidFill>
                <a:srgbClr val="000000"/>
              </a:solidFill>
              <a:latin typeface="Arial"/>
            </a:endParaRPr>
          </a:p>
        </p:txBody>
      </p:sp>
      <p:sp>
        <p:nvSpPr>
          <p:cNvPr id="916" name="TextShape 39"/>
          <p:cNvSpPr txBox="1"/>
          <p:nvPr/>
        </p:nvSpPr>
        <p:spPr>
          <a:xfrm>
            <a:off x="9057600" y="3476520"/>
            <a:ext cx="1000800" cy="364680"/>
          </a:xfrm>
          <a:prstGeom prst="rect">
            <a:avLst/>
          </a:prstGeom>
          <a:noFill/>
          <a:ln>
            <a:noFill/>
          </a:ln>
        </p:spPr>
        <p:txBody>
          <a:bodyPr lIns="90000" rIns="90000" tIns="45000" bIns="45000">
            <a:spAutoFit/>
          </a:bodyPr>
          <a:p>
            <a:r>
              <a:rPr b="0" lang="en-US" sz="1800" spc="-1" strike="noStrike">
                <a:solidFill>
                  <a:srgbClr val="000000"/>
                </a:solidFill>
                <a:latin typeface="Lato"/>
              </a:rPr>
              <a:t>Laporan</a:t>
            </a:r>
            <a:endParaRPr b="0" lang="en-US" sz="1800" spc="-1" strike="noStrike">
              <a:solidFill>
                <a:srgbClr val="000000"/>
              </a:solidFill>
              <a:latin typeface="Arial"/>
            </a:endParaRPr>
          </a:p>
        </p:txBody>
      </p:sp>
      <p:sp>
        <p:nvSpPr>
          <p:cNvPr id="917" name="CustomShape 40"/>
          <p:cNvSpPr/>
          <p:nvPr/>
        </p:nvSpPr>
        <p:spPr>
          <a:xfrm>
            <a:off x="2833560" y="3053160"/>
            <a:ext cx="5027760" cy="2343240"/>
          </a:xfrm>
          <a:custGeom>
            <a:avLst/>
            <a:gdLst/>
            <a:ahLst/>
            <a:rect l="0" t="0" r="r" b="b"/>
            <a:pathLst>
              <a:path w="13968" h="6511">
                <a:moveTo>
                  <a:pt x="1085" y="0"/>
                </a:moveTo>
                <a:cubicBezTo>
                  <a:pt x="542" y="0"/>
                  <a:pt x="0" y="542"/>
                  <a:pt x="0" y="1085"/>
                </a:cubicBezTo>
                <a:lnTo>
                  <a:pt x="0" y="5425"/>
                </a:lnTo>
                <a:cubicBezTo>
                  <a:pt x="0" y="5967"/>
                  <a:pt x="542" y="6510"/>
                  <a:pt x="1085" y="6510"/>
                </a:cubicBezTo>
                <a:lnTo>
                  <a:pt x="12882" y="6510"/>
                </a:lnTo>
                <a:cubicBezTo>
                  <a:pt x="13424" y="6510"/>
                  <a:pt x="13967" y="5967"/>
                  <a:pt x="13967" y="5425"/>
                </a:cubicBezTo>
                <a:lnTo>
                  <a:pt x="13967" y="1085"/>
                </a:lnTo>
                <a:cubicBezTo>
                  <a:pt x="13967" y="542"/>
                  <a:pt x="13424" y="0"/>
                  <a:pt x="12882" y="0"/>
                </a:cubicBezTo>
                <a:lnTo>
                  <a:pt x="1085" y="0"/>
                </a:lnTo>
              </a:path>
            </a:pathLst>
          </a:custGeom>
          <a:solidFill>
            <a:srgbClr val="e6e6ff"/>
          </a:solidFill>
          <a:ln>
            <a:noFill/>
          </a:ln>
        </p:spPr>
        <p:style>
          <a:lnRef idx="0"/>
          <a:fillRef idx="0"/>
          <a:effectRef idx="0"/>
          <a:fontRef idx="minor"/>
        </p:style>
      </p:sp>
      <p:sp>
        <p:nvSpPr>
          <p:cNvPr id="918" name="TextShape 41"/>
          <p:cNvSpPr txBox="1"/>
          <p:nvPr/>
        </p:nvSpPr>
        <p:spPr>
          <a:xfrm>
            <a:off x="2951640" y="3933000"/>
            <a:ext cx="2718360" cy="822240"/>
          </a:xfrm>
          <a:prstGeom prst="rect">
            <a:avLst/>
          </a:prstGeom>
          <a:noFill/>
          <a:ln>
            <a:noFill/>
          </a:ln>
        </p:spPr>
        <p:txBody>
          <a:bodyPr lIns="90000" rIns="90000" tIns="45000" bIns="45000">
            <a:spAutoFit/>
          </a:bodyPr>
          <a:p>
            <a:r>
              <a:rPr b="0" lang="en-US" sz="2400" spc="-1" strike="noStrike">
                <a:solidFill>
                  <a:srgbClr val="000000"/>
                </a:solidFill>
                <a:latin typeface="Lato"/>
              </a:rPr>
              <a:t>Pencocokan Model</a:t>
            </a:r>
            <a:endParaRPr b="0" lang="en-US" sz="2400" spc="-1" strike="noStrike">
              <a:solidFill>
                <a:srgbClr val="000000"/>
              </a:solidFill>
              <a:latin typeface="Arial"/>
            </a:endParaRPr>
          </a:p>
          <a:p>
            <a:r>
              <a:rPr b="0" lang="en-US" sz="2400" spc="-1" strike="noStrike">
                <a:solidFill>
                  <a:srgbClr val="000000"/>
                </a:solidFill>
                <a:latin typeface="Lato"/>
              </a:rPr>
              <a:t>Informasi dan Data</a:t>
            </a:r>
            <a:endParaRPr b="0" lang="en-US" sz="2400" spc="-1" strike="noStrike">
              <a:solidFill>
                <a:srgbClr val="000000"/>
              </a:solidFill>
              <a:latin typeface="Arial"/>
            </a:endParaRPr>
          </a:p>
        </p:txBody>
      </p:sp>
      <p:sp>
        <p:nvSpPr>
          <p:cNvPr id="919" name="CustomShape 42"/>
          <p:cNvSpPr/>
          <p:nvPr/>
        </p:nvSpPr>
        <p:spPr>
          <a:xfrm>
            <a:off x="3270960" y="2383920"/>
            <a:ext cx="2122200" cy="608040"/>
          </a:xfrm>
          <a:custGeom>
            <a:avLst/>
            <a:gdLst/>
            <a:ahLst/>
            <a:rect l="0" t="0" r="r" b="b"/>
            <a:pathLst>
              <a:path w="5897" h="1691">
                <a:moveTo>
                  <a:pt x="1474" y="0"/>
                </a:moveTo>
                <a:lnTo>
                  <a:pt x="1474" y="1267"/>
                </a:lnTo>
                <a:lnTo>
                  <a:pt x="0" y="1267"/>
                </a:lnTo>
                <a:lnTo>
                  <a:pt x="2948" y="1690"/>
                </a:lnTo>
                <a:lnTo>
                  <a:pt x="5896" y="1267"/>
                </a:lnTo>
                <a:lnTo>
                  <a:pt x="4422" y="1267"/>
                </a:lnTo>
                <a:lnTo>
                  <a:pt x="4422" y="0"/>
                </a:lnTo>
                <a:lnTo>
                  <a:pt x="1474" y="0"/>
                </a:lnTo>
              </a:path>
            </a:pathLst>
          </a:custGeom>
          <a:solidFill>
            <a:srgbClr val="ffffcc"/>
          </a:solidFill>
          <a:ln>
            <a:solidFill>
              <a:srgbClr val="3465af"/>
            </a:solidFill>
          </a:ln>
        </p:spPr>
        <p:style>
          <a:lnRef idx="0"/>
          <a:fillRef idx="0"/>
          <a:effectRef idx="0"/>
          <a:fontRef idx="minor"/>
        </p:style>
      </p:sp>
      <p:sp>
        <p:nvSpPr>
          <p:cNvPr id="920" name="CustomShape 43"/>
          <p:cNvSpPr/>
          <p:nvPr/>
        </p:nvSpPr>
        <p:spPr>
          <a:xfrm>
            <a:off x="4296240" y="5531400"/>
            <a:ext cx="2122200" cy="504720"/>
          </a:xfrm>
          <a:custGeom>
            <a:avLst/>
            <a:gdLst/>
            <a:ahLst/>
            <a:rect l="0" t="0" r="r" b="b"/>
            <a:pathLst>
              <a:path w="5897" h="1404">
                <a:moveTo>
                  <a:pt x="1474" y="1403"/>
                </a:moveTo>
                <a:lnTo>
                  <a:pt x="1474" y="351"/>
                </a:lnTo>
                <a:lnTo>
                  <a:pt x="0" y="351"/>
                </a:lnTo>
                <a:lnTo>
                  <a:pt x="2948" y="0"/>
                </a:lnTo>
                <a:lnTo>
                  <a:pt x="5896" y="351"/>
                </a:lnTo>
                <a:lnTo>
                  <a:pt x="4422" y="351"/>
                </a:lnTo>
                <a:lnTo>
                  <a:pt x="4422" y="1403"/>
                </a:lnTo>
                <a:lnTo>
                  <a:pt x="1474" y="1403"/>
                </a:lnTo>
              </a:path>
            </a:pathLst>
          </a:custGeom>
          <a:solidFill>
            <a:srgbClr val="ffffcc"/>
          </a:solidFill>
          <a:ln>
            <a:solidFill>
              <a:srgbClr val="3465af"/>
            </a:solidFill>
          </a:ln>
        </p:spPr>
        <p:style>
          <a:lnRef idx="0"/>
          <a:fillRef idx="0"/>
          <a:effectRef idx="0"/>
          <a:fontRef idx="minor"/>
        </p:style>
      </p:sp>
      <p:sp>
        <p:nvSpPr>
          <p:cNvPr id="921" name="TextShape 44"/>
          <p:cNvSpPr txBox="1"/>
          <p:nvPr/>
        </p:nvSpPr>
        <p:spPr>
          <a:xfrm>
            <a:off x="3034800" y="1371960"/>
            <a:ext cx="2082600" cy="364680"/>
          </a:xfrm>
          <a:prstGeom prst="rect">
            <a:avLst/>
          </a:prstGeom>
          <a:noFill/>
          <a:ln>
            <a:noFill/>
          </a:ln>
        </p:spPr>
        <p:txBody>
          <a:bodyPr lIns="90000" rIns="90000" tIns="45000" bIns="45000">
            <a:spAutoFit/>
          </a:bodyPr>
          <a:p>
            <a:r>
              <a:rPr b="0" lang="en-US" sz="1800" spc="-1" strike="noStrike">
                <a:solidFill>
                  <a:srgbClr val="000000"/>
                </a:solidFill>
                <a:latin typeface="Lato"/>
              </a:rPr>
              <a:t>Tahapan pekerjaan</a:t>
            </a:r>
            <a:endParaRPr b="0" lang="en-US" sz="1800" spc="-1" strike="noStrike">
              <a:solidFill>
                <a:srgbClr val="000000"/>
              </a:solidFill>
              <a:latin typeface="Arial"/>
            </a:endParaRPr>
          </a:p>
        </p:txBody>
      </p:sp>
      <p:sp>
        <p:nvSpPr>
          <p:cNvPr id="922" name="TextShape 45"/>
          <p:cNvSpPr txBox="1"/>
          <p:nvPr/>
        </p:nvSpPr>
        <p:spPr>
          <a:xfrm>
            <a:off x="6069600" y="2381400"/>
            <a:ext cx="2081160" cy="364680"/>
          </a:xfrm>
          <a:prstGeom prst="rect">
            <a:avLst/>
          </a:prstGeom>
          <a:noFill/>
          <a:ln>
            <a:noFill/>
          </a:ln>
        </p:spPr>
        <p:txBody>
          <a:bodyPr lIns="90000" rIns="90000" tIns="45000" bIns="45000">
            <a:spAutoFit/>
          </a:bodyPr>
          <a:p>
            <a:r>
              <a:rPr b="0" lang="en-US" sz="1800" spc="-1" strike="noStrike">
                <a:solidFill>
                  <a:srgbClr val="000000"/>
                </a:solidFill>
                <a:latin typeface="Lato"/>
              </a:rPr>
              <a:t>Struktur organisasi</a:t>
            </a:r>
            <a:endParaRPr b="0" lang="en-US" sz="1800" spc="-1" strike="noStrike">
              <a:solidFill>
                <a:srgbClr val="000000"/>
              </a:solidFill>
              <a:latin typeface="Arial"/>
            </a:endParaRPr>
          </a:p>
        </p:txBody>
      </p:sp>
      <p:sp>
        <p:nvSpPr>
          <p:cNvPr id="923" name="CustomShape 46"/>
          <p:cNvSpPr/>
          <p:nvPr/>
        </p:nvSpPr>
        <p:spPr>
          <a:xfrm>
            <a:off x="5766120" y="3201120"/>
            <a:ext cx="1820520" cy="5486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Survei Informasi</a:t>
            </a:r>
            <a:endParaRPr b="0" lang="en-US" sz="1800" spc="-1" strike="noStrike">
              <a:latin typeface="Arial"/>
            </a:endParaRPr>
          </a:p>
        </p:txBody>
      </p:sp>
      <p:sp>
        <p:nvSpPr>
          <p:cNvPr id="924" name="CustomShape 47"/>
          <p:cNvSpPr/>
          <p:nvPr/>
        </p:nvSpPr>
        <p:spPr>
          <a:xfrm>
            <a:off x="5766120" y="3933000"/>
            <a:ext cx="1820520" cy="5486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Survei Data</a:t>
            </a:r>
            <a:endParaRPr b="0" lang="en-US" sz="1800" spc="-1" strike="noStrike">
              <a:latin typeface="Arial"/>
            </a:endParaRPr>
          </a:p>
        </p:txBody>
      </p:sp>
      <p:sp>
        <p:nvSpPr>
          <p:cNvPr id="925" name="CustomShape 48"/>
          <p:cNvSpPr/>
          <p:nvPr/>
        </p:nvSpPr>
        <p:spPr>
          <a:xfrm>
            <a:off x="5766120" y="4664520"/>
            <a:ext cx="1820520" cy="5486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Survei  SIM</a:t>
            </a:r>
            <a:endParaRPr b="0" lang="en-US" sz="1800" spc="-1" strike="noStrike">
              <a:latin typeface="Arial"/>
            </a:endParaRPr>
          </a:p>
        </p:txBody>
      </p:sp>
      <p:sp>
        <p:nvSpPr>
          <p:cNvPr id="926" name="CustomShape 49"/>
          <p:cNvSpPr/>
          <p:nvPr/>
        </p:nvSpPr>
        <p:spPr>
          <a:xfrm>
            <a:off x="2833560" y="6220440"/>
            <a:ext cx="548640" cy="548640"/>
          </a:xfrm>
          <a:prstGeom prst="smileyFace">
            <a:avLst>
              <a:gd name="adj" fmla="val 9282"/>
            </a:avLst>
          </a:prstGeom>
          <a:solidFill>
            <a:srgbClr val="729fcf"/>
          </a:solidFill>
          <a:ln>
            <a:solidFill>
              <a:srgbClr val="3465a4"/>
            </a:solidFill>
          </a:ln>
        </p:spPr>
        <p:style>
          <a:lnRef idx="0"/>
          <a:fillRef idx="0"/>
          <a:effectRef idx="0"/>
          <a:fontRef idx="minor"/>
        </p:style>
      </p:sp>
      <p:sp>
        <p:nvSpPr>
          <p:cNvPr id="927" name="CustomShape 50"/>
          <p:cNvSpPr/>
          <p:nvPr/>
        </p:nvSpPr>
        <p:spPr>
          <a:xfrm>
            <a:off x="3016440" y="6220440"/>
            <a:ext cx="548640" cy="548640"/>
          </a:xfrm>
          <a:prstGeom prst="smileyFace">
            <a:avLst>
              <a:gd name="adj" fmla="val 9282"/>
            </a:avLst>
          </a:prstGeom>
          <a:solidFill>
            <a:srgbClr val="729fcf"/>
          </a:solidFill>
          <a:ln>
            <a:solidFill>
              <a:srgbClr val="3465a4"/>
            </a:solidFill>
          </a:ln>
        </p:spPr>
        <p:style>
          <a:lnRef idx="0"/>
          <a:fillRef idx="0"/>
          <a:effectRef idx="0"/>
          <a:fontRef idx="minor"/>
        </p:style>
      </p:sp>
      <p:sp>
        <p:nvSpPr>
          <p:cNvPr id="928" name="CustomShape 51"/>
          <p:cNvSpPr/>
          <p:nvPr/>
        </p:nvSpPr>
        <p:spPr>
          <a:xfrm>
            <a:off x="3290760" y="6220800"/>
            <a:ext cx="548640" cy="548640"/>
          </a:xfrm>
          <a:prstGeom prst="smileyFace">
            <a:avLst>
              <a:gd name="adj" fmla="val 9282"/>
            </a:avLst>
          </a:prstGeom>
          <a:solidFill>
            <a:srgbClr val="729fcf"/>
          </a:solidFill>
          <a:ln>
            <a:solidFill>
              <a:srgbClr val="3465a4"/>
            </a:solidFill>
          </a:ln>
        </p:spPr>
        <p:style>
          <a:lnRef idx="0"/>
          <a:fillRef idx="0"/>
          <a:effectRef idx="0"/>
          <a:fontRef idx="minor"/>
        </p:style>
      </p:sp>
      <p:sp>
        <p:nvSpPr>
          <p:cNvPr id="929" name="TextShape 52"/>
          <p:cNvSpPr txBox="1"/>
          <p:nvPr/>
        </p:nvSpPr>
        <p:spPr>
          <a:xfrm>
            <a:off x="2833560" y="6770520"/>
            <a:ext cx="1371240" cy="364680"/>
          </a:xfrm>
          <a:prstGeom prst="rect">
            <a:avLst/>
          </a:prstGeom>
          <a:noFill/>
          <a:ln>
            <a:noFill/>
          </a:ln>
        </p:spPr>
        <p:txBody>
          <a:bodyPr lIns="90000" rIns="90000" tIns="45000" bIns="45000">
            <a:spAutoFit/>
          </a:bodyPr>
          <a:p>
            <a:r>
              <a:rPr b="0" lang="en-US" sz="1800" spc="-1" strike="noStrike">
                <a:solidFill>
                  <a:srgbClr val="000000"/>
                </a:solidFill>
                <a:latin typeface="Lato"/>
              </a:rPr>
              <a:t>User Model</a:t>
            </a:r>
            <a:endParaRPr b="0" lang="en-US" sz="1800" spc="-1" strike="noStrike">
              <a:solidFill>
                <a:srgbClr val="000000"/>
              </a:solidFill>
              <a:latin typeface="Arial"/>
            </a:endParaRPr>
          </a:p>
        </p:txBody>
      </p:sp>
      <p:sp>
        <p:nvSpPr>
          <p:cNvPr id="930" name="CustomShape 53"/>
          <p:cNvSpPr/>
          <p:nvPr/>
        </p:nvSpPr>
        <p:spPr>
          <a:xfrm flipH="1" flipV="1">
            <a:off x="8131320" y="2926800"/>
            <a:ext cx="677880" cy="548640"/>
          </a:xfrm>
          <a:prstGeom prst="foldedCorner">
            <a:avLst>
              <a:gd name="adj" fmla="val 12500"/>
            </a:avLst>
          </a:prstGeom>
          <a:solidFill>
            <a:srgbClr val="729fcf"/>
          </a:solidFill>
          <a:ln>
            <a:solidFill>
              <a:srgbClr val="3465af"/>
            </a:solidFill>
          </a:ln>
        </p:spPr>
        <p:style>
          <a:lnRef idx="0"/>
          <a:fillRef idx="0"/>
          <a:effectRef idx="0"/>
          <a:fontRef idx="minor"/>
        </p:style>
      </p:sp>
      <p:sp>
        <p:nvSpPr>
          <p:cNvPr id="931" name="TextShape 54"/>
          <p:cNvSpPr txBox="1"/>
          <p:nvPr/>
        </p:nvSpPr>
        <p:spPr>
          <a:xfrm>
            <a:off x="8043840" y="3476520"/>
            <a:ext cx="1049400" cy="364680"/>
          </a:xfrm>
          <a:prstGeom prst="rect">
            <a:avLst/>
          </a:prstGeom>
          <a:noFill/>
          <a:ln>
            <a:noFill/>
          </a:ln>
        </p:spPr>
        <p:txBody>
          <a:bodyPr lIns="90000" rIns="90000" tIns="45000" bIns="45000">
            <a:spAutoFit/>
          </a:bodyPr>
          <a:p>
            <a:r>
              <a:rPr b="0" lang="en-US" sz="1800" spc="-1" strike="noStrike">
                <a:solidFill>
                  <a:srgbClr val="000000"/>
                </a:solidFill>
                <a:latin typeface="Lato"/>
              </a:rPr>
              <a:t>Formulir</a:t>
            </a:r>
            <a:endParaRPr b="0" lang="en-US" sz="1800" spc="-1" strike="noStrike">
              <a:solidFill>
                <a:srgbClr val="000000"/>
              </a:solidFill>
              <a:latin typeface="Arial"/>
            </a:endParaRPr>
          </a:p>
        </p:txBody>
      </p:sp>
      <p:sp>
        <p:nvSpPr>
          <p:cNvPr id="932" name="CustomShape 55"/>
          <p:cNvSpPr/>
          <p:nvPr/>
        </p:nvSpPr>
        <p:spPr>
          <a:xfrm>
            <a:off x="4570200" y="6129000"/>
            <a:ext cx="457200" cy="274320"/>
          </a:xfrm>
          <a:prstGeom prst="rect">
            <a:avLst/>
          </a:prstGeom>
          <a:solidFill>
            <a:srgbClr val="729fcf"/>
          </a:solidFill>
          <a:ln>
            <a:solidFill>
              <a:srgbClr val="3465a4"/>
            </a:solidFill>
          </a:ln>
        </p:spPr>
        <p:style>
          <a:lnRef idx="0"/>
          <a:fillRef idx="0"/>
          <a:effectRef idx="0"/>
          <a:fontRef idx="minor"/>
        </p:style>
      </p:sp>
      <p:sp>
        <p:nvSpPr>
          <p:cNvPr id="933" name="CustomShape 56"/>
          <p:cNvSpPr/>
          <p:nvPr/>
        </p:nvSpPr>
        <p:spPr>
          <a:xfrm>
            <a:off x="4935960" y="6586560"/>
            <a:ext cx="457200" cy="274320"/>
          </a:xfrm>
          <a:prstGeom prst="rect">
            <a:avLst/>
          </a:prstGeom>
          <a:solidFill>
            <a:srgbClr val="729fcf"/>
          </a:solidFill>
          <a:ln>
            <a:solidFill>
              <a:srgbClr val="3465a4"/>
            </a:solidFill>
          </a:ln>
        </p:spPr>
        <p:style>
          <a:lnRef idx="0"/>
          <a:fillRef idx="0"/>
          <a:effectRef idx="0"/>
          <a:fontRef idx="minor"/>
        </p:style>
      </p:sp>
      <p:sp>
        <p:nvSpPr>
          <p:cNvPr id="934" name="CustomShape 57"/>
          <p:cNvSpPr/>
          <p:nvPr/>
        </p:nvSpPr>
        <p:spPr>
          <a:xfrm>
            <a:off x="4570200" y="6129000"/>
            <a:ext cx="457200" cy="274320"/>
          </a:xfrm>
          <a:prstGeom prst="rect">
            <a:avLst/>
          </a:prstGeom>
          <a:solidFill>
            <a:srgbClr val="729fcf"/>
          </a:solidFill>
          <a:ln>
            <a:solidFill>
              <a:srgbClr val="3465a4"/>
            </a:solidFill>
          </a:ln>
        </p:spPr>
        <p:style>
          <a:lnRef idx="0"/>
          <a:fillRef idx="0"/>
          <a:effectRef idx="0"/>
          <a:fontRef idx="minor"/>
        </p:style>
      </p:sp>
      <p:sp>
        <p:nvSpPr>
          <p:cNvPr id="935" name="CustomShape 58"/>
          <p:cNvSpPr/>
          <p:nvPr/>
        </p:nvSpPr>
        <p:spPr>
          <a:xfrm>
            <a:off x="4296240" y="6586560"/>
            <a:ext cx="457200" cy="274320"/>
          </a:xfrm>
          <a:prstGeom prst="rect">
            <a:avLst/>
          </a:prstGeom>
          <a:solidFill>
            <a:srgbClr val="729fcf"/>
          </a:solidFill>
          <a:ln>
            <a:solidFill>
              <a:srgbClr val="3465a4"/>
            </a:solidFill>
          </a:ln>
        </p:spPr>
        <p:style>
          <a:lnRef idx="0"/>
          <a:fillRef idx="0"/>
          <a:effectRef idx="0"/>
          <a:fontRef idx="minor"/>
        </p:style>
      </p:sp>
      <p:sp>
        <p:nvSpPr>
          <p:cNvPr id="936" name="TextShape 59"/>
          <p:cNvSpPr txBox="1"/>
          <p:nvPr/>
        </p:nvSpPr>
        <p:spPr>
          <a:xfrm>
            <a:off x="4296240" y="6860880"/>
            <a:ext cx="1371240" cy="364680"/>
          </a:xfrm>
          <a:prstGeom prst="rect">
            <a:avLst/>
          </a:prstGeom>
          <a:noFill/>
          <a:ln>
            <a:noFill/>
          </a:ln>
        </p:spPr>
        <p:txBody>
          <a:bodyPr lIns="90000" rIns="90000" tIns="45000" bIns="45000">
            <a:spAutoFit/>
          </a:bodyPr>
          <a:p>
            <a:r>
              <a:rPr b="0" lang="en-US" sz="1800" spc="-1" strike="noStrike">
                <a:solidFill>
                  <a:srgbClr val="000000"/>
                </a:solidFill>
                <a:latin typeface="Lato"/>
              </a:rPr>
              <a:t>Task Model</a:t>
            </a:r>
            <a:endParaRPr b="0" lang="en-US" sz="1800" spc="-1" strike="noStrike">
              <a:solidFill>
                <a:srgbClr val="000000"/>
              </a:solidFill>
              <a:latin typeface="Arial"/>
            </a:endParaRPr>
          </a:p>
        </p:txBody>
      </p:sp>
      <p:sp>
        <p:nvSpPr>
          <p:cNvPr id="937" name="Line 60"/>
          <p:cNvSpPr/>
          <p:nvPr/>
        </p:nvSpPr>
        <p:spPr>
          <a:xfrm flipH="1">
            <a:off x="4570200" y="6403680"/>
            <a:ext cx="182880" cy="182880"/>
          </a:xfrm>
          <a:prstGeom prst="line">
            <a:avLst/>
          </a:prstGeom>
          <a:ln>
            <a:solidFill>
              <a:srgbClr val="000000"/>
            </a:solidFill>
          </a:ln>
        </p:spPr>
        <p:style>
          <a:lnRef idx="0"/>
          <a:fillRef idx="0"/>
          <a:effectRef idx="0"/>
          <a:fontRef idx="minor"/>
        </p:style>
      </p:sp>
      <p:sp>
        <p:nvSpPr>
          <p:cNvPr id="938" name="Line 61"/>
          <p:cNvSpPr/>
          <p:nvPr/>
        </p:nvSpPr>
        <p:spPr>
          <a:xfrm>
            <a:off x="4753080" y="6403680"/>
            <a:ext cx="365760" cy="182880"/>
          </a:xfrm>
          <a:prstGeom prst="line">
            <a:avLst/>
          </a:prstGeom>
          <a:ln>
            <a:solidFill>
              <a:srgbClr val="000000"/>
            </a:solidFill>
          </a:ln>
        </p:spPr>
        <p:style>
          <a:lnRef idx="0"/>
          <a:fillRef idx="0"/>
          <a:effectRef idx="0"/>
          <a:fontRef idx="minor"/>
        </p:style>
      </p:sp>
      <p:sp>
        <p:nvSpPr>
          <p:cNvPr id="939" name="TextShape 62"/>
          <p:cNvSpPr txBox="1"/>
          <p:nvPr/>
        </p:nvSpPr>
        <p:spPr>
          <a:xfrm>
            <a:off x="5850000" y="6859800"/>
            <a:ext cx="1980720" cy="364680"/>
          </a:xfrm>
          <a:prstGeom prst="rect">
            <a:avLst/>
          </a:prstGeom>
          <a:noFill/>
          <a:ln>
            <a:noFill/>
          </a:ln>
        </p:spPr>
        <p:txBody>
          <a:bodyPr lIns="90000" rIns="90000" tIns="45000" bIns="45000">
            <a:spAutoFit/>
          </a:bodyPr>
          <a:p>
            <a:r>
              <a:rPr b="0" lang="en-US" sz="1800" spc="-1" strike="noStrike">
                <a:solidFill>
                  <a:srgbClr val="000000"/>
                </a:solidFill>
                <a:latin typeface="Lato"/>
              </a:rPr>
              <a:t>Interaction Model</a:t>
            </a:r>
            <a:endParaRPr b="0" lang="en-US" sz="1800" spc="-1" strike="noStrike">
              <a:solidFill>
                <a:srgbClr val="000000"/>
              </a:solidFill>
              <a:latin typeface="Arial"/>
            </a:endParaRPr>
          </a:p>
        </p:txBody>
      </p:sp>
      <p:pic>
        <p:nvPicPr>
          <p:cNvPr id="940" name="Picture 6" descr=""/>
          <p:cNvPicPr/>
          <p:nvPr/>
        </p:nvPicPr>
        <p:blipFill>
          <a:blip r:embed="rId1"/>
          <a:srcRect l="0" t="27627" r="75159" b="0"/>
          <a:stretch/>
        </p:blipFill>
        <p:spPr>
          <a:xfrm>
            <a:off x="5941440" y="6127920"/>
            <a:ext cx="2031120" cy="81360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0"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IDEF2 – System Dynamic Modelling</a:t>
            </a:r>
            <a:endParaRPr b="1" lang="en-US" sz="4400" spc="-1" strike="noStrike">
              <a:latin typeface="Lato Black"/>
            </a:endParaRPr>
          </a:p>
        </p:txBody>
      </p:sp>
      <p:sp>
        <p:nvSpPr>
          <p:cNvPr id="1201" name="TextShape 2"/>
          <p:cNvSpPr txBox="1"/>
          <p:nvPr/>
        </p:nvSpPr>
        <p:spPr>
          <a:xfrm>
            <a:off x="90360" y="1285560"/>
            <a:ext cx="3931200" cy="5851080"/>
          </a:xfrm>
          <a:prstGeom prst="rect">
            <a:avLst/>
          </a:prstGeom>
          <a:noFill/>
          <a:ln>
            <a:noFill/>
          </a:ln>
        </p:spPr>
        <p:txBody>
          <a:bodyPr lIns="0" rIns="0" tIns="0" bIns="0">
            <a:normAutofit fontScale="26000"/>
          </a:bodyPr>
          <a:p>
            <a:pPr marL="432000" indent="-324000">
              <a:spcAft>
                <a:spcPts val="1417"/>
              </a:spcAft>
              <a:buClr>
                <a:srgbClr val="000000"/>
              </a:buClr>
              <a:buSzPct val="45000"/>
              <a:buFont typeface="Wingdings" charset="2"/>
              <a:buChar char=""/>
            </a:pPr>
            <a:r>
              <a:rPr b="0" lang="en-US" sz="3200" spc="-1" strike="noStrike">
                <a:latin typeface="Lato"/>
              </a:rPr>
              <a:t>Facility Submodel (used to specify the model of the agents of the system and environment).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Entity Flow Submodel (used to specify the model of the transformations that an entity undergoes).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Resource Disposition Submodel (specifies the logic of agent assignment to entity transform demands).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System Control Submodel (specifies the effect of transformation independent or system external events on the modeled system).</a:t>
            </a:r>
            <a:endParaRPr b="0" lang="en-US" sz="3200" spc="-1" strike="noStrike">
              <a:latin typeface="Lato"/>
            </a:endParaRPr>
          </a:p>
        </p:txBody>
      </p:sp>
      <p:pic>
        <p:nvPicPr>
          <p:cNvPr id="1202" name="" descr=""/>
          <p:cNvPicPr/>
          <p:nvPr/>
        </p:nvPicPr>
        <p:blipFill>
          <a:blip r:embed="rId1"/>
          <a:stretch/>
        </p:blipFill>
        <p:spPr>
          <a:xfrm>
            <a:off x="4117320" y="1371960"/>
            <a:ext cx="5754960" cy="2744280"/>
          </a:xfrm>
          <a:prstGeom prst="rect">
            <a:avLst/>
          </a:prstGeom>
          <a:ln>
            <a:noFill/>
          </a:ln>
        </p:spPr>
      </p:pic>
      <p:pic>
        <p:nvPicPr>
          <p:cNvPr id="1203" name="" descr=""/>
          <p:cNvPicPr/>
          <p:nvPr/>
        </p:nvPicPr>
        <p:blipFill>
          <a:blip r:embed="rId2"/>
          <a:stretch/>
        </p:blipFill>
        <p:spPr>
          <a:xfrm>
            <a:off x="4204800" y="4371840"/>
            <a:ext cx="5803560" cy="271044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IDEF3 – Process Description</a:t>
            </a:r>
            <a:endParaRPr b="1" lang="en-US" sz="4400" spc="-1" strike="noStrike">
              <a:latin typeface="Lato Black"/>
            </a:endParaRPr>
          </a:p>
        </p:txBody>
      </p:sp>
      <p:sp>
        <p:nvSpPr>
          <p:cNvPr id="1205" name="TextShape 2"/>
          <p:cNvSpPr txBox="1"/>
          <p:nvPr/>
        </p:nvSpPr>
        <p:spPr>
          <a:xfrm>
            <a:off x="90360" y="1285560"/>
            <a:ext cx="9839160" cy="5851080"/>
          </a:xfrm>
          <a:prstGeom prst="rect">
            <a:avLst/>
          </a:prstGeom>
          <a:noFill/>
          <a:ln>
            <a:noFill/>
          </a:ln>
        </p:spPr>
        <p:txBody>
          <a:bodyPr lIns="0" rIns="0" tIns="0" bIns="0">
            <a:normAutofit fontScale="21000"/>
          </a:bodyPr>
          <a:p>
            <a:pPr marL="432000" indent="-324000">
              <a:spcAft>
                <a:spcPts val="1417"/>
              </a:spcAft>
              <a:buClr>
                <a:srgbClr val="000000"/>
              </a:buClr>
              <a:buSzPct val="45000"/>
              <a:buFont typeface="Wingdings" charset="2"/>
              <a:buChar char=""/>
            </a:pPr>
            <a:r>
              <a:rPr b="0" lang="en-US" sz="3200" spc="-1" strike="noStrike">
                <a:latin typeface="Lato"/>
              </a:rPr>
              <a:t>To provide a systematic method for recording and analyzing the raw data that results from fact-finding interviews in a systems analysis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project.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To determine the impact of an organization’s information resource on the major operating scenarios of an enterprise.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To provide a mechanism for documenting the decision procedures affecting the states and life-cycle of critical shared data (particularly manufacturing, engineering, maintenance, and product definition data).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To define data configuration management and change control policy definition.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To support system design and design tradeoff analysis.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To provide powerful mechanisms to support the generation of simulation models.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To provide useful information for the creation of functional (IDEFØ) models.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To facilitate process mapping for the design of software to achieve real-time control by providing a mechanism for clearly defining the facts, decision points, and job classifications.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To provide an analyst with a method to clearly define the data needed to develop needs and requirements from a user viewpoint.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To collect and express the views of domain experts required for the development of expert systems.</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6"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Diagram IDEF3</a:t>
            </a:r>
            <a:endParaRPr b="1" lang="en-US" sz="4400" spc="-1" strike="noStrike">
              <a:latin typeface="Lato Black"/>
            </a:endParaRPr>
          </a:p>
        </p:txBody>
      </p:sp>
      <p:sp>
        <p:nvSpPr>
          <p:cNvPr id="1207" name="TextShape 2"/>
          <p:cNvSpPr txBox="1"/>
          <p:nvPr/>
        </p:nvSpPr>
        <p:spPr>
          <a:xfrm>
            <a:off x="547560" y="4303800"/>
            <a:ext cx="3565800" cy="2738880"/>
          </a:xfrm>
          <a:prstGeom prst="rect">
            <a:avLst/>
          </a:prstGeom>
          <a:noFill/>
          <a:ln>
            <a:noFill/>
          </a:ln>
        </p:spPr>
        <p:txBody>
          <a:bodyPr lIns="0" rIns="0" tIns="0" bIns="0">
            <a:normAutofit fontScale="64000"/>
          </a:bodyPr>
          <a:p>
            <a:pPr marL="432000" indent="-324000">
              <a:spcAft>
                <a:spcPts val="1417"/>
              </a:spcAft>
              <a:buClr>
                <a:srgbClr val="000000"/>
              </a:buClr>
              <a:buSzPct val="45000"/>
              <a:buFont typeface="Wingdings" charset="2"/>
              <a:buChar char=""/>
            </a:pPr>
            <a:r>
              <a:rPr b="0" lang="en-US" sz="3200" spc="-1" strike="noStrike">
                <a:latin typeface="Lato"/>
              </a:rPr>
              <a:t> </a:t>
            </a:r>
            <a:r>
              <a:rPr b="0" lang="en-US" sz="3200" spc="-1" strike="noStrike">
                <a:latin typeface="Lato"/>
              </a:rPr>
              <a:t>Units of Behavior (UOBs)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 </a:t>
            </a:r>
            <a:r>
              <a:rPr b="0" lang="en-US" sz="3200" spc="-1" strike="noStrike">
                <a:latin typeface="Lato"/>
              </a:rPr>
              <a:t>Junctions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 </a:t>
            </a:r>
            <a:r>
              <a:rPr b="0" lang="en-US" sz="3200" spc="-1" strike="noStrike">
                <a:latin typeface="Lato"/>
              </a:rPr>
              <a:t>Links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 </a:t>
            </a:r>
            <a:r>
              <a:rPr b="0" lang="en-US" sz="3200" spc="-1" strike="noStrike">
                <a:latin typeface="Lato"/>
              </a:rPr>
              <a:t>Referents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 </a:t>
            </a:r>
            <a:r>
              <a:rPr b="0" lang="en-US" sz="3200" spc="-1" strike="noStrike">
                <a:latin typeface="Lato"/>
              </a:rPr>
              <a:t>Elaborations</a:t>
            </a:r>
            <a:endParaRPr b="0" lang="en-US" sz="3200" spc="-1" strike="noStrike">
              <a:latin typeface="Lato"/>
            </a:endParaRPr>
          </a:p>
        </p:txBody>
      </p:sp>
      <p:pic>
        <p:nvPicPr>
          <p:cNvPr id="1208" name="" descr=""/>
          <p:cNvPicPr/>
          <p:nvPr/>
        </p:nvPicPr>
        <p:blipFill>
          <a:blip r:embed="rId1"/>
          <a:stretch/>
        </p:blipFill>
        <p:spPr>
          <a:xfrm>
            <a:off x="1448640" y="1463400"/>
            <a:ext cx="8569080" cy="265248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Ditail Unit of Behaviour (UOB)</a:t>
            </a:r>
            <a:endParaRPr b="1" lang="en-US" sz="4400" spc="-1" strike="noStrike">
              <a:latin typeface="Lato Black"/>
            </a:endParaRPr>
          </a:p>
        </p:txBody>
      </p:sp>
      <p:pic>
        <p:nvPicPr>
          <p:cNvPr id="1210" name="" descr=""/>
          <p:cNvPicPr/>
          <p:nvPr/>
        </p:nvPicPr>
        <p:blipFill>
          <a:blip r:embed="rId1"/>
          <a:stretch/>
        </p:blipFill>
        <p:spPr>
          <a:xfrm>
            <a:off x="4753080" y="1463400"/>
            <a:ext cx="5210280" cy="4599720"/>
          </a:xfrm>
          <a:prstGeom prst="rect">
            <a:avLst/>
          </a:prstGeom>
          <a:ln>
            <a:noFill/>
          </a:ln>
        </p:spPr>
      </p:pic>
      <p:pic>
        <p:nvPicPr>
          <p:cNvPr id="1211" name="" descr=""/>
          <p:cNvPicPr/>
          <p:nvPr/>
        </p:nvPicPr>
        <p:blipFill>
          <a:blip r:embed="rId2"/>
          <a:stretch/>
        </p:blipFill>
        <p:spPr>
          <a:xfrm>
            <a:off x="91080" y="4277880"/>
            <a:ext cx="4767120" cy="28562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IDEF4 – Object Oriented Model</a:t>
            </a:r>
            <a:endParaRPr b="1" lang="en-US" sz="4400" spc="-1" strike="noStrike">
              <a:latin typeface="Lato Black"/>
            </a:endParaRPr>
          </a:p>
        </p:txBody>
      </p:sp>
      <p:pic>
        <p:nvPicPr>
          <p:cNvPr id="1213" name="" descr=""/>
          <p:cNvPicPr/>
          <p:nvPr/>
        </p:nvPicPr>
        <p:blipFill>
          <a:blip r:embed="rId1"/>
          <a:stretch/>
        </p:blipFill>
        <p:spPr>
          <a:xfrm>
            <a:off x="130680" y="1614960"/>
            <a:ext cx="5079240" cy="4421880"/>
          </a:xfrm>
          <a:prstGeom prst="rect">
            <a:avLst/>
          </a:prstGeom>
          <a:ln>
            <a:noFill/>
          </a:ln>
        </p:spPr>
      </p:pic>
      <p:pic>
        <p:nvPicPr>
          <p:cNvPr id="1214" name="" descr=""/>
          <p:cNvPicPr/>
          <p:nvPr/>
        </p:nvPicPr>
        <p:blipFill>
          <a:blip r:embed="rId2"/>
          <a:stretch/>
        </p:blipFill>
        <p:spPr>
          <a:xfrm>
            <a:off x="5379840" y="2561400"/>
            <a:ext cx="4401000" cy="26571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IDEF5 - Ontology</a:t>
            </a:r>
            <a:endParaRPr b="1" lang="en-US" sz="4400" spc="-1" strike="noStrike">
              <a:latin typeface="Lato Black"/>
            </a:endParaRPr>
          </a:p>
        </p:txBody>
      </p:sp>
      <p:pic>
        <p:nvPicPr>
          <p:cNvPr id="1216" name="" descr=""/>
          <p:cNvPicPr/>
          <p:nvPr/>
        </p:nvPicPr>
        <p:blipFill>
          <a:blip r:embed="rId1"/>
          <a:stretch/>
        </p:blipFill>
        <p:spPr>
          <a:xfrm>
            <a:off x="579240" y="1968480"/>
            <a:ext cx="4996800" cy="2787480"/>
          </a:xfrm>
          <a:prstGeom prst="rect">
            <a:avLst/>
          </a:prstGeom>
          <a:ln>
            <a:noFill/>
          </a:ln>
        </p:spPr>
      </p:pic>
      <p:pic>
        <p:nvPicPr>
          <p:cNvPr id="1217" name="" descr=""/>
          <p:cNvPicPr/>
          <p:nvPr/>
        </p:nvPicPr>
        <p:blipFill>
          <a:blip r:embed="rId2"/>
          <a:stretch/>
        </p:blipFill>
        <p:spPr>
          <a:xfrm>
            <a:off x="5913360" y="1806840"/>
            <a:ext cx="3684600" cy="2034720"/>
          </a:xfrm>
          <a:prstGeom prst="rect">
            <a:avLst/>
          </a:prstGeom>
          <a:ln>
            <a:noFill/>
          </a:ln>
        </p:spPr>
      </p:pic>
      <p:pic>
        <p:nvPicPr>
          <p:cNvPr id="1218" name="" descr=""/>
          <p:cNvPicPr/>
          <p:nvPr/>
        </p:nvPicPr>
        <p:blipFill>
          <a:blip r:embed="rId3"/>
          <a:stretch/>
        </p:blipFill>
        <p:spPr>
          <a:xfrm>
            <a:off x="5712120" y="4573080"/>
            <a:ext cx="4194720" cy="237816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Metoda yang disarankan</a:t>
            </a:r>
            <a:endParaRPr b="1" lang="en-US" sz="4400" spc="-1" strike="noStrike">
              <a:latin typeface="Lato Black"/>
            </a:endParaRPr>
          </a:p>
        </p:txBody>
      </p:sp>
      <p:sp>
        <p:nvSpPr>
          <p:cNvPr id="1220" name="TextShape 2"/>
          <p:cNvSpPr txBox="1"/>
          <p:nvPr/>
        </p:nvSpPr>
        <p:spPr>
          <a:xfrm>
            <a:off x="90360" y="1285560"/>
            <a:ext cx="983916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Melakukan functional model → IDEF0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Melakukan pemetaan fungsi → Use - Case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Melakukan user model → Proto Persona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Melakukan business process model → Bisa BPMN atau IDEF</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Melakukan information modeling → IDEF1</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Melakukan data modelling → IDEF1x</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Melakukan task modelling dan interaction modelling, tentukan pattern</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1" name="CustomShape 1"/>
          <p:cNvSpPr/>
          <p:nvPr/>
        </p:nvSpPr>
        <p:spPr>
          <a:xfrm>
            <a:off x="0" y="6074640"/>
            <a:ext cx="10076760" cy="822960"/>
          </a:xfrm>
          <a:prstGeom prst="rect">
            <a:avLst/>
          </a:prstGeom>
          <a:solidFill>
            <a:srgbClr val="dee6ef"/>
          </a:solidFill>
          <a:ln>
            <a:noFill/>
          </a:ln>
        </p:spPr>
        <p:style>
          <a:lnRef idx="0"/>
          <a:fillRef idx="0"/>
          <a:effectRef idx="0"/>
          <a:fontRef idx="minor"/>
        </p:style>
      </p:sp>
      <p:sp>
        <p:nvSpPr>
          <p:cNvPr id="1222" name="TextShape 2"/>
          <p:cNvSpPr txBox="1"/>
          <p:nvPr/>
        </p:nvSpPr>
        <p:spPr>
          <a:xfrm>
            <a:off x="91080" y="6074640"/>
            <a:ext cx="9689400" cy="823320"/>
          </a:xfrm>
          <a:prstGeom prst="rect">
            <a:avLst/>
          </a:prstGeom>
          <a:noFill/>
          <a:ln>
            <a:noFill/>
          </a:ln>
        </p:spPr>
        <p:txBody>
          <a:bodyPr lIns="0" rIns="0" tIns="0" bIns="0" anchor="ctr">
            <a:spAutoFit/>
          </a:bodyPr>
          <a:p>
            <a:pPr algn="ctr"/>
            <a:r>
              <a:rPr b="1" lang="en-US" sz="4400" spc="-1" strike="noStrike">
                <a:latin typeface="Lato Black"/>
              </a:rPr>
              <a:t>Permodelan Informasi</a:t>
            </a:r>
            <a:endParaRPr b="1" lang="en-US" sz="4400" spc="-1" strike="noStrike">
              <a:latin typeface="Lato Black"/>
            </a:endParaRPr>
          </a:p>
        </p:txBody>
      </p:sp>
      <p:pic>
        <p:nvPicPr>
          <p:cNvPr id="1223" name="" descr=""/>
          <p:cNvPicPr/>
          <p:nvPr/>
        </p:nvPicPr>
        <p:blipFill>
          <a:blip r:embed="rId1"/>
          <a:stretch/>
        </p:blipFill>
        <p:spPr>
          <a:xfrm>
            <a:off x="1237680" y="1009080"/>
            <a:ext cx="7617240" cy="476352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4" name="TextShape 1"/>
          <p:cNvSpPr txBox="1"/>
          <p:nvPr/>
        </p:nvSpPr>
        <p:spPr>
          <a:xfrm>
            <a:off x="0" y="260280"/>
            <a:ext cx="10077480" cy="1020240"/>
          </a:xfrm>
          <a:prstGeom prst="rect">
            <a:avLst/>
          </a:prstGeom>
          <a:noFill/>
          <a:ln>
            <a:noFill/>
          </a:ln>
        </p:spPr>
        <p:txBody>
          <a:bodyPr lIns="0" rIns="0" tIns="0" bIns="0" anchor="ctr">
            <a:noAutofit/>
          </a:bodyPr>
          <a:p>
            <a:pPr algn="ctr">
              <a:buClr>
                <a:srgbClr val="000000"/>
              </a:buClr>
              <a:buSzPct val="45000"/>
              <a:buFont typeface="Wingdings" charset="2"/>
              <a:buChar char=""/>
            </a:pPr>
            <a:r>
              <a:rPr b="1" lang="en-US" sz="3200" spc="-1" strike="noStrike">
                <a:latin typeface="Lato Black"/>
              </a:rPr>
              <a:t>Spefikasi Informasi dan Data</a:t>
            </a:r>
            <a:endParaRPr b="1" lang="en-US" sz="3200" spc="-1" strike="noStrike">
              <a:latin typeface="Lato Black"/>
            </a:endParaRPr>
          </a:p>
        </p:txBody>
      </p:sp>
      <p:sp>
        <p:nvSpPr>
          <p:cNvPr id="1225" name="CustomShape 2"/>
          <p:cNvSpPr/>
          <p:nvPr/>
        </p:nvSpPr>
        <p:spPr>
          <a:xfrm>
            <a:off x="91800" y="1189080"/>
            <a:ext cx="9872640" cy="2469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28080" bIns="0">
            <a:noAutofit/>
          </a:bodyPr>
          <a:p>
            <a:pPr marL="342720" indent="-341280">
              <a:lnSpc>
                <a:spcPct val="93000"/>
              </a:lnSpc>
              <a:spcAft>
                <a:spcPts val="1423"/>
              </a:spcAft>
              <a:buClr>
                <a:srgbClr val="000000"/>
              </a:buClr>
              <a:buSzPct val="45000"/>
              <a:buFont typeface="Wingdings" charset="2"/>
              <a:buChar char=""/>
            </a:pPr>
            <a:r>
              <a:rPr b="0" lang="en-US" sz="2800" spc="-1" strike="noStrike">
                <a:solidFill>
                  <a:srgbClr val="000000"/>
                </a:solidFill>
                <a:latin typeface="Lato"/>
              </a:rPr>
              <a:t>Arsitektur informasi adalah deskripsi rancangan terstruktur dari lingkungan informasi. </a:t>
            </a:r>
            <a:endParaRPr b="0" lang="en-US" sz="2800" spc="-1" strike="noStrike">
              <a:solidFill>
                <a:srgbClr val="000000"/>
              </a:solidFill>
              <a:latin typeface="Arial"/>
            </a:endParaRPr>
          </a:p>
          <a:p>
            <a:pPr marL="342720" indent="-341280">
              <a:lnSpc>
                <a:spcPct val="93000"/>
              </a:lnSpc>
              <a:spcAft>
                <a:spcPts val="1423"/>
              </a:spcAft>
              <a:buClr>
                <a:srgbClr val="000000"/>
              </a:buClr>
              <a:buSzPct val="45000"/>
              <a:buFont typeface="Wingdings" charset="2"/>
              <a:buChar char=""/>
            </a:pPr>
            <a:r>
              <a:rPr b="0" lang="en-US" sz="2800" spc="-1" strike="noStrike">
                <a:solidFill>
                  <a:srgbClr val="000000"/>
                </a:solidFill>
                <a:latin typeface="Lato"/>
              </a:rPr>
              <a:t>Spesifikasi fungsi menggunakan IDEF0</a:t>
            </a:r>
            <a:endParaRPr b="0" lang="en-US" sz="2800" spc="-1" strike="noStrike">
              <a:solidFill>
                <a:srgbClr val="000000"/>
              </a:solidFill>
              <a:latin typeface="Arial"/>
            </a:endParaRPr>
          </a:p>
          <a:p>
            <a:pPr marL="342720" indent="-341280">
              <a:lnSpc>
                <a:spcPct val="93000"/>
              </a:lnSpc>
              <a:spcAft>
                <a:spcPts val="1423"/>
              </a:spcAft>
              <a:buClr>
                <a:srgbClr val="000000"/>
              </a:buClr>
              <a:buSzPct val="45000"/>
              <a:buFont typeface="Wingdings" charset="2"/>
              <a:buChar char=""/>
            </a:pPr>
            <a:r>
              <a:rPr b="0" lang="en-US" sz="2800" spc="-1" strike="noStrike">
                <a:solidFill>
                  <a:srgbClr val="000000"/>
                </a:solidFill>
                <a:latin typeface="Lato"/>
              </a:rPr>
              <a:t>Spesifikasi Informasi menggunakan IDEF1</a:t>
            </a:r>
            <a:endParaRPr b="0" lang="en-US" sz="2800" spc="-1" strike="noStrike">
              <a:solidFill>
                <a:srgbClr val="000000"/>
              </a:solidFill>
              <a:latin typeface="Arial"/>
            </a:endParaRPr>
          </a:p>
          <a:p>
            <a:pPr marL="342720" indent="-341280">
              <a:lnSpc>
                <a:spcPct val="93000"/>
              </a:lnSpc>
              <a:spcAft>
                <a:spcPts val="1423"/>
              </a:spcAft>
              <a:buClr>
                <a:srgbClr val="000000"/>
              </a:buClr>
              <a:buSzPct val="45000"/>
              <a:buFont typeface="Wingdings" charset="2"/>
              <a:buChar char=""/>
            </a:pPr>
            <a:r>
              <a:rPr b="0" lang="en-US" sz="2800" spc="-1" strike="noStrike">
                <a:solidFill>
                  <a:srgbClr val="000000"/>
                </a:solidFill>
                <a:latin typeface="Lato"/>
              </a:rPr>
              <a:t>Spesifikasi data menggunakan IDEF1x</a:t>
            </a:r>
            <a:endParaRPr b="0" lang="en-US" sz="2800" spc="-1" strike="noStrike">
              <a:solidFill>
                <a:srgbClr val="000000"/>
              </a:solidFill>
              <a:latin typeface="Arial"/>
            </a:endParaRPr>
          </a:p>
        </p:txBody>
      </p:sp>
      <p:pic>
        <p:nvPicPr>
          <p:cNvPr id="1226" name="" descr=""/>
          <p:cNvPicPr/>
          <p:nvPr/>
        </p:nvPicPr>
        <p:blipFill>
          <a:blip r:embed="rId1"/>
          <a:stretch/>
        </p:blipFill>
        <p:spPr>
          <a:xfrm>
            <a:off x="5758560" y="3749760"/>
            <a:ext cx="3876840" cy="2783880"/>
          </a:xfrm>
          <a:prstGeom prst="rect">
            <a:avLst/>
          </a:prstGeom>
          <a:ln>
            <a:noFill/>
          </a:ln>
        </p:spPr>
      </p:pic>
      <p:pic>
        <p:nvPicPr>
          <p:cNvPr id="1227" name="" descr=""/>
          <p:cNvPicPr/>
          <p:nvPr/>
        </p:nvPicPr>
        <p:blipFill>
          <a:blip r:embed="rId2"/>
          <a:stretch/>
        </p:blipFill>
        <p:spPr>
          <a:xfrm>
            <a:off x="493560" y="3933000"/>
            <a:ext cx="4350960" cy="2561040"/>
          </a:xfrm>
          <a:prstGeom prst="rect">
            <a:avLst/>
          </a:prstGeom>
          <a:ln>
            <a:noFill/>
          </a:ln>
        </p:spPr>
      </p:pic>
      <p:sp>
        <p:nvSpPr>
          <p:cNvPr id="1228" name="CustomShape 3"/>
          <p:cNvSpPr/>
          <p:nvPr/>
        </p:nvSpPr>
        <p:spPr>
          <a:xfrm>
            <a:off x="1538640" y="6768360"/>
            <a:ext cx="2848680" cy="365040"/>
          </a:xfrm>
          <a:prstGeom prst="rect">
            <a:avLst/>
          </a:prstGeom>
          <a:solidFill>
            <a:srgbClr val="729fcf"/>
          </a:solidFill>
          <a:ln w="9360">
            <a:solidFill>
              <a:srgbClr val="3465a4"/>
            </a:solidFill>
            <a:round/>
          </a:ln>
        </p:spPr>
        <p:style>
          <a:lnRef idx="0"/>
          <a:fillRef idx="0"/>
          <a:effectRef idx="0"/>
          <a:fontRef idx="minor"/>
        </p:style>
        <p:txBody>
          <a:bodyPr wrap="none" lIns="90000" rIns="90000" tIns="45000" bIns="45000" anchor="ctr">
            <a:noAutofit/>
          </a:bodyPr>
          <a:p>
            <a:pPr algn="ctr"/>
            <a:r>
              <a:rPr b="0" lang="en-US" sz="1800" spc="-1" strike="noStrike">
                <a:solidFill>
                  <a:srgbClr val="000000"/>
                </a:solidFill>
                <a:latin typeface="Arial"/>
              </a:rPr>
              <a:t>Pemodelan Fungsi (IDEF0)</a:t>
            </a:r>
            <a:endParaRPr b="0" lang="en-US" sz="1800" spc="-1" strike="noStrike">
              <a:solidFill>
                <a:srgbClr val="000000"/>
              </a:solidFill>
              <a:latin typeface="Arial"/>
            </a:endParaRPr>
          </a:p>
        </p:txBody>
      </p:sp>
      <p:sp>
        <p:nvSpPr>
          <p:cNvPr id="1229" name="CustomShape 4"/>
          <p:cNvSpPr/>
          <p:nvPr/>
        </p:nvSpPr>
        <p:spPr>
          <a:xfrm>
            <a:off x="5997600" y="6586200"/>
            <a:ext cx="3051720" cy="365040"/>
          </a:xfrm>
          <a:prstGeom prst="rect">
            <a:avLst/>
          </a:prstGeom>
          <a:solidFill>
            <a:srgbClr val="729fcf"/>
          </a:solidFill>
          <a:ln w="9360">
            <a:solidFill>
              <a:srgbClr val="3465a4"/>
            </a:solidFill>
            <a:round/>
          </a:ln>
        </p:spPr>
        <p:style>
          <a:lnRef idx="0"/>
          <a:fillRef idx="0"/>
          <a:effectRef idx="0"/>
          <a:fontRef idx="minor"/>
        </p:style>
        <p:txBody>
          <a:bodyPr wrap="none" lIns="90000" rIns="90000" tIns="45000" bIns="45000" anchor="ctr">
            <a:noAutofit/>
          </a:bodyPr>
          <a:p>
            <a:pPr algn="ctr"/>
            <a:r>
              <a:rPr b="0" lang="en-US" sz="1800" spc="-1" strike="noStrike">
                <a:solidFill>
                  <a:srgbClr val="000000"/>
                </a:solidFill>
                <a:latin typeface="Arial"/>
              </a:rPr>
              <a:t>Pemodelan Informasi (IDEF1)</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TextShape 1"/>
          <p:cNvSpPr txBox="1"/>
          <p:nvPr/>
        </p:nvSpPr>
        <p:spPr>
          <a:xfrm>
            <a:off x="503640" y="760680"/>
            <a:ext cx="9068760" cy="1260000"/>
          </a:xfrm>
          <a:prstGeom prst="rect">
            <a:avLst/>
          </a:prstGeom>
          <a:noFill/>
          <a:ln>
            <a:noFill/>
          </a:ln>
        </p:spPr>
        <p:txBody>
          <a:bodyPr anchor="ctr">
            <a:normAutofit fontScale="80000"/>
          </a:bodyPr>
          <a:p>
            <a:pPr algn="ctr">
              <a:lnSpc>
                <a:spcPct val="100000"/>
              </a:lnSpc>
            </a:pPr>
            <a:r>
              <a:rPr b="0" lang="en-US" sz="4400" spc="-1" strike="noStrike">
                <a:solidFill>
                  <a:srgbClr val="000000"/>
                </a:solidFill>
                <a:latin typeface="Lato Black"/>
              </a:rPr>
              <a:t>Konversi  </a:t>
            </a:r>
            <a:br/>
            <a:r>
              <a:rPr b="0" lang="en-US" sz="4400" spc="-1" strike="noStrike">
                <a:solidFill>
                  <a:srgbClr val="000000"/>
                </a:solidFill>
                <a:latin typeface="Lato Black"/>
              </a:rPr>
              <a:t>antara IDEF0 dan IDEF1</a:t>
            </a:r>
            <a:endParaRPr b="1" lang="en-US" sz="4400" spc="-1" strike="noStrike">
              <a:latin typeface="Lato Black"/>
            </a:endParaRPr>
          </a:p>
        </p:txBody>
      </p:sp>
      <p:graphicFrame>
        <p:nvGraphicFramePr>
          <p:cNvPr id="1231" name="Table 2"/>
          <p:cNvGraphicFramePr/>
          <p:nvPr/>
        </p:nvGraphicFramePr>
        <p:xfrm>
          <a:off x="472320" y="2856600"/>
          <a:ext cx="9068040" cy="2452680"/>
        </p:xfrm>
        <a:graphic>
          <a:graphicData uri="http://schemas.openxmlformats.org/drawingml/2006/table">
            <a:tbl>
              <a:tblPr/>
              <a:tblGrid>
                <a:gridCol w="4534200"/>
                <a:gridCol w="4534200"/>
              </a:tblGrid>
              <a:tr h="408600">
                <a:tc>
                  <a:txBody>
                    <a:bodyPr>
                      <a:noAutofit/>
                    </a:bodyPr>
                    <a:p>
                      <a:pPr algn="ctr">
                        <a:lnSpc>
                          <a:spcPct val="100000"/>
                        </a:lnSpc>
                      </a:pPr>
                      <a:r>
                        <a:rPr b="1" lang="en-US" sz="1800" spc="-1" strike="noStrike">
                          <a:solidFill>
                            <a:srgbClr val="ffffff"/>
                          </a:solidFill>
                          <a:latin typeface="Calibri"/>
                        </a:rPr>
                        <a:t>IDEF0</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noAutofit/>
                    </a:bodyPr>
                    <a:p>
                      <a:pPr algn="ctr">
                        <a:lnSpc>
                          <a:spcPct val="100000"/>
                        </a:lnSpc>
                      </a:pPr>
                      <a:r>
                        <a:rPr b="1" lang="en-US" sz="1800" spc="-1" strike="noStrike">
                          <a:solidFill>
                            <a:srgbClr val="ffffff"/>
                          </a:solidFill>
                          <a:latin typeface="Calibri"/>
                        </a:rPr>
                        <a:t>IDEF1</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08600">
                <a:tc>
                  <a:txBody>
                    <a:bodyPr>
                      <a:noAutofit/>
                    </a:bodyPr>
                    <a:p>
                      <a:pPr>
                        <a:lnSpc>
                          <a:spcPct val="100000"/>
                        </a:lnSpc>
                      </a:pPr>
                      <a:r>
                        <a:rPr b="0" lang="en-US" sz="1800" spc="-1" strike="noStrike">
                          <a:solidFill>
                            <a:srgbClr val="000000"/>
                          </a:solidFill>
                          <a:latin typeface="Calibri"/>
                        </a:rPr>
                        <a:t>Input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en-US" sz="1800" spc="-1" strike="noStrike">
                          <a:solidFill>
                            <a:srgbClr val="000000"/>
                          </a:solidFill>
                          <a:latin typeface="Calibri"/>
                        </a:rPr>
                        <a:t>Entity class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08600">
                <a:tc>
                  <a:txBody>
                    <a:bodyPr>
                      <a:noAutofit/>
                    </a:bodyPr>
                    <a:p>
                      <a:pPr>
                        <a:lnSpc>
                          <a:spcPct val="100000"/>
                        </a:lnSpc>
                      </a:pPr>
                      <a:r>
                        <a:rPr b="0" lang="en-US" sz="1800" spc="-1" strike="noStrike">
                          <a:solidFill>
                            <a:srgbClr val="000000"/>
                          </a:solidFill>
                          <a:latin typeface="Calibri"/>
                        </a:rPr>
                        <a:t>Output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en-US" sz="1800" spc="-1" strike="noStrike">
                          <a:solidFill>
                            <a:srgbClr val="000000"/>
                          </a:solidFill>
                          <a:latin typeface="Calibri"/>
                        </a:rPr>
                        <a:t>Domain class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08600">
                <a:tc>
                  <a:txBody>
                    <a:bodyPr>
                      <a:noAutofit/>
                    </a:bodyPr>
                    <a:p>
                      <a:pPr>
                        <a:lnSpc>
                          <a:spcPct val="100000"/>
                        </a:lnSpc>
                      </a:pPr>
                      <a:r>
                        <a:rPr b="0" lang="en-US" sz="1800" spc="-1" strike="noStrike">
                          <a:solidFill>
                            <a:srgbClr val="000000"/>
                          </a:solidFill>
                          <a:latin typeface="Calibri"/>
                        </a:rPr>
                        <a:t>Control</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en-US" sz="1800" spc="-1" strike="noStrike">
                          <a:solidFill>
                            <a:srgbClr val="000000"/>
                          </a:solidFill>
                          <a:latin typeface="Calibri"/>
                        </a:rPr>
                        <a:t>Attribute class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08600">
                <a:tc>
                  <a:txBody>
                    <a:bodyPr>
                      <a:noAutofit/>
                    </a:bodyPr>
                    <a:p>
                      <a:pPr>
                        <a:lnSpc>
                          <a:spcPct val="100000"/>
                        </a:lnSpc>
                      </a:pPr>
                      <a:r>
                        <a:rPr b="0" lang="en-US" sz="1800" spc="-1" strike="noStrike">
                          <a:solidFill>
                            <a:srgbClr val="000000"/>
                          </a:solidFill>
                          <a:latin typeface="Calibri"/>
                        </a:rPr>
                        <a:t>Relationship : Output-Input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noAutofit/>
                    </a:bodyPr>
                    <a:p>
                      <a:pPr>
                        <a:lnSpc>
                          <a:spcPct val="100000"/>
                        </a:lnSpc>
                      </a:pPr>
                      <a:r>
                        <a:rPr b="0" lang="en-US" sz="1800" spc="-1" strike="noStrike">
                          <a:solidFill>
                            <a:srgbClr val="000000"/>
                          </a:solidFill>
                          <a:latin typeface="Calibri"/>
                        </a:rPr>
                        <a:t>Memiliki atau bagian dari</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10040">
                <a:tc>
                  <a:txBody>
                    <a:bodyPr>
                      <a:noAutofit/>
                    </a:bodyPr>
                    <a:p>
                      <a:pPr>
                        <a:lnSpc>
                          <a:spcPct val="100000"/>
                        </a:lnSpc>
                      </a:pPr>
                      <a:r>
                        <a:rPr b="0" lang="en-US" sz="1800" spc="-1" strike="noStrike">
                          <a:solidFill>
                            <a:srgbClr val="000000"/>
                          </a:solidFill>
                          <a:latin typeface="Calibri"/>
                        </a:rPr>
                        <a:t>Relationship : Output control</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noAutofit/>
                    </a:bodyPr>
                    <a:p>
                      <a:pPr>
                        <a:lnSpc>
                          <a:spcPct val="100000"/>
                        </a:lnSpc>
                      </a:pPr>
                      <a:r>
                        <a:rPr b="0" lang="en-US" sz="1800" spc="-1" strike="noStrike">
                          <a:solidFill>
                            <a:srgbClr val="000000"/>
                          </a:solidFill>
                          <a:latin typeface="Calibri"/>
                        </a:rPr>
                        <a:t>1..1, 1…*, *..*</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CustomShape 1"/>
          <p:cNvSpPr/>
          <p:nvPr/>
        </p:nvSpPr>
        <p:spPr>
          <a:xfrm>
            <a:off x="1204920" y="3039480"/>
            <a:ext cx="7593120" cy="2194920"/>
          </a:xfrm>
          <a:prstGeom prst="rect">
            <a:avLst/>
          </a:prstGeom>
          <a:solidFill>
            <a:srgbClr val="eeeeee"/>
          </a:solidFill>
          <a:ln>
            <a:solidFill>
              <a:srgbClr val="000000"/>
            </a:solidFill>
          </a:ln>
        </p:spPr>
        <p:style>
          <a:lnRef idx="0"/>
          <a:fillRef idx="0"/>
          <a:effectRef idx="0"/>
          <a:fontRef idx="minor"/>
        </p:style>
      </p:sp>
      <p:sp>
        <p:nvSpPr>
          <p:cNvPr id="942" name="TextShape 2"/>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Tahapan</a:t>
            </a:r>
            <a:endParaRPr b="1" lang="en-US" sz="4400" spc="-1" strike="noStrike">
              <a:latin typeface="Lato Black"/>
            </a:endParaRPr>
          </a:p>
        </p:txBody>
      </p:sp>
      <p:sp>
        <p:nvSpPr>
          <p:cNvPr id="943" name="CustomShape 3"/>
          <p:cNvSpPr/>
          <p:nvPr/>
        </p:nvSpPr>
        <p:spPr>
          <a:xfrm>
            <a:off x="1699200" y="3437280"/>
            <a:ext cx="1434240" cy="1398960"/>
          </a:xfrm>
          <a:prstGeom prst="ellipse">
            <a:avLst/>
          </a:prstGeom>
          <a:solidFill>
            <a:srgbClr val="99ccff"/>
          </a:solidFill>
          <a:ln>
            <a:solidFill>
              <a:srgbClr val="000000"/>
            </a:solidFill>
          </a:ln>
        </p:spPr>
        <p:style>
          <a:lnRef idx="0"/>
          <a:fillRef idx="0"/>
          <a:effectRef idx="0"/>
          <a:fontRef idx="minor"/>
        </p:style>
      </p:sp>
      <p:sp>
        <p:nvSpPr>
          <p:cNvPr id="944" name="CustomShape 4"/>
          <p:cNvSpPr/>
          <p:nvPr/>
        </p:nvSpPr>
        <p:spPr>
          <a:xfrm>
            <a:off x="4314960" y="3425400"/>
            <a:ext cx="1434240" cy="1398960"/>
          </a:xfrm>
          <a:prstGeom prst="ellipse">
            <a:avLst/>
          </a:prstGeom>
          <a:solidFill>
            <a:srgbClr val="99ccff"/>
          </a:solidFill>
          <a:ln>
            <a:solidFill>
              <a:srgbClr val="000000"/>
            </a:solidFill>
          </a:ln>
        </p:spPr>
        <p:style>
          <a:lnRef idx="0"/>
          <a:fillRef idx="0"/>
          <a:effectRef idx="0"/>
          <a:fontRef idx="minor"/>
        </p:style>
      </p:sp>
      <p:sp>
        <p:nvSpPr>
          <p:cNvPr id="945" name="CustomShape 5"/>
          <p:cNvSpPr/>
          <p:nvPr/>
        </p:nvSpPr>
        <p:spPr>
          <a:xfrm>
            <a:off x="6918120" y="3425040"/>
            <a:ext cx="1434240" cy="1398960"/>
          </a:xfrm>
          <a:prstGeom prst="ellipse">
            <a:avLst/>
          </a:prstGeom>
          <a:solidFill>
            <a:srgbClr val="99ccff"/>
          </a:solidFill>
          <a:ln>
            <a:solidFill>
              <a:srgbClr val="000000"/>
            </a:solidFill>
          </a:ln>
        </p:spPr>
        <p:style>
          <a:lnRef idx="0"/>
          <a:fillRef idx="0"/>
          <a:effectRef idx="0"/>
          <a:fontRef idx="minor"/>
        </p:style>
      </p:sp>
      <p:sp>
        <p:nvSpPr>
          <p:cNvPr id="946" name="Line 6"/>
          <p:cNvSpPr/>
          <p:nvPr/>
        </p:nvSpPr>
        <p:spPr>
          <a:xfrm>
            <a:off x="3133440" y="4149000"/>
            <a:ext cx="1181520" cy="0"/>
          </a:xfrm>
          <a:prstGeom prst="line">
            <a:avLst/>
          </a:prstGeom>
          <a:ln>
            <a:solidFill>
              <a:srgbClr val="000000"/>
            </a:solidFill>
            <a:tailEnd len="med" type="triangle" w="med"/>
          </a:ln>
        </p:spPr>
        <p:style>
          <a:lnRef idx="0"/>
          <a:fillRef idx="0"/>
          <a:effectRef idx="0"/>
          <a:fontRef idx="minor"/>
        </p:style>
      </p:sp>
      <p:sp>
        <p:nvSpPr>
          <p:cNvPr id="947" name="Line 7"/>
          <p:cNvSpPr/>
          <p:nvPr/>
        </p:nvSpPr>
        <p:spPr>
          <a:xfrm flipV="1">
            <a:off x="5821200" y="4169160"/>
            <a:ext cx="1096920" cy="11880"/>
          </a:xfrm>
          <a:prstGeom prst="line">
            <a:avLst/>
          </a:prstGeom>
          <a:ln>
            <a:solidFill>
              <a:srgbClr val="000000"/>
            </a:solidFill>
            <a:tailEnd len="med" type="triangle" w="med"/>
          </a:ln>
        </p:spPr>
        <p:style>
          <a:lnRef idx="0"/>
          <a:fillRef idx="0"/>
          <a:effectRef idx="0"/>
          <a:fontRef idx="minor"/>
        </p:style>
      </p:sp>
      <p:sp>
        <p:nvSpPr>
          <p:cNvPr id="948" name="Line 8"/>
          <p:cNvSpPr/>
          <p:nvPr/>
        </p:nvSpPr>
        <p:spPr>
          <a:xfrm flipV="1">
            <a:off x="602280" y="4145040"/>
            <a:ext cx="1096920" cy="11880"/>
          </a:xfrm>
          <a:prstGeom prst="line">
            <a:avLst/>
          </a:prstGeom>
          <a:ln>
            <a:solidFill>
              <a:srgbClr val="000000"/>
            </a:solidFill>
            <a:tailEnd len="med" type="triangle" w="med"/>
          </a:ln>
        </p:spPr>
        <p:style>
          <a:lnRef idx="0"/>
          <a:fillRef idx="0"/>
          <a:effectRef idx="0"/>
          <a:fontRef idx="minor"/>
        </p:style>
      </p:sp>
      <p:sp>
        <p:nvSpPr>
          <p:cNvPr id="949" name="Line 9"/>
          <p:cNvSpPr/>
          <p:nvPr/>
        </p:nvSpPr>
        <p:spPr>
          <a:xfrm flipV="1">
            <a:off x="8340480" y="4145400"/>
            <a:ext cx="1096920" cy="11880"/>
          </a:xfrm>
          <a:prstGeom prst="line">
            <a:avLst/>
          </a:prstGeom>
          <a:ln>
            <a:solidFill>
              <a:srgbClr val="000000"/>
            </a:solidFill>
            <a:tailEnd len="med" type="triangle" w="med"/>
          </a:ln>
        </p:spPr>
        <p:style>
          <a:lnRef idx="0"/>
          <a:fillRef idx="0"/>
          <a:effectRef idx="0"/>
          <a:fontRef idx="minor"/>
        </p:style>
      </p:sp>
      <p:sp>
        <p:nvSpPr>
          <p:cNvPr id="950" name="CustomShape 10"/>
          <p:cNvSpPr/>
          <p:nvPr/>
        </p:nvSpPr>
        <p:spPr>
          <a:xfrm>
            <a:off x="216720" y="3268440"/>
            <a:ext cx="686880" cy="663480"/>
          </a:xfrm>
          <a:prstGeom prst="flowChartDocument">
            <a:avLst/>
          </a:prstGeom>
          <a:solidFill>
            <a:srgbClr val="99ccff"/>
          </a:solidFill>
          <a:ln>
            <a:solidFill>
              <a:srgbClr val="000000"/>
            </a:solidFill>
          </a:ln>
        </p:spPr>
        <p:style>
          <a:lnRef idx="0"/>
          <a:fillRef idx="0"/>
          <a:effectRef idx="0"/>
          <a:fontRef idx="minor"/>
        </p:style>
      </p:sp>
      <p:sp>
        <p:nvSpPr>
          <p:cNvPr id="951" name="CustomShape 11"/>
          <p:cNvSpPr/>
          <p:nvPr/>
        </p:nvSpPr>
        <p:spPr>
          <a:xfrm>
            <a:off x="9195480" y="3244320"/>
            <a:ext cx="614520" cy="735840"/>
          </a:xfrm>
          <a:prstGeom prst="flowChartMultidocument">
            <a:avLst/>
          </a:prstGeom>
          <a:solidFill>
            <a:srgbClr val="99ccff"/>
          </a:solidFill>
          <a:ln>
            <a:solidFill>
              <a:srgbClr val="000000"/>
            </a:solidFill>
          </a:ln>
        </p:spPr>
        <p:style>
          <a:lnRef idx="0"/>
          <a:fillRef idx="0"/>
          <a:effectRef idx="0"/>
          <a:fontRef idx="minor"/>
        </p:style>
      </p:sp>
      <p:sp>
        <p:nvSpPr>
          <p:cNvPr id="952" name="TextShape 12"/>
          <p:cNvSpPr txBox="1"/>
          <p:nvPr/>
        </p:nvSpPr>
        <p:spPr>
          <a:xfrm>
            <a:off x="2626920" y="3039480"/>
            <a:ext cx="2010960" cy="364680"/>
          </a:xfrm>
          <a:prstGeom prst="rect">
            <a:avLst/>
          </a:prstGeom>
          <a:noFill/>
          <a:ln>
            <a:noFill/>
          </a:ln>
        </p:spPr>
        <p:txBody>
          <a:bodyPr lIns="90000" rIns="90000" tIns="45000" bIns="45000">
            <a:spAutoFit/>
          </a:bodyPr>
          <a:p>
            <a:r>
              <a:rPr b="0" lang="en-US" sz="1800" spc="-1" strike="noStrike">
                <a:latin typeface="Lato"/>
              </a:rPr>
              <a:t>Process Modelling</a:t>
            </a:r>
            <a:endParaRPr b="0" lang="en-US" sz="1800" spc="-1" strike="noStrike">
              <a:latin typeface="Arial"/>
            </a:endParaRPr>
          </a:p>
        </p:txBody>
      </p:sp>
      <p:sp>
        <p:nvSpPr>
          <p:cNvPr id="953" name="Line 13"/>
          <p:cNvSpPr/>
          <p:nvPr/>
        </p:nvSpPr>
        <p:spPr>
          <a:xfrm flipV="1">
            <a:off x="554040" y="1724400"/>
            <a:ext cx="3422880" cy="1544040"/>
          </a:xfrm>
          <a:prstGeom prst="line">
            <a:avLst/>
          </a:prstGeom>
          <a:ln>
            <a:solidFill>
              <a:srgbClr val="000000"/>
            </a:solidFill>
            <a:tailEnd len="med" type="triangle" w="med"/>
          </a:ln>
        </p:spPr>
        <p:style>
          <a:lnRef idx="0"/>
          <a:fillRef idx="0"/>
          <a:effectRef idx="0"/>
          <a:fontRef idx="minor"/>
        </p:style>
      </p:sp>
      <p:sp>
        <p:nvSpPr>
          <p:cNvPr id="954" name="Line 14"/>
          <p:cNvSpPr/>
          <p:nvPr/>
        </p:nvSpPr>
        <p:spPr>
          <a:xfrm flipH="1" flipV="1">
            <a:off x="6532920" y="1575000"/>
            <a:ext cx="2940480" cy="1608840"/>
          </a:xfrm>
          <a:prstGeom prst="line">
            <a:avLst/>
          </a:prstGeom>
          <a:ln>
            <a:solidFill>
              <a:srgbClr val="000000"/>
            </a:solidFill>
            <a:tailEnd len="med" type="triangle" w="med"/>
          </a:ln>
        </p:spPr>
        <p:style>
          <a:lnRef idx="0"/>
          <a:fillRef idx="0"/>
          <a:effectRef idx="0"/>
          <a:fontRef idx="minor"/>
        </p:style>
      </p:sp>
      <p:sp>
        <p:nvSpPr>
          <p:cNvPr id="955" name="TextShape 15"/>
          <p:cNvSpPr txBox="1"/>
          <p:nvPr/>
        </p:nvSpPr>
        <p:spPr>
          <a:xfrm>
            <a:off x="3976920" y="1423440"/>
            <a:ext cx="2419560" cy="364680"/>
          </a:xfrm>
          <a:prstGeom prst="rect">
            <a:avLst/>
          </a:prstGeom>
          <a:noFill/>
          <a:ln>
            <a:noFill/>
          </a:ln>
        </p:spPr>
        <p:txBody>
          <a:bodyPr lIns="90000" rIns="90000" tIns="45000" bIns="45000">
            <a:spAutoFit/>
          </a:bodyPr>
          <a:p>
            <a:r>
              <a:rPr b="0" lang="en-US" sz="1800" spc="-1" strike="noStrike">
                <a:latin typeface="Lato"/>
              </a:rPr>
              <a:t>Information Modelling</a:t>
            </a:r>
            <a:endParaRPr b="0" lang="en-US" sz="1800" spc="-1" strike="noStrike">
              <a:latin typeface="Arial"/>
            </a:endParaRPr>
          </a:p>
        </p:txBody>
      </p:sp>
      <p:sp>
        <p:nvSpPr>
          <p:cNvPr id="956" name="CustomShape 16"/>
          <p:cNvSpPr/>
          <p:nvPr/>
        </p:nvSpPr>
        <p:spPr>
          <a:xfrm>
            <a:off x="2157120" y="4136400"/>
            <a:ext cx="542520" cy="554760"/>
          </a:xfrm>
          <a:prstGeom prst="flowChartMagneticDisk">
            <a:avLst/>
          </a:prstGeom>
          <a:solidFill>
            <a:srgbClr val="dde8cb"/>
          </a:solidFill>
          <a:ln>
            <a:solidFill>
              <a:srgbClr val="000000"/>
            </a:solidFill>
          </a:ln>
        </p:spPr>
        <p:style>
          <a:lnRef idx="0"/>
          <a:fillRef idx="0"/>
          <a:effectRef idx="0"/>
          <a:fontRef idx="minor"/>
        </p:style>
      </p:sp>
      <p:sp>
        <p:nvSpPr>
          <p:cNvPr id="957" name="CustomShape 17"/>
          <p:cNvSpPr/>
          <p:nvPr/>
        </p:nvSpPr>
        <p:spPr>
          <a:xfrm>
            <a:off x="3458520" y="4594680"/>
            <a:ext cx="542520" cy="554760"/>
          </a:xfrm>
          <a:prstGeom prst="flowChartMagneticDisk">
            <a:avLst/>
          </a:prstGeom>
          <a:solidFill>
            <a:srgbClr val="dde8cb"/>
          </a:solidFill>
          <a:ln>
            <a:solidFill>
              <a:srgbClr val="000000"/>
            </a:solidFill>
          </a:ln>
        </p:spPr>
        <p:style>
          <a:lnRef idx="0"/>
          <a:fillRef idx="0"/>
          <a:effectRef idx="0"/>
          <a:fontRef idx="minor"/>
        </p:style>
      </p:sp>
      <p:sp>
        <p:nvSpPr>
          <p:cNvPr id="958" name="CustomShape 18"/>
          <p:cNvSpPr/>
          <p:nvPr/>
        </p:nvSpPr>
        <p:spPr>
          <a:xfrm>
            <a:off x="4772520" y="4208760"/>
            <a:ext cx="542520" cy="554760"/>
          </a:xfrm>
          <a:prstGeom prst="flowChartMagneticDisk">
            <a:avLst/>
          </a:prstGeom>
          <a:solidFill>
            <a:srgbClr val="dde8cb"/>
          </a:solidFill>
          <a:ln>
            <a:solidFill>
              <a:srgbClr val="000000"/>
            </a:solidFill>
          </a:ln>
        </p:spPr>
        <p:style>
          <a:lnRef idx="0"/>
          <a:fillRef idx="0"/>
          <a:effectRef idx="0"/>
          <a:fontRef idx="minor"/>
        </p:style>
      </p:sp>
      <p:sp>
        <p:nvSpPr>
          <p:cNvPr id="959" name="CustomShape 19"/>
          <p:cNvSpPr/>
          <p:nvPr/>
        </p:nvSpPr>
        <p:spPr>
          <a:xfrm>
            <a:off x="7412040" y="4208760"/>
            <a:ext cx="542520" cy="554760"/>
          </a:xfrm>
          <a:prstGeom prst="flowChartMagneticDisk">
            <a:avLst/>
          </a:prstGeom>
          <a:solidFill>
            <a:srgbClr val="dde8cb"/>
          </a:solidFill>
          <a:ln>
            <a:solidFill>
              <a:srgbClr val="000000"/>
            </a:solidFill>
          </a:ln>
        </p:spPr>
        <p:style>
          <a:lnRef idx="0"/>
          <a:fillRef idx="0"/>
          <a:effectRef idx="0"/>
          <a:fontRef idx="minor"/>
        </p:style>
      </p:sp>
      <p:sp>
        <p:nvSpPr>
          <p:cNvPr id="960" name="CustomShape 20"/>
          <p:cNvSpPr/>
          <p:nvPr/>
        </p:nvSpPr>
        <p:spPr>
          <a:xfrm>
            <a:off x="6122520" y="4558680"/>
            <a:ext cx="542520" cy="554760"/>
          </a:xfrm>
          <a:prstGeom prst="flowChartMagneticDisk">
            <a:avLst/>
          </a:prstGeom>
          <a:solidFill>
            <a:srgbClr val="dde8cb"/>
          </a:solidFill>
          <a:ln>
            <a:solidFill>
              <a:srgbClr val="000000"/>
            </a:solidFill>
          </a:ln>
        </p:spPr>
        <p:style>
          <a:lnRef idx="0"/>
          <a:fillRef idx="0"/>
          <a:effectRef idx="0"/>
          <a:fontRef idx="minor"/>
        </p:style>
      </p:sp>
      <p:sp>
        <p:nvSpPr>
          <p:cNvPr id="961" name="TextShape 21"/>
          <p:cNvSpPr txBox="1"/>
          <p:nvPr/>
        </p:nvSpPr>
        <p:spPr>
          <a:xfrm>
            <a:off x="4086000" y="6344640"/>
            <a:ext cx="1761120" cy="364680"/>
          </a:xfrm>
          <a:prstGeom prst="rect">
            <a:avLst/>
          </a:prstGeom>
          <a:noFill/>
          <a:ln>
            <a:noFill/>
          </a:ln>
        </p:spPr>
        <p:txBody>
          <a:bodyPr lIns="90000" rIns="90000" tIns="45000" bIns="45000">
            <a:spAutoFit/>
          </a:bodyPr>
          <a:p>
            <a:r>
              <a:rPr b="0" lang="en-US" sz="1800" spc="-1" strike="noStrike">
                <a:latin typeface="Lato"/>
              </a:rPr>
              <a:t>Data  Modelling</a:t>
            </a:r>
            <a:endParaRPr b="0" lang="en-US" sz="1800" spc="-1" strike="noStrike">
              <a:latin typeface="Arial"/>
            </a:endParaRPr>
          </a:p>
        </p:txBody>
      </p:sp>
      <p:sp>
        <p:nvSpPr>
          <p:cNvPr id="962" name="Line 22"/>
          <p:cNvSpPr/>
          <p:nvPr/>
        </p:nvSpPr>
        <p:spPr>
          <a:xfrm>
            <a:off x="2470320" y="4558680"/>
            <a:ext cx="1687320" cy="1917720"/>
          </a:xfrm>
          <a:prstGeom prst="line">
            <a:avLst/>
          </a:prstGeom>
          <a:ln>
            <a:solidFill>
              <a:srgbClr val="000000"/>
            </a:solidFill>
            <a:tailEnd len="med" type="triangle" w="med"/>
          </a:ln>
        </p:spPr>
        <p:style>
          <a:lnRef idx="0"/>
          <a:fillRef idx="0"/>
          <a:effectRef idx="0"/>
          <a:fontRef idx="minor"/>
        </p:style>
      </p:sp>
      <p:sp>
        <p:nvSpPr>
          <p:cNvPr id="963" name="Line 23"/>
          <p:cNvSpPr/>
          <p:nvPr/>
        </p:nvSpPr>
        <p:spPr>
          <a:xfrm>
            <a:off x="3760200" y="4980600"/>
            <a:ext cx="614520" cy="1447200"/>
          </a:xfrm>
          <a:prstGeom prst="line">
            <a:avLst/>
          </a:prstGeom>
          <a:ln>
            <a:solidFill>
              <a:srgbClr val="000000"/>
            </a:solidFill>
            <a:tailEnd len="med" type="triangle" w="med"/>
          </a:ln>
        </p:spPr>
        <p:style>
          <a:lnRef idx="0"/>
          <a:fillRef idx="0"/>
          <a:effectRef idx="0"/>
          <a:fontRef idx="minor"/>
        </p:style>
      </p:sp>
      <p:sp>
        <p:nvSpPr>
          <p:cNvPr id="964" name="Line 24"/>
          <p:cNvSpPr/>
          <p:nvPr/>
        </p:nvSpPr>
        <p:spPr>
          <a:xfrm>
            <a:off x="5013720" y="4582800"/>
            <a:ext cx="0" cy="1893600"/>
          </a:xfrm>
          <a:prstGeom prst="line">
            <a:avLst/>
          </a:prstGeom>
          <a:ln>
            <a:solidFill>
              <a:srgbClr val="000000"/>
            </a:solidFill>
            <a:tailEnd len="med" type="triangle" w="med"/>
          </a:ln>
        </p:spPr>
        <p:style>
          <a:lnRef idx="0"/>
          <a:fillRef idx="0"/>
          <a:effectRef idx="0"/>
          <a:fontRef idx="minor"/>
        </p:style>
      </p:sp>
      <p:sp>
        <p:nvSpPr>
          <p:cNvPr id="965" name="Line 25"/>
          <p:cNvSpPr/>
          <p:nvPr/>
        </p:nvSpPr>
        <p:spPr>
          <a:xfrm flipH="1">
            <a:off x="5471640" y="4956480"/>
            <a:ext cx="892080" cy="1387800"/>
          </a:xfrm>
          <a:prstGeom prst="line">
            <a:avLst/>
          </a:prstGeom>
          <a:ln>
            <a:solidFill>
              <a:srgbClr val="000000"/>
            </a:solidFill>
            <a:tailEnd len="med" type="triangle" w="med"/>
          </a:ln>
        </p:spPr>
        <p:style>
          <a:lnRef idx="0"/>
          <a:fillRef idx="0"/>
          <a:effectRef idx="0"/>
          <a:fontRef idx="minor"/>
        </p:style>
      </p:sp>
      <p:sp>
        <p:nvSpPr>
          <p:cNvPr id="966" name="Line 26"/>
          <p:cNvSpPr/>
          <p:nvPr/>
        </p:nvSpPr>
        <p:spPr>
          <a:xfrm flipH="1">
            <a:off x="5748840" y="4763520"/>
            <a:ext cx="1952640" cy="1712520"/>
          </a:xfrm>
          <a:prstGeom prst="line">
            <a:avLst/>
          </a:prstGeom>
          <a:ln>
            <a:solidFill>
              <a:srgbClr val="000000"/>
            </a:solidFill>
            <a:tailEnd len="med" type="triangle" w="med"/>
          </a:ln>
        </p:spPr>
        <p:style>
          <a:lnRef idx="0"/>
          <a:fillRef idx="0"/>
          <a:effectRef idx="0"/>
          <a:fontRef idx="minor"/>
        </p:style>
      </p:sp>
      <p:sp>
        <p:nvSpPr>
          <p:cNvPr id="967" name="Line 27"/>
          <p:cNvSpPr/>
          <p:nvPr/>
        </p:nvSpPr>
        <p:spPr>
          <a:xfrm flipV="1">
            <a:off x="5640480" y="2761920"/>
            <a:ext cx="1325880" cy="1013040"/>
          </a:xfrm>
          <a:prstGeom prst="line">
            <a:avLst/>
          </a:prstGeom>
          <a:ln>
            <a:solidFill>
              <a:srgbClr val="000000"/>
            </a:solidFill>
            <a:tailEnd len="med" type="triangle" w="med"/>
          </a:ln>
        </p:spPr>
        <p:style>
          <a:lnRef idx="0"/>
          <a:fillRef idx="0"/>
          <a:effectRef idx="0"/>
          <a:fontRef idx="minor"/>
        </p:style>
      </p:sp>
      <p:sp>
        <p:nvSpPr>
          <p:cNvPr id="968" name="CustomShape 28"/>
          <p:cNvSpPr/>
          <p:nvPr/>
        </p:nvSpPr>
        <p:spPr>
          <a:xfrm>
            <a:off x="6905880" y="2292120"/>
            <a:ext cx="686880" cy="663480"/>
          </a:xfrm>
          <a:prstGeom prst="flowChartDocument">
            <a:avLst/>
          </a:prstGeom>
          <a:solidFill>
            <a:srgbClr val="99ccff"/>
          </a:solidFill>
          <a:ln>
            <a:solidFill>
              <a:srgbClr val="000000"/>
            </a:solidFill>
          </a:ln>
        </p:spPr>
        <p:style>
          <a:lnRef idx="0"/>
          <a:fillRef idx="0"/>
          <a:effectRef idx="0"/>
          <a:fontRef idx="minor"/>
        </p:style>
      </p:sp>
      <p:sp>
        <p:nvSpPr>
          <p:cNvPr id="969" name="Line 29"/>
          <p:cNvSpPr/>
          <p:nvPr/>
        </p:nvSpPr>
        <p:spPr>
          <a:xfrm flipH="1" flipV="1">
            <a:off x="6074280" y="1788120"/>
            <a:ext cx="1049040" cy="50400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2" name="TextShape 1"/>
          <p:cNvSpPr txBox="1"/>
          <p:nvPr/>
        </p:nvSpPr>
        <p:spPr>
          <a:xfrm>
            <a:off x="503640" y="302760"/>
            <a:ext cx="9068760" cy="1260000"/>
          </a:xfrm>
          <a:prstGeom prst="rect">
            <a:avLst/>
          </a:prstGeom>
          <a:noFill/>
          <a:ln>
            <a:noFill/>
          </a:ln>
        </p:spPr>
        <p:txBody>
          <a:bodyPr anchor="ctr">
            <a:noAutofit/>
          </a:bodyPr>
          <a:p>
            <a:pPr algn="ctr">
              <a:lnSpc>
                <a:spcPct val="100000"/>
              </a:lnSpc>
            </a:pPr>
            <a:r>
              <a:rPr b="0" lang="en-US" sz="4400" spc="-1" strike="noStrike">
                <a:solidFill>
                  <a:srgbClr val="000000"/>
                </a:solidFill>
                <a:latin typeface="Lato Black"/>
              </a:rPr>
              <a:t>Definisi dan Fungsi</a:t>
            </a:r>
            <a:endParaRPr b="1" lang="en-US" sz="4400" spc="-1" strike="noStrike">
              <a:latin typeface="Lato Black"/>
            </a:endParaRPr>
          </a:p>
        </p:txBody>
      </p:sp>
      <p:sp>
        <p:nvSpPr>
          <p:cNvPr id="1233" name="TextShape 2"/>
          <p:cNvSpPr txBox="1"/>
          <p:nvPr/>
        </p:nvSpPr>
        <p:spPr>
          <a:xfrm>
            <a:off x="503640" y="1815480"/>
            <a:ext cx="9322560" cy="4990320"/>
          </a:xfrm>
          <a:prstGeom prst="rect">
            <a:avLst/>
          </a:prstGeom>
          <a:noFill/>
          <a:ln>
            <a:noFill/>
          </a:ln>
        </p:spPr>
        <p:txBody>
          <a:bodyPr>
            <a:noAutofit/>
          </a:bodyPr>
          <a:p>
            <a:pPr marL="343080" indent="-342720">
              <a:lnSpc>
                <a:spcPct val="100000"/>
              </a:lnSpc>
              <a:spcBef>
                <a:spcPts val="641"/>
              </a:spcBef>
              <a:buClr>
                <a:srgbClr val="000000"/>
              </a:buClr>
              <a:buFont typeface="Arial"/>
              <a:buChar char="•"/>
            </a:pPr>
            <a:r>
              <a:rPr b="0" lang="en-US" sz="2800" spc="-1" strike="noStrike">
                <a:solidFill>
                  <a:srgbClr val="000000"/>
                </a:solidFill>
                <a:latin typeface="Lato"/>
                <a:ea typeface="Cambria"/>
              </a:rPr>
              <a:t>DEFINISI : </a:t>
            </a:r>
            <a:endParaRPr b="0" lang="en-US" sz="28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2800" spc="-1" strike="noStrike">
                <a:solidFill>
                  <a:srgbClr val="000000"/>
                </a:solidFill>
                <a:latin typeface="Lato"/>
                <a:ea typeface="Cambria"/>
              </a:rPr>
              <a:t>Metode untuk menganalisis dan mengkomunikasikan struktur dan semantik informasi dalam suatu sistem.</a:t>
            </a:r>
            <a:endParaRPr b="0" lang="en-US" sz="2800" spc="-1" strike="noStrike">
              <a:latin typeface="Lato"/>
            </a:endParaRPr>
          </a:p>
          <a:p>
            <a:pPr marL="343080" indent="-342720">
              <a:lnSpc>
                <a:spcPct val="100000"/>
              </a:lnSpc>
              <a:spcBef>
                <a:spcPts val="641"/>
              </a:spcBef>
              <a:buClr>
                <a:srgbClr val="000000"/>
              </a:buClr>
              <a:buFont typeface="Arial"/>
              <a:buChar char="•"/>
            </a:pPr>
            <a:r>
              <a:rPr b="0" lang="en-US" sz="2800" spc="-1" strike="noStrike">
                <a:solidFill>
                  <a:srgbClr val="000000"/>
                </a:solidFill>
                <a:latin typeface="Lato"/>
                <a:ea typeface="Cambria"/>
              </a:rPr>
              <a:t>FUNGSI :</a:t>
            </a:r>
            <a:endParaRPr b="0" lang="en-US" sz="28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2800" spc="-1" strike="noStrike">
                <a:solidFill>
                  <a:srgbClr val="000000"/>
                </a:solidFill>
                <a:latin typeface="Lato"/>
                <a:ea typeface="Cambria"/>
              </a:rPr>
              <a:t>Identifikasi informasi yang dikelola sistem dunia nyata.</a:t>
            </a:r>
            <a:endParaRPr b="0" lang="en-US" sz="28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2800" spc="-1" strike="noStrike">
                <a:solidFill>
                  <a:srgbClr val="000000"/>
                </a:solidFill>
                <a:latin typeface="Lato"/>
                <a:ea typeface="Cambria"/>
              </a:rPr>
              <a:t>Identifikasi aturan untuk mengelola informasi.</a:t>
            </a:r>
            <a:endParaRPr b="0" lang="en-US" sz="28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2800" spc="-1" strike="noStrike">
                <a:solidFill>
                  <a:srgbClr val="000000"/>
                </a:solidFill>
                <a:latin typeface="Lato"/>
                <a:ea typeface="Cambria"/>
              </a:rPr>
              <a:t>Identifikasi kekurangan dalam manajemen informasi saat ini.</a:t>
            </a:r>
            <a:endParaRPr b="0" lang="en-US" sz="28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2800" spc="-1" strike="noStrike">
                <a:solidFill>
                  <a:srgbClr val="000000"/>
                </a:solidFill>
                <a:latin typeface="Lato"/>
                <a:ea typeface="Cambria"/>
              </a:rPr>
              <a:t>Tentukan informasi apa yang akan dikelola dalam implementasi. </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TextShape 1"/>
          <p:cNvSpPr txBox="1"/>
          <p:nvPr/>
        </p:nvSpPr>
        <p:spPr>
          <a:xfrm>
            <a:off x="503640" y="302760"/>
            <a:ext cx="9068760" cy="1260000"/>
          </a:xfrm>
          <a:prstGeom prst="rect">
            <a:avLst/>
          </a:prstGeom>
          <a:noFill/>
          <a:ln>
            <a:noFill/>
          </a:ln>
        </p:spPr>
        <p:txBody>
          <a:bodyPr anchor="ctr">
            <a:noAutofit/>
          </a:bodyPr>
          <a:p>
            <a:pPr algn="ctr">
              <a:lnSpc>
                <a:spcPct val="100000"/>
              </a:lnSpc>
            </a:pPr>
            <a:r>
              <a:rPr b="0" lang="en-US" sz="4400" spc="-1" strike="noStrike">
                <a:solidFill>
                  <a:srgbClr val="000000"/>
                </a:solidFill>
                <a:latin typeface="Lato Black"/>
              </a:rPr>
              <a:t>KEKUATAN</a:t>
            </a:r>
            <a:endParaRPr b="1" lang="en-US" sz="4400" spc="-1" strike="noStrike">
              <a:latin typeface="Lato Black"/>
            </a:endParaRPr>
          </a:p>
        </p:txBody>
      </p:sp>
      <p:sp>
        <p:nvSpPr>
          <p:cNvPr id="1235" name="TextShape 2"/>
          <p:cNvSpPr txBox="1"/>
          <p:nvPr/>
        </p:nvSpPr>
        <p:spPr>
          <a:xfrm>
            <a:off x="503640" y="1764360"/>
            <a:ext cx="9068760" cy="499032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Lato"/>
                <a:ea typeface="Cambria"/>
              </a:rPr>
              <a:t>Memerlukan partisipasi aktif dari pengguna informasi.</a:t>
            </a:r>
            <a:endParaRPr b="0" lang="en-US" sz="3200" spc="-1" strike="noStrike">
              <a:latin typeface="Lato"/>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Lato"/>
                <a:ea typeface="Cambria"/>
              </a:rPr>
              <a:t>Metode efektif untuk mendokumentasikan persyaratan informasi dari suatu perusahaan.</a:t>
            </a:r>
            <a:endParaRPr b="0" lang="en-US" sz="3200" spc="-1" strike="noStrike">
              <a:latin typeface="Lato"/>
            </a:endParaRPr>
          </a:p>
          <a:p>
            <a:pPr marL="343080" indent="-342720">
              <a:lnSpc>
                <a:spcPct val="100000"/>
              </a:lnSpc>
              <a:spcBef>
                <a:spcPts val="641"/>
              </a:spcBef>
              <a:buClr>
                <a:srgbClr val="000000"/>
              </a:buClr>
              <a:buFont typeface="Arial"/>
              <a:buChar char="•"/>
            </a:pPr>
            <a:r>
              <a:rPr b="0" lang="en-US" sz="3200" spc="-1" strike="noStrike">
                <a:solidFill>
                  <a:srgbClr val="000000"/>
                </a:solidFill>
                <a:latin typeface="Lato"/>
                <a:ea typeface="Cambria"/>
              </a:rPr>
              <a:t>Memberlakukan modularitas yang menghilangkan ketidaklengkapan, ketidakkonsistenan, dan ketidaktepatan yang ditemukan dalam proses pemodelan.</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6"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IDEF1</a:t>
            </a:r>
            <a:endParaRPr b="1" lang="en-US" sz="4400" spc="-1" strike="noStrike">
              <a:latin typeface="Lato Black"/>
            </a:endParaRPr>
          </a:p>
        </p:txBody>
      </p:sp>
      <p:sp>
        <p:nvSpPr>
          <p:cNvPr id="1237" name="TextShape 2"/>
          <p:cNvSpPr txBox="1"/>
          <p:nvPr/>
        </p:nvSpPr>
        <p:spPr>
          <a:xfrm>
            <a:off x="90360" y="1350000"/>
            <a:ext cx="4205520" cy="5581440"/>
          </a:xfrm>
          <a:prstGeom prst="rect">
            <a:avLst/>
          </a:prstGeom>
          <a:noFill/>
          <a:ln>
            <a:noFill/>
          </a:ln>
        </p:spPr>
        <p:txBody>
          <a:bodyPr lIns="0" rIns="0" tIns="0" bIns="0">
            <a:normAutofit fontScale="53000"/>
          </a:bodyPr>
          <a:p>
            <a:pPr marL="432000" indent="-324000">
              <a:spcAft>
                <a:spcPts val="1417"/>
              </a:spcAft>
              <a:buClr>
                <a:srgbClr val="000000"/>
              </a:buClr>
              <a:buSzPct val="45000"/>
              <a:buFont typeface="Wingdings" charset="2"/>
              <a:buChar char=""/>
            </a:pPr>
            <a:r>
              <a:rPr b="0" lang="en-US" sz="3200" spc="-1" strike="noStrike">
                <a:latin typeface="Lato"/>
              </a:rPr>
              <a:t>Obyek di dunia nyata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Asosiasi fisik atau abstrak yang mengaitkan dengan obyek dunia nyata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Informasi yang dikelola terkait obyek dunia nyata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Struktur data yang digunakan untuk mereprsentasikan informasi yang dikumpulkan, diterapkan dan pengelolaan informasi tersebu</a:t>
            </a:r>
            <a:endParaRPr b="0" lang="en-US" sz="3200" spc="-1" strike="noStrike">
              <a:latin typeface="Lato"/>
            </a:endParaRPr>
          </a:p>
        </p:txBody>
      </p:sp>
      <p:pic>
        <p:nvPicPr>
          <p:cNvPr id="1238" name="" descr=""/>
          <p:cNvPicPr/>
          <p:nvPr/>
        </p:nvPicPr>
        <p:blipFill>
          <a:blip r:embed="rId1"/>
          <a:stretch/>
        </p:blipFill>
        <p:spPr>
          <a:xfrm>
            <a:off x="4387680" y="2540160"/>
            <a:ext cx="5484600" cy="249048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9"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Konsep IDEF1</a:t>
            </a:r>
            <a:endParaRPr b="1" lang="en-US" sz="4400" spc="-1" strike="noStrike">
              <a:latin typeface="Lato Black"/>
            </a:endParaRPr>
          </a:p>
        </p:txBody>
      </p:sp>
      <p:sp>
        <p:nvSpPr>
          <p:cNvPr id="1240" name="TextShape 2"/>
          <p:cNvSpPr txBox="1"/>
          <p:nvPr/>
        </p:nvSpPr>
        <p:spPr>
          <a:xfrm>
            <a:off x="90360" y="1285560"/>
            <a:ext cx="5419440" cy="6009120"/>
          </a:xfrm>
          <a:prstGeom prst="rect">
            <a:avLst/>
          </a:prstGeom>
          <a:noFill/>
          <a:ln>
            <a:noFill/>
          </a:ln>
        </p:spPr>
        <p:txBody>
          <a:bodyPr lIns="0" rIns="0" tIns="0" bIns="0">
            <a:normAutofit fontScale="27000"/>
          </a:bodyPr>
          <a:p>
            <a:pPr marL="432000" indent="-324000">
              <a:spcAft>
                <a:spcPts val="1417"/>
              </a:spcAft>
              <a:buClr>
                <a:srgbClr val="000000"/>
              </a:buClr>
              <a:buSzPct val="45000"/>
              <a:buFont typeface="Wingdings" charset="2"/>
              <a:buChar char=""/>
            </a:pPr>
            <a:r>
              <a:rPr b="0" lang="en-US" sz="3200" spc="-1" strike="noStrike">
                <a:latin typeface="Lato"/>
              </a:rPr>
              <a:t>There are two important realms for modelers to consider in determining information requirements. </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The first realm is</a:t>
            </a:r>
            <a:r>
              <a:rPr b="1" lang="en-US" sz="2800" spc="-1" strike="noStrike">
                <a:latin typeface="Lato"/>
              </a:rPr>
              <a:t> the real world as perceived by people</a:t>
            </a:r>
            <a:r>
              <a:rPr b="0" lang="en-US" sz="2800" spc="-1" strike="noStrike">
                <a:latin typeface="Lato"/>
              </a:rPr>
              <a:t> in an organization. It is comprised of the physical and conceptual objects (e.g., people, places, things, ideas, etc.), the properties of those objects, and the relations associated with those objects. </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The second realm is the information realm. It includes information images of those objects found in the real-world. An information image is not the real-world object, but </a:t>
            </a:r>
            <a:r>
              <a:rPr b="1" lang="en-US" sz="2800" spc="-1" strike="noStrike">
                <a:latin typeface="Lato"/>
              </a:rPr>
              <a:t>the information collected, stored, and managed about real-world objects</a:t>
            </a:r>
            <a:r>
              <a:rPr b="0" lang="en-US" sz="2800" spc="-1" strike="noStrike">
                <a:latin typeface="Lato"/>
              </a:rPr>
              <a:t>. </a:t>
            </a:r>
            <a:endParaRPr b="0" lang="en-US" sz="28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IDEF1 is designed to assist in discovering, organizing, and documenting this information image, and thus is restricted to the information realm.</a:t>
            </a:r>
            <a:endParaRPr b="0" lang="en-US" sz="3200" spc="-1" strike="noStrike">
              <a:latin typeface="Lato"/>
            </a:endParaRPr>
          </a:p>
        </p:txBody>
      </p:sp>
      <p:pic>
        <p:nvPicPr>
          <p:cNvPr id="1241" name="" descr=""/>
          <p:cNvPicPr/>
          <p:nvPr/>
        </p:nvPicPr>
        <p:blipFill>
          <a:blip r:embed="rId1"/>
          <a:stretch/>
        </p:blipFill>
        <p:spPr>
          <a:xfrm>
            <a:off x="5655240" y="2101680"/>
            <a:ext cx="4175280" cy="384264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2"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Pemanfaatan IDEF1</a:t>
            </a:r>
            <a:endParaRPr b="1" lang="en-US" sz="4400" spc="-1" strike="noStrike">
              <a:latin typeface="Lato Black"/>
            </a:endParaRPr>
          </a:p>
        </p:txBody>
      </p:sp>
      <p:sp>
        <p:nvSpPr>
          <p:cNvPr id="1243" name="TextShape 2"/>
          <p:cNvSpPr txBox="1"/>
          <p:nvPr/>
        </p:nvSpPr>
        <p:spPr>
          <a:xfrm>
            <a:off x="90360" y="1555560"/>
            <a:ext cx="9839160" cy="5581080"/>
          </a:xfrm>
          <a:prstGeom prst="rect">
            <a:avLst/>
          </a:prstGeom>
          <a:noFill/>
          <a:ln>
            <a:noFill/>
          </a:ln>
        </p:spPr>
        <p:txBody>
          <a:bodyPr lIns="0" rIns="0" tIns="0" bIns="0">
            <a:normAutofit fontScale="43000"/>
          </a:bodyPr>
          <a:p>
            <a:pPr marL="432000" indent="-324000">
              <a:spcAft>
                <a:spcPts val="1417"/>
              </a:spcAft>
              <a:buClr>
                <a:srgbClr val="000000"/>
              </a:buClr>
              <a:buSzPct val="45000"/>
              <a:buFont typeface="Wingdings" charset="2"/>
              <a:buChar char=""/>
            </a:pPr>
            <a:r>
              <a:rPr b="0" lang="en-US" sz="3200" spc="-1" strike="noStrike">
                <a:latin typeface="Lato"/>
              </a:rPr>
              <a:t>IDEF1 was designed as a method for both analysis and communication in the establishment of requirements. IDEF1 is generally used to</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 </a:t>
            </a:r>
            <a:r>
              <a:rPr b="0" lang="en-US" sz="2800" spc="-1" strike="noStrike">
                <a:latin typeface="Lato"/>
              </a:rPr>
              <a:t>identify what information is currently managed in the organization, </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determine which of the problems identified during the needs analysis are caused by lack of management of appropriate information, and </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specify what information will be managed in the TO-BE implementation.</a:t>
            </a:r>
            <a:endParaRPr b="0" lang="en-US" sz="28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IDEF1 captures the information that exists about objects within the scope of an enterprise. The IDEF1 perspective of an information system includes not only the automated system components, but also non- automated objects such as people, filing cabinets, telephones, etc.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IDEF1 was designed as a method for organizations to analyze and clearly state their information resource management needs and requirements.</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Penggunaan IDEF1</a:t>
            </a:r>
            <a:endParaRPr b="1" lang="en-US" sz="4400" spc="-1" strike="noStrike">
              <a:latin typeface="Lato Black"/>
            </a:endParaRPr>
          </a:p>
        </p:txBody>
      </p:sp>
      <p:sp>
        <p:nvSpPr>
          <p:cNvPr id="1245" name="TextShape 2"/>
          <p:cNvSpPr txBox="1"/>
          <p:nvPr/>
        </p:nvSpPr>
        <p:spPr>
          <a:xfrm>
            <a:off x="90360" y="1820880"/>
            <a:ext cx="9839160" cy="531576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Rather than a database design method, IDEF1 is an analysis method used to identify the following:</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Information collected, stored, and managed by the enterprise.</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Rules governing the management of information.</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Logical relationships within the enterprise re ected in the information.</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Problems resulting from the lack of good information management.</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Notasi</a:t>
            </a:r>
            <a:endParaRPr b="1" lang="en-US" sz="4400" spc="-1" strike="noStrike">
              <a:latin typeface="Lato Black"/>
            </a:endParaRPr>
          </a:p>
        </p:txBody>
      </p:sp>
      <p:pic>
        <p:nvPicPr>
          <p:cNvPr id="1247" name="" descr=""/>
          <p:cNvPicPr/>
          <p:nvPr/>
        </p:nvPicPr>
        <p:blipFill>
          <a:blip r:embed="rId1"/>
          <a:stretch/>
        </p:blipFill>
        <p:spPr>
          <a:xfrm>
            <a:off x="192960" y="1474560"/>
            <a:ext cx="4316040" cy="2635920"/>
          </a:xfrm>
          <a:prstGeom prst="rect">
            <a:avLst/>
          </a:prstGeom>
          <a:ln>
            <a:noFill/>
          </a:ln>
        </p:spPr>
      </p:pic>
      <p:pic>
        <p:nvPicPr>
          <p:cNvPr id="1248" name="" descr=""/>
          <p:cNvPicPr/>
          <p:nvPr/>
        </p:nvPicPr>
        <p:blipFill>
          <a:blip r:embed="rId2"/>
          <a:stretch/>
        </p:blipFill>
        <p:spPr>
          <a:xfrm>
            <a:off x="301680" y="4376520"/>
            <a:ext cx="4020480" cy="2628720"/>
          </a:xfrm>
          <a:prstGeom prst="rect">
            <a:avLst/>
          </a:prstGeom>
          <a:ln>
            <a:noFill/>
          </a:ln>
        </p:spPr>
      </p:pic>
      <p:pic>
        <p:nvPicPr>
          <p:cNvPr id="1249" name="Picture 4" descr=""/>
          <p:cNvPicPr/>
          <p:nvPr/>
        </p:nvPicPr>
        <p:blipFill>
          <a:blip r:embed="rId3"/>
          <a:stretch/>
        </p:blipFill>
        <p:spPr>
          <a:xfrm>
            <a:off x="5644440" y="2435760"/>
            <a:ext cx="3831120" cy="379044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0" name="TextShape 1"/>
          <p:cNvSpPr txBox="1"/>
          <p:nvPr/>
        </p:nvSpPr>
        <p:spPr>
          <a:xfrm>
            <a:off x="503640" y="302760"/>
            <a:ext cx="9068760" cy="1260000"/>
          </a:xfrm>
          <a:prstGeom prst="rect">
            <a:avLst/>
          </a:prstGeom>
          <a:noFill/>
          <a:ln>
            <a:noFill/>
          </a:ln>
        </p:spPr>
        <p:txBody>
          <a:bodyPr anchor="ctr">
            <a:noAutofit/>
          </a:bodyPr>
          <a:p>
            <a:pPr algn="ctr">
              <a:lnSpc>
                <a:spcPct val="100000"/>
              </a:lnSpc>
            </a:pPr>
            <a:r>
              <a:rPr b="0" lang="en-US" sz="4400" spc="-1" strike="noStrike">
                <a:solidFill>
                  <a:srgbClr val="000000"/>
                </a:solidFill>
                <a:latin typeface="Lato Black"/>
              </a:rPr>
              <a:t>KONSEP UTAMA</a:t>
            </a:r>
            <a:endParaRPr b="1" lang="en-US" sz="4400" spc="-1" strike="noStrike">
              <a:latin typeface="Lato Black"/>
            </a:endParaRPr>
          </a:p>
        </p:txBody>
      </p:sp>
      <p:sp>
        <p:nvSpPr>
          <p:cNvPr id="1251" name="TextShape 2"/>
          <p:cNvSpPr txBox="1"/>
          <p:nvPr/>
        </p:nvSpPr>
        <p:spPr>
          <a:xfrm>
            <a:off x="503640" y="1764360"/>
            <a:ext cx="9068760" cy="4990320"/>
          </a:xfrm>
          <a:prstGeom prst="rect">
            <a:avLst/>
          </a:prstGeom>
          <a:noFill/>
          <a:ln>
            <a:noFill/>
          </a:ln>
        </p:spPr>
        <p:txBody>
          <a:bodyPr>
            <a:normAutofit/>
          </a:bodyPr>
          <a:p>
            <a:pPr marL="343080" indent="-342720">
              <a:lnSpc>
                <a:spcPct val="100000"/>
              </a:lnSpc>
              <a:spcBef>
                <a:spcPts val="641"/>
              </a:spcBef>
              <a:buClr>
                <a:srgbClr val="000000"/>
              </a:buClr>
              <a:buFont typeface="Arial"/>
              <a:buChar char="•"/>
            </a:pPr>
            <a:r>
              <a:rPr b="1" lang="en-US" sz="3200" spc="-1" strike="noStrike">
                <a:solidFill>
                  <a:srgbClr val="000000"/>
                </a:solidFill>
                <a:latin typeface="Lato"/>
                <a:ea typeface="Cambria"/>
              </a:rPr>
              <a:t>Entitas</a:t>
            </a:r>
            <a:r>
              <a:rPr b="0" lang="en-US" sz="3200" spc="-1" strike="noStrike">
                <a:solidFill>
                  <a:srgbClr val="000000"/>
                </a:solidFill>
                <a:latin typeface="Lato"/>
                <a:ea typeface="Cambria"/>
              </a:rPr>
              <a:t>: Mewakili informasi yang dikelola dalam sistem tentang objek dunia nyata</a:t>
            </a:r>
            <a:endParaRPr b="0" lang="en-US" sz="3200" spc="-1" strike="noStrike">
              <a:latin typeface="Lato"/>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Lato"/>
                <a:ea typeface="Cambria"/>
              </a:rPr>
              <a:t>Atribut</a:t>
            </a:r>
            <a:r>
              <a:rPr b="0" lang="en-US" sz="3200" spc="-1" strike="noStrike">
                <a:solidFill>
                  <a:srgbClr val="000000"/>
                </a:solidFill>
                <a:latin typeface="Lato"/>
                <a:ea typeface="Cambria"/>
              </a:rPr>
              <a:t>: </a:t>
            </a:r>
            <a:endParaRPr b="0" lang="en-US" sz="32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3200" spc="-1" strike="noStrike">
                <a:solidFill>
                  <a:srgbClr val="000000"/>
                </a:solidFill>
                <a:latin typeface="Lato"/>
                <a:ea typeface="Cambria"/>
              </a:rPr>
              <a:t>Kunci</a:t>
            </a:r>
            <a:endParaRPr b="0" lang="en-US" sz="32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3200" spc="-1" strike="noStrike">
                <a:solidFill>
                  <a:srgbClr val="000000"/>
                </a:solidFill>
                <a:latin typeface="Lato"/>
                <a:ea typeface="Cambria"/>
              </a:rPr>
              <a:t>Non-kunci</a:t>
            </a:r>
            <a:endParaRPr b="0" lang="en-US" sz="3200" spc="-1" strike="noStrike">
              <a:latin typeface="Lato"/>
            </a:endParaRPr>
          </a:p>
          <a:p>
            <a:pPr marL="343080" indent="-342720">
              <a:lnSpc>
                <a:spcPct val="100000"/>
              </a:lnSpc>
              <a:spcBef>
                <a:spcPts val="641"/>
              </a:spcBef>
              <a:buClr>
                <a:srgbClr val="000000"/>
              </a:buClr>
              <a:buFont typeface="Arial"/>
              <a:buChar char="•"/>
            </a:pPr>
            <a:r>
              <a:rPr b="1" lang="en-US" sz="3200" spc="-1" strike="noStrike">
                <a:solidFill>
                  <a:srgbClr val="000000"/>
                </a:solidFill>
                <a:latin typeface="Lato"/>
                <a:ea typeface="Cambria"/>
              </a:rPr>
              <a:t>Relas</a:t>
            </a:r>
            <a:r>
              <a:rPr b="0" lang="en-US" sz="3200" spc="-1" strike="noStrike">
                <a:solidFill>
                  <a:srgbClr val="000000"/>
                </a:solidFill>
                <a:latin typeface="Lato"/>
                <a:ea typeface="Cambria"/>
              </a:rPr>
              <a:t>i : Asosiasi antar entitas</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52" name="TextShape 1"/>
          <p:cNvSpPr txBox="1"/>
          <p:nvPr/>
        </p:nvSpPr>
        <p:spPr>
          <a:xfrm>
            <a:off x="671400" y="335520"/>
            <a:ext cx="856512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000" spc="-1" strike="noStrike">
                <a:latin typeface="Lato Black"/>
              </a:rPr>
              <a:t>IDEF1- Information Modeling Method</a:t>
            </a:r>
            <a:endParaRPr b="1" lang="en-US" sz="4000" spc="-1" strike="noStrike">
              <a:latin typeface="Lato Black"/>
            </a:endParaRPr>
          </a:p>
        </p:txBody>
      </p:sp>
      <p:pic>
        <p:nvPicPr>
          <p:cNvPr id="1253" name="" descr=""/>
          <p:cNvPicPr/>
          <p:nvPr/>
        </p:nvPicPr>
        <p:blipFill>
          <a:blip r:embed="rId1"/>
          <a:stretch/>
        </p:blipFill>
        <p:spPr>
          <a:xfrm>
            <a:off x="1259280" y="1932120"/>
            <a:ext cx="7620480" cy="464760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4"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Entitas</a:t>
            </a:r>
            <a:endParaRPr b="1" lang="en-US" sz="4400" spc="-1" strike="noStrike">
              <a:latin typeface="Lato Black"/>
            </a:endParaRPr>
          </a:p>
        </p:txBody>
      </p:sp>
      <p:sp>
        <p:nvSpPr>
          <p:cNvPr id="1255" name="TextShape 2"/>
          <p:cNvSpPr txBox="1"/>
          <p:nvPr/>
        </p:nvSpPr>
        <p:spPr>
          <a:xfrm>
            <a:off x="90360" y="1285560"/>
            <a:ext cx="9839160" cy="5851080"/>
          </a:xfrm>
          <a:prstGeom prst="rect">
            <a:avLst/>
          </a:prstGeom>
          <a:noFill/>
          <a:ln>
            <a:noFill/>
          </a:ln>
        </p:spPr>
        <p:txBody>
          <a:bodyPr lIns="0" rIns="0" tIns="0" bIns="0">
            <a:normAutofit fontScale="91000"/>
          </a:bodyPr>
          <a:p>
            <a:pPr marL="432000" indent="-324000">
              <a:spcAft>
                <a:spcPts val="1417"/>
              </a:spcAft>
              <a:buClr>
                <a:srgbClr val="000000"/>
              </a:buClr>
              <a:buSzPct val="45000"/>
              <a:buFont typeface="Wingdings" charset="2"/>
              <a:buChar char=""/>
            </a:pPr>
            <a:r>
              <a:rPr b="0" lang="en-US" sz="3200" spc="-1" strike="noStrike">
                <a:latin typeface="Lato"/>
              </a:rPr>
              <a:t>An IDEF1 entity represents the information maintained in a specific organization about physical or conceptual objects. An IDEF1 entity class refers to a collection of entities or the class of information kept about objects in the real-world.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There are two basic concepts that distinguish entities:</a:t>
            </a:r>
            <a:endParaRPr b="0" lang="en-US" sz="3200" spc="-1" strike="noStrike">
              <a:latin typeface="Lato"/>
            </a:endParaRPr>
          </a:p>
          <a:p>
            <a:pPr lvl="1" marL="864000" indent="-324000">
              <a:spcAft>
                <a:spcPts val="1134"/>
              </a:spcAft>
              <a:buClr>
                <a:srgbClr val="000000"/>
              </a:buClr>
              <a:buSzPct val="45000"/>
              <a:buFont typeface="Wingdings" charset="2"/>
              <a:buChar char=""/>
            </a:pPr>
            <a:r>
              <a:rPr b="1" lang="en-US" sz="2800" spc="-1" strike="noStrike">
                <a:latin typeface="Lato"/>
              </a:rPr>
              <a:t>They are persistent.</a:t>
            </a:r>
            <a:r>
              <a:rPr b="0" lang="en-US" sz="2800" spc="-1" strike="noStrike">
                <a:latin typeface="Lato"/>
              </a:rPr>
              <a:t> The organization expends resources to observe, encode, record, organize, and store the existence of individual entities.</a:t>
            </a:r>
            <a:endParaRPr b="0" lang="en-US" sz="2800" spc="-1" strike="noStrike">
              <a:latin typeface="Lato"/>
            </a:endParaRPr>
          </a:p>
          <a:p>
            <a:pPr lvl="1" marL="864000" indent="-324000">
              <a:spcAft>
                <a:spcPts val="1134"/>
              </a:spcAft>
              <a:buClr>
                <a:srgbClr val="000000"/>
              </a:buClr>
              <a:buSzPct val="45000"/>
              <a:buFont typeface="Wingdings" charset="2"/>
              <a:buChar char=""/>
            </a:pPr>
            <a:r>
              <a:rPr b="1" lang="en-US" sz="2800" spc="-1" strike="noStrike">
                <a:latin typeface="Lato"/>
              </a:rPr>
              <a:t>They can be individuate</a:t>
            </a:r>
            <a:r>
              <a:rPr b="0" lang="en-US" sz="2800" spc="-1" strike="noStrike">
                <a:latin typeface="Lato"/>
              </a:rPr>
              <a:t>d. They can be identified uniquely from other entities.</a:t>
            </a:r>
            <a:endParaRPr b="0" lang="en-US" sz="28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 </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Tahapan</a:t>
            </a:r>
            <a:endParaRPr b="1" lang="en-US" sz="4400" spc="-1" strike="noStrike">
              <a:latin typeface="Lato Black"/>
            </a:endParaRPr>
          </a:p>
        </p:txBody>
      </p:sp>
      <p:sp>
        <p:nvSpPr>
          <p:cNvPr id="971" name="CustomShape 2"/>
          <p:cNvSpPr/>
          <p:nvPr/>
        </p:nvSpPr>
        <p:spPr>
          <a:xfrm>
            <a:off x="2615400" y="2508480"/>
            <a:ext cx="2278080" cy="3111480"/>
          </a:xfrm>
          <a:custGeom>
            <a:avLst/>
            <a:gdLst/>
            <a:ahLst/>
            <a:rect l="0" t="0" r="r" b="b"/>
            <a:pathLst>
              <a:path w="6330" h="8645">
                <a:moveTo>
                  <a:pt x="0" y="0"/>
                </a:moveTo>
                <a:lnTo>
                  <a:pt x="4746" y="0"/>
                </a:lnTo>
                <a:lnTo>
                  <a:pt x="6329" y="4322"/>
                </a:lnTo>
                <a:lnTo>
                  <a:pt x="4746" y="8644"/>
                </a:lnTo>
                <a:lnTo>
                  <a:pt x="0" y="8644"/>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Bisnis Proses</a:t>
            </a:r>
            <a:endParaRPr b="0" lang="en-US" sz="1800" spc="-1" strike="noStrike">
              <a:latin typeface="Arial"/>
            </a:endParaRPr>
          </a:p>
          <a:p>
            <a:pPr algn="ctr"/>
            <a:r>
              <a:rPr b="0" lang="en-US" sz="1800" spc="-1" strike="noStrike">
                <a:latin typeface="Arial"/>
              </a:rPr>
              <a:t>Service</a:t>
            </a:r>
            <a:endParaRPr b="0" lang="en-US" sz="1800" spc="-1" strike="noStrike">
              <a:latin typeface="Arial"/>
            </a:endParaRPr>
          </a:p>
          <a:p>
            <a:pPr algn="ctr"/>
            <a:r>
              <a:rPr b="0" lang="en-US" sz="1800" spc="-1" strike="noStrike">
                <a:latin typeface="Arial"/>
              </a:rPr>
              <a:t>Proses</a:t>
            </a:r>
            <a:endParaRPr b="0" lang="en-US" sz="1800" spc="-1" strike="noStrike">
              <a:latin typeface="Arial"/>
            </a:endParaRPr>
          </a:p>
          <a:p>
            <a:pPr algn="ctr"/>
            <a:r>
              <a:rPr b="0" lang="en-US" sz="1800" spc="-1" strike="noStrike">
                <a:latin typeface="Arial"/>
              </a:rPr>
              <a:t>Sub-Proses</a:t>
            </a:r>
            <a:endParaRPr b="0" lang="en-US" sz="1800" spc="-1" strike="noStrike">
              <a:latin typeface="Arial"/>
            </a:endParaRPr>
          </a:p>
        </p:txBody>
      </p:sp>
      <p:sp>
        <p:nvSpPr>
          <p:cNvPr id="972" name="CustomShape 3"/>
          <p:cNvSpPr/>
          <p:nvPr/>
        </p:nvSpPr>
        <p:spPr>
          <a:xfrm>
            <a:off x="5002200" y="2532960"/>
            <a:ext cx="2278080" cy="3111480"/>
          </a:xfrm>
          <a:custGeom>
            <a:avLst/>
            <a:gdLst/>
            <a:ahLst/>
            <a:rect l="0" t="0" r="r" b="b"/>
            <a:pathLst>
              <a:path w="6330" h="8645">
                <a:moveTo>
                  <a:pt x="0" y="0"/>
                </a:moveTo>
                <a:lnTo>
                  <a:pt x="4746" y="0"/>
                </a:lnTo>
                <a:lnTo>
                  <a:pt x="6329" y="4322"/>
                </a:lnTo>
                <a:lnTo>
                  <a:pt x="4746" y="8644"/>
                </a:lnTo>
                <a:lnTo>
                  <a:pt x="0" y="8644"/>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Permodelan</a:t>
            </a:r>
            <a:endParaRPr b="0" lang="en-US" sz="1800" spc="-1" strike="noStrike">
              <a:latin typeface="Arial"/>
            </a:endParaRPr>
          </a:p>
          <a:p>
            <a:pPr algn="ctr"/>
            <a:r>
              <a:rPr b="0" lang="en-US" sz="1800" spc="-1" strike="noStrike">
                <a:latin typeface="Arial"/>
              </a:rPr>
              <a:t>Informasi</a:t>
            </a:r>
            <a:endParaRPr b="0" lang="en-US" sz="1800" spc="-1" strike="noStrike">
              <a:latin typeface="Arial"/>
            </a:endParaRPr>
          </a:p>
        </p:txBody>
      </p:sp>
      <p:sp>
        <p:nvSpPr>
          <p:cNvPr id="973" name="CustomShape 4"/>
          <p:cNvSpPr/>
          <p:nvPr/>
        </p:nvSpPr>
        <p:spPr>
          <a:xfrm>
            <a:off x="7424640" y="2544840"/>
            <a:ext cx="2278080" cy="3111480"/>
          </a:xfrm>
          <a:custGeom>
            <a:avLst/>
            <a:gdLst/>
            <a:ahLst/>
            <a:rect l="0" t="0" r="r" b="b"/>
            <a:pathLst>
              <a:path w="6330" h="8645">
                <a:moveTo>
                  <a:pt x="0" y="0"/>
                </a:moveTo>
                <a:lnTo>
                  <a:pt x="4746" y="0"/>
                </a:lnTo>
                <a:lnTo>
                  <a:pt x="6329" y="4322"/>
                </a:lnTo>
                <a:lnTo>
                  <a:pt x="4746" y="8644"/>
                </a:lnTo>
                <a:lnTo>
                  <a:pt x="0" y="8644"/>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Permodelan</a:t>
            </a:r>
            <a:endParaRPr b="0" lang="en-US" sz="1800" spc="-1" strike="noStrike">
              <a:latin typeface="Arial"/>
            </a:endParaRPr>
          </a:p>
          <a:p>
            <a:pPr algn="ctr"/>
            <a:r>
              <a:rPr b="0" lang="en-US" sz="1800" spc="-1" strike="noStrike">
                <a:latin typeface="Arial"/>
              </a:rPr>
              <a:t>Data</a:t>
            </a:r>
            <a:endParaRPr b="0" lang="en-US" sz="1800" spc="-1" strike="noStrike">
              <a:latin typeface="Arial"/>
            </a:endParaRPr>
          </a:p>
        </p:txBody>
      </p:sp>
      <p:sp>
        <p:nvSpPr>
          <p:cNvPr id="974" name="CustomShape 5"/>
          <p:cNvSpPr/>
          <p:nvPr/>
        </p:nvSpPr>
        <p:spPr>
          <a:xfrm>
            <a:off x="156240" y="2568600"/>
            <a:ext cx="2278080" cy="3111480"/>
          </a:xfrm>
          <a:custGeom>
            <a:avLst/>
            <a:gdLst/>
            <a:ahLst/>
            <a:rect l="0" t="0" r="r" b="b"/>
            <a:pathLst>
              <a:path w="6330" h="8645">
                <a:moveTo>
                  <a:pt x="0" y="0"/>
                </a:moveTo>
                <a:lnTo>
                  <a:pt x="4746" y="0"/>
                </a:lnTo>
                <a:lnTo>
                  <a:pt x="6329" y="4322"/>
                </a:lnTo>
                <a:lnTo>
                  <a:pt x="4746" y="8644"/>
                </a:lnTo>
                <a:lnTo>
                  <a:pt x="0" y="8644"/>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Stakeholder</a:t>
            </a:r>
            <a:endParaRPr b="0" lang="en-US" sz="1800" spc="-1" strike="noStrike">
              <a:latin typeface="Arial"/>
            </a:endParaRPr>
          </a:p>
          <a:p>
            <a:pPr algn="ctr"/>
            <a:r>
              <a:rPr b="0" lang="en-US" sz="1800" spc="-1" strike="noStrike">
                <a:latin typeface="Arial"/>
              </a:rPr>
              <a:t>Analysis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Attribute</a:t>
            </a:r>
            <a:endParaRPr b="1" lang="en-US" sz="4400" spc="-1" strike="noStrike">
              <a:latin typeface="Lato Black"/>
            </a:endParaRPr>
          </a:p>
        </p:txBody>
      </p:sp>
      <p:sp>
        <p:nvSpPr>
          <p:cNvPr id="1257" name="TextShape 2"/>
          <p:cNvSpPr txBox="1"/>
          <p:nvPr/>
        </p:nvSpPr>
        <p:spPr>
          <a:xfrm>
            <a:off x="90360" y="1285560"/>
            <a:ext cx="9839160" cy="5851080"/>
          </a:xfrm>
          <a:prstGeom prst="rect">
            <a:avLst/>
          </a:prstGeom>
          <a:noFill/>
          <a:ln>
            <a:noFill/>
          </a:ln>
        </p:spPr>
        <p:txBody>
          <a:bodyPr lIns="0" rIns="0" tIns="0" bIns="0">
            <a:normAutofit fontScale="56000"/>
          </a:bodyPr>
          <a:p>
            <a:pPr marL="432000" indent="-324000">
              <a:spcAft>
                <a:spcPts val="1417"/>
              </a:spcAft>
              <a:buClr>
                <a:srgbClr val="000000"/>
              </a:buClr>
              <a:buSzPct val="45000"/>
              <a:buFont typeface="Wingdings" charset="2"/>
              <a:buChar char=""/>
            </a:pPr>
            <a:r>
              <a:rPr b="0" lang="en-US" sz="3200" spc="-1" strike="noStrike">
                <a:latin typeface="Lato"/>
              </a:rPr>
              <a:t>Entities have characteristic attributes associated with them.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Attributes record values of properties of the real- world objects. The term attribute class refers to the set of attribute-value pairs formed by grouping the name of the attribute and the values of that attribute for individual entity class members (entities).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 collection of one or more attribute classes which distinguishes one member of an entity class from another is called a key class.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 relation in IDEF1 is an association between two individual information images. The existence of a relation is discovered or verified by noting that the attribute classes of one entity class contain the attribute classes of the key class of the referenced entity class member. </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TextShape 1"/>
          <p:cNvSpPr txBox="1"/>
          <p:nvPr/>
        </p:nvSpPr>
        <p:spPr>
          <a:xfrm>
            <a:off x="503640" y="302760"/>
            <a:ext cx="9068760" cy="1260000"/>
          </a:xfrm>
          <a:prstGeom prst="rect">
            <a:avLst/>
          </a:prstGeom>
          <a:noFill/>
          <a:ln>
            <a:noFill/>
          </a:ln>
        </p:spPr>
        <p:txBody>
          <a:bodyPr anchor="ctr">
            <a:noAutofit/>
          </a:bodyPr>
          <a:p>
            <a:pPr algn="ctr">
              <a:lnSpc>
                <a:spcPct val="100000"/>
              </a:lnSpc>
            </a:pPr>
            <a:r>
              <a:rPr b="0" lang="en-US" sz="4400" spc="-1" strike="noStrike">
                <a:solidFill>
                  <a:srgbClr val="000000"/>
                </a:solidFill>
                <a:latin typeface="Lato Black"/>
              </a:rPr>
              <a:t>Struktur IDEF1 suatu sistem</a:t>
            </a:r>
            <a:endParaRPr b="1" lang="en-US" sz="4400" spc="-1" strike="noStrike">
              <a:latin typeface="Lato Black"/>
            </a:endParaRPr>
          </a:p>
        </p:txBody>
      </p:sp>
      <p:sp>
        <p:nvSpPr>
          <p:cNvPr id="1259" name="CustomShape 2"/>
          <p:cNvSpPr/>
          <p:nvPr/>
        </p:nvSpPr>
        <p:spPr>
          <a:xfrm>
            <a:off x="1007640" y="3024720"/>
            <a:ext cx="1343160" cy="1427760"/>
          </a:xfrm>
          <a:prstGeom prst="rect">
            <a:avLst/>
          </a:prstGeom>
          <a:noFill/>
          <a:ln w="25560">
            <a:solidFill>
              <a:srgbClr val="3a5f8b"/>
            </a:solidFill>
            <a:round/>
          </a:ln>
        </p:spPr>
        <p:style>
          <a:lnRef idx="0"/>
          <a:fillRef idx="0"/>
          <a:effectRef idx="0"/>
          <a:fontRef idx="minor"/>
        </p:style>
      </p:sp>
      <p:sp>
        <p:nvSpPr>
          <p:cNvPr id="1260" name="CustomShape 3"/>
          <p:cNvSpPr/>
          <p:nvPr/>
        </p:nvSpPr>
        <p:spPr>
          <a:xfrm>
            <a:off x="3941280" y="4033080"/>
            <a:ext cx="1558440" cy="1427760"/>
          </a:xfrm>
          <a:prstGeom prst="rect">
            <a:avLst/>
          </a:prstGeom>
          <a:noFill/>
          <a:ln w="25560">
            <a:solidFill>
              <a:srgbClr val="3a5f8b"/>
            </a:solidFill>
            <a:round/>
          </a:ln>
        </p:spPr>
        <p:style>
          <a:lnRef idx="0"/>
          <a:fillRef idx="0"/>
          <a:effectRef idx="0"/>
          <a:fontRef idx="minor"/>
        </p:style>
      </p:sp>
      <p:sp>
        <p:nvSpPr>
          <p:cNvPr id="1261" name="CustomShape 4"/>
          <p:cNvSpPr/>
          <p:nvPr/>
        </p:nvSpPr>
        <p:spPr>
          <a:xfrm>
            <a:off x="3946320" y="1764360"/>
            <a:ext cx="1553400" cy="1427760"/>
          </a:xfrm>
          <a:prstGeom prst="rect">
            <a:avLst/>
          </a:prstGeom>
          <a:noFill/>
          <a:ln w="25560">
            <a:solidFill>
              <a:srgbClr val="3a5f8b"/>
            </a:solidFill>
            <a:round/>
          </a:ln>
        </p:spPr>
        <p:style>
          <a:lnRef idx="0"/>
          <a:fillRef idx="0"/>
          <a:effectRef idx="0"/>
          <a:fontRef idx="minor"/>
        </p:style>
      </p:sp>
      <p:sp>
        <p:nvSpPr>
          <p:cNvPr id="1262" name="CustomShape 5"/>
          <p:cNvSpPr/>
          <p:nvPr/>
        </p:nvSpPr>
        <p:spPr>
          <a:xfrm flipV="1">
            <a:off x="2350800" y="2475360"/>
            <a:ext cx="1595520" cy="126000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1263" name="CustomShape 6"/>
          <p:cNvSpPr/>
          <p:nvPr/>
        </p:nvSpPr>
        <p:spPr>
          <a:xfrm>
            <a:off x="6885360" y="4033080"/>
            <a:ext cx="1427040" cy="1427760"/>
          </a:xfrm>
          <a:prstGeom prst="rect">
            <a:avLst/>
          </a:prstGeom>
          <a:noFill/>
          <a:ln w="25560">
            <a:solidFill>
              <a:srgbClr val="3a5f8b"/>
            </a:solidFill>
            <a:round/>
          </a:ln>
        </p:spPr>
        <p:style>
          <a:lnRef idx="0"/>
          <a:fillRef idx="0"/>
          <a:effectRef idx="0"/>
          <a:fontRef idx="minor"/>
        </p:style>
      </p:sp>
      <p:sp>
        <p:nvSpPr>
          <p:cNvPr id="1264" name="CustomShape 7"/>
          <p:cNvSpPr/>
          <p:nvPr/>
        </p:nvSpPr>
        <p:spPr>
          <a:xfrm>
            <a:off x="2350800" y="3738240"/>
            <a:ext cx="1590120" cy="100800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1265" name="CustomShape 8"/>
          <p:cNvSpPr/>
          <p:nvPr/>
        </p:nvSpPr>
        <p:spPr>
          <a:xfrm>
            <a:off x="5499720" y="4746600"/>
            <a:ext cx="1385640" cy="72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1266" name="CustomShape 9"/>
          <p:cNvSpPr/>
          <p:nvPr/>
        </p:nvSpPr>
        <p:spPr>
          <a:xfrm>
            <a:off x="3940920" y="1886400"/>
            <a:ext cx="1558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Kunci Utama</a:t>
            </a:r>
            <a:endParaRPr b="0" lang="en-US" sz="1800" spc="-1" strike="noStrike">
              <a:latin typeface="Arial"/>
            </a:endParaRPr>
          </a:p>
        </p:txBody>
      </p:sp>
      <p:sp>
        <p:nvSpPr>
          <p:cNvPr id="1267" name="CustomShape 10"/>
          <p:cNvSpPr/>
          <p:nvPr/>
        </p:nvSpPr>
        <p:spPr>
          <a:xfrm>
            <a:off x="936360" y="3178080"/>
            <a:ext cx="1558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Kunci Utama</a:t>
            </a:r>
            <a:endParaRPr b="0" lang="en-US" sz="1800" spc="-1" strike="noStrike">
              <a:latin typeface="Arial"/>
            </a:endParaRPr>
          </a:p>
        </p:txBody>
      </p:sp>
      <p:sp>
        <p:nvSpPr>
          <p:cNvPr id="1268" name="CustomShape 11"/>
          <p:cNvSpPr/>
          <p:nvPr/>
        </p:nvSpPr>
        <p:spPr>
          <a:xfrm>
            <a:off x="3940920" y="4032720"/>
            <a:ext cx="1558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Kunci Utama</a:t>
            </a:r>
            <a:endParaRPr b="0" lang="en-US" sz="1800" spc="-1" strike="noStrike">
              <a:latin typeface="Arial"/>
            </a:endParaRPr>
          </a:p>
        </p:txBody>
      </p:sp>
      <p:sp>
        <p:nvSpPr>
          <p:cNvPr id="1269" name="CustomShape 12"/>
          <p:cNvSpPr/>
          <p:nvPr/>
        </p:nvSpPr>
        <p:spPr>
          <a:xfrm>
            <a:off x="6856560" y="4094640"/>
            <a:ext cx="1558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Kunci Utama</a:t>
            </a:r>
            <a:endParaRPr b="0" lang="en-US" sz="1800" spc="-1" strike="noStrike">
              <a:latin typeface="Arial"/>
            </a:endParaRPr>
          </a:p>
        </p:txBody>
      </p:sp>
      <p:sp>
        <p:nvSpPr>
          <p:cNvPr id="1270" name="CustomShape 13"/>
          <p:cNvSpPr/>
          <p:nvPr/>
        </p:nvSpPr>
        <p:spPr>
          <a:xfrm>
            <a:off x="4019760" y="263556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271" name="CustomShape 14"/>
          <p:cNvSpPr/>
          <p:nvPr/>
        </p:nvSpPr>
        <p:spPr>
          <a:xfrm>
            <a:off x="6856560" y="502596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272" name="CustomShape 15"/>
          <p:cNvSpPr/>
          <p:nvPr/>
        </p:nvSpPr>
        <p:spPr>
          <a:xfrm>
            <a:off x="3939840" y="499320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273" name="CustomShape 16"/>
          <p:cNvSpPr/>
          <p:nvPr/>
        </p:nvSpPr>
        <p:spPr>
          <a:xfrm>
            <a:off x="1052280" y="398304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274" name="Freeform 17"/>
          <p:cNvSpPr/>
          <p:nvPr/>
        </p:nvSpPr>
        <p:spPr>
          <a:xfrm>
            <a:off x="5499720" y="2477880"/>
            <a:ext cx="2099520" cy="1554840"/>
          </a:xfrm>
          <a:custGeom>
            <a:avLst/>
            <a:gdLst/>
            <a:ahLst/>
            <a:rect l="0" t="0" r="r" b="b"/>
            <a:pathLst>
              <a:path w="5832" h="4319">
                <a:moveTo>
                  <a:pt x="0" y="0"/>
                </a:moveTo>
                <a:lnTo>
                  <a:pt x="5831" y="4318"/>
                </a:lnTo>
              </a:path>
            </a:pathLst>
          </a:custGeom>
          <a:noFill/>
          <a:ln w="9360">
            <a:solidFill>
              <a:srgbClr val="000000"/>
            </a:solidFill>
            <a:round/>
          </a:ln>
        </p:spPr>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259"/>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1261"/>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1260"/>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12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1267"/>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1273"/>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1266"/>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1270"/>
                                        </p:tgtEl>
                                        <p:attrNameLst>
                                          <p:attrName>style.visibility</p:attrName>
                                        </p:attrNameLst>
                                      </p:cBhvr>
                                      <p:to>
                                        <p:strVal val="visible"/>
                                      </p:to>
                                    </p:set>
                                  </p:childTnLst>
                                </p:cTn>
                              </p:par>
                              <p:par>
                                <p:cTn id="23" nodeType="withEffect" fill="hold" presetClass="entr" presetID="1">
                                  <p:stCondLst>
                                    <p:cond delay="0"/>
                                  </p:stCondLst>
                                  <p:childTnLst>
                                    <p:set>
                                      <p:cBhvr>
                                        <p:cTn id="24" dur="1" fill="hold">
                                          <p:stCondLst>
                                            <p:cond delay="0"/>
                                          </p:stCondLst>
                                        </p:cTn>
                                        <p:tgtEl>
                                          <p:spTgt spid="1268"/>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1272"/>
                                        </p:tgtEl>
                                        <p:attrNameLst>
                                          <p:attrName>style.visibility</p:attrName>
                                        </p:attrNameLst>
                                      </p:cBhvr>
                                      <p:to>
                                        <p:strVal val="visible"/>
                                      </p:to>
                                    </p:set>
                                  </p:childTnLst>
                                </p:cTn>
                              </p:par>
                              <p:par>
                                <p:cTn id="27" nodeType="withEffect" fill="hold" presetClass="entr" presetID="1">
                                  <p:stCondLst>
                                    <p:cond delay="0"/>
                                  </p:stCondLst>
                                  <p:childTnLst>
                                    <p:set>
                                      <p:cBhvr>
                                        <p:cTn id="28" dur="1" fill="hold">
                                          <p:stCondLst>
                                            <p:cond delay="0"/>
                                          </p:stCondLst>
                                        </p:cTn>
                                        <p:tgtEl>
                                          <p:spTgt spid="1269"/>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2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12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2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12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27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TextShape 1"/>
          <p:cNvSpPr txBox="1"/>
          <p:nvPr/>
        </p:nvSpPr>
        <p:spPr>
          <a:xfrm>
            <a:off x="503640" y="302760"/>
            <a:ext cx="9068760" cy="1260000"/>
          </a:xfrm>
          <a:prstGeom prst="rect">
            <a:avLst/>
          </a:prstGeom>
          <a:noFill/>
          <a:ln>
            <a:noFill/>
          </a:ln>
        </p:spPr>
        <p:txBody>
          <a:bodyPr anchor="ctr">
            <a:noAutofit/>
          </a:bodyPr>
          <a:p>
            <a:pPr algn="ctr">
              <a:lnSpc>
                <a:spcPct val="100000"/>
              </a:lnSpc>
            </a:pPr>
            <a:r>
              <a:rPr b="0" lang="en-US" sz="4400" spc="-1" strike="noStrike">
                <a:solidFill>
                  <a:srgbClr val="000000"/>
                </a:solidFill>
                <a:latin typeface="comic"/>
              </a:rPr>
              <a:t>Menetapkan informasi</a:t>
            </a:r>
            <a:endParaRPr b="1" lang="en-US" sz="4400" spc="-1" strike="noStrike">
              <a:latin typeface="Lato Black"/>
            </a:endParaRPr>
          </a:p>
        </p:txBody>
      </p:sp>
      <p:sp>
        <p:nvSpPr>
          <p:cNvPr id="1276" name="TextShape 2"/>
          <p:cNvSpPr txBox="1"/>
          <p:nvPr/>
        </p:nvSpPr>
        <p:spPr>
          <a:xfrm>
            <a:off x="503640" y="1764360"/>
            <a:ext cx="4449960" cy="4990320"/>
          </a:xfrm>
          <a:prstGeom prst="rect">
            <a:avLst/>
          </a:prstGeom>
          <a:noFill/>
          <a:ln>
            <a:noFill/>
          </a:ln>
        </p:spPr>
        <p:txBody>
          <a:bodyPr>
            <a:normAutofit/>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Data Barang</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Supplier</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List Pemesanan Barang</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Faktur Pembayaran</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Laporan Pemesanan Barang</a:t>
            </a:r>
            <a:br/>
            <a:r>
              <a:rPr b="0" lang="en-US" sz="2800" spc="-1" strike="noStrike">
                <a:solidFill>
                  <a:srgbClr val="000000"/>
                </a:solidFill>
                <a:latin typeface="Lato"/>
              </a:rPr>
              <a:t> </a:t>
            </a:r>
            <a:endParaRPr b="0" lang="en-US" sz="2800" spc="-1" strike="noStrike">
              <a:latin typeface="Lato"/>
            </a:endParaRPr>
          </a:p>
        </p:txBody>
      </p:sp>
      <p:sp>
        <p:nvSpPr>
          <p:cNvPr id="1277" name="TextShape 3"/>
          <p:cNvSpPr txBox="1"/>
          <p:nvPr/>
        </p:nvSpPr>
        <p:spPr>
          <a:xfrm>
            <a:off x="5122080" y="1764360"/>
            <a:ext cx="4449960" cy="4990320"/>
          </a:xfrm>
          <a:prstGeom prst="rect">
            <a:avLst/>
          </a:prstGeom>
          <a:noFill/>
          <a:ln>
            <a:noFill/>
          </a:ln>
        </p:spPr>
        <p:txBody>
          <a:bodyPr>
            <a:normAutofit/>
          </a:bodyPr>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Permintaan Tetap</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Permintaan Darurat</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Pemesanan Tetap</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Pemesanan Darurat</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Laporan Pengeluaran Barang</a:t>
            </a:r>
            <a:endParaRPr b="0" lang="en-US" sz="2800" spc="-1" strike="noStrike">
              <a:latin typeface="Lato"/>
            </a:endParaRPr>
          </a:p>
          <a:p>
            <a:pPr>
              <a:lnSpc>
                <a:spcPct val="100000"/>
              </a:lnSpc>
              <a:spcBef>
                <a:spcPts val="561"/>
              </a:spcBef>
            </a:pP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8" name="TextShape 1"/>
          <p:cNvSpPr txBox="1"/>
          <p:nvPr/>
        </p:nvSpPr>
        <p:spPr>
          <a:xfrm>
            <a:off x="503640" y="302760"/>
            <a:ext cx="9068760" cy="1260000"/>
          </a:xfrm>
          <a:prstGeom prst="rect">
            <a:avLst/>
          </a:prstGeom>
          <a:solidFill>
            <a:srgbClr val="ffffff"/>
          </a:solidFill>
          <a:ln>
            <a:noFill/>
          </a:ln>
        </p:spPr>
        <p:txBody>
          <a:bodyPr anchor="ctr">
            <a:normAutofit fontScale="88000"/>
          </a:bodyPr>
          <a:p>
            <a:pPr algn="ctr">
              <a:lnSpc>
                <a:spcPct val="100000"/>
              </a:lnSpc>
            </a:pPr>
            <a:r>
              <a:rPr b="0" lang="en-US" sz="4400" spc="-1" strike="noStrike">
                <a:solidFill>
                  <a:srgbClr val="000000"/>
                </a:solidFill>
                <a:latin typeface="comic"/>
              </a:rPr>
              <a:t>Matriks Hubungan Entitas </a:t>
            </a:r>
            <a:br/>
            <a:r>
              <a:rPr b="0" lang="en-US" sz="4400" spc="-1" strike="noStrike">
                <a:solidFill>
                  <a:srgbClr val="000000"/>
                </a:solidFill>
                <a:latin typeface="comic"/>
              </a:rPr>
              <a:t>Dalam IDEF1</a:t>
            </a:r>
            <a:endParaRPr b="1" lang="en-US" sz="4400" spc="-1" strike="noStrike">
              <a:latin typeface="Lato Black"/>
            </a:endParaRPr>
          </a:p>
        </p:txBody>
      </p:sp>
      <p:graphicFrame>
        <p:nvGraphicFramePr>
          <p:cNvPr id="1279" name="Table 2"/>
          <p:cNvGraphicFramePr/>
          <p:nvPr/>
        </p:nvGraphicFramePr>
        <p:xfrm>
          <a:off x="503280" y="3108600"/>
          <a:ext cx="1812600" cy="2043720"/>
        </p:xfrm>
        <a:graphic>
          <a:graphicData uri="http://schemas.openxmlformats.org/drawingml/2006/table">
            <a:tbl>
              <a:tblPr/>
              <a:tblGrid>
                <a:gridCol w="1812960"/>
              </a:tblGrid>
              <a:tr h="45828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96000">
                <a:tc>
                  <a:txBody>
                    <a:bodyPr>
                      <a:noAutofit/>
                    </a:bodyPr>
                    <a:p>
                      <a:pPr>
                        <a:lnSpc>
                          <a:spcPct val="100000"/>
                        </a:lnSpc>
                      </a:pPr>
                      <a:r>
                        <a:rPr b="0" lang="en-US" sz="1800" spc="-1" strike="noStrike">
                          <a:solidFill>
                            <a:srgbClr val="000000"/>
                          </a:solidFill>
                          <a:latin typeface="Calibri"/>
                        </a:rPr>
                        <a:t>Tabel 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96000">
                <a:tc>
                  <a:txBody>
                    <a:bodyPr>
                      <a:noAutofit/>
                    </a:bodyPr>
                    <a:p>
                      <a:pPr>
                        <a:lnSpc>
                          <a:spcPct val="100000"/>
                        </a:lnSpc>
                      </a:pPr>
                      <a:r>
                        <a:rPr b="0" lang="en-US" sz="1800" spc="-1" strike="noStrike">
                          <a:solidFill>
                            <a:srgbClr val="000000"/>
                          </a:solidFill>
                          <a:latin typeface="Calibri"/>
                        </a:rPr>
                        <a:t>Tabel 2</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96000">
                <a:tc>
                  <a:txBody>
                    <a:bodyPr>
                      <a:noAutofit/>
                    </a:bodyPr>
                    <a:p>
                      <a:pPr>
                        <a:lnSpc>
                          <a:spcPct val="100000"/>
                        </a:lnSpc>
                      </a:pPr>
                      <a:r>
                        <a:rPr b="0" lang="en-US" sz="1800" spc="-1" strike="noStrike">
                          <a:solidFill>
                            <a:srgbClr val="000000"/>
                          </a:solidFill>
                          <a:latin typeface="Calibri"/>
                        </a:rPr>
                        <a:t>Tabel 3</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97800">
                <a:tc>
                  <a:txBody>
                    <a:bodyPr>
                      <a:noAutofit/>
                    </a:bodyPr>
                    <a:p>
                      <a:pPr>
                        <a:lnSpc>
                          <a:spcPct val="100000"/>
                        </a:lnSpc>
                      </a:pPr>
                      <a:r>
                        <a:rPr b="0" lang="en-US" sz="1800" spc="-1" strike="noStrike">
                          <a:solidFill>
                            <a:srgbClr val="000000"/>
                          </a:solidFill>
                          <a:latin typeface="Calibri"/>
                        </a:rPr>
                        <a:t>Tabel 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1280" name="Table 3"/>
          <p:cNvGraphicFramePr/>
          <p:nvPr/>
        </p:nvGraphicFramePr>
        <p:xfrm>
          <a:off x="503280" y="3108600"/>
          <a:ext cx="9068040" cy="2043720"/>
        </p:xfrm>
        <a:graphic>
          <a:graphicData uri="http://schemas.openxmlformats.org/drawingml/2006/table">
            <a:tbl>
              <a:tblPr/>
              <a:tblGrid>
                <a:gridCol w="1813680"/>
                <a:gridCol w="1813680"/>
                <a:gridCol w="1813680"/>
                <a:gridCol w="1813680"/>
                <a:gridCol w="1813680"/>
              </a:tblGrid>
              <a:tr h="40860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2</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3</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8600">
                <a:tc>
                  <a:txBody>
                    <a:bodyPr>
                      <a:noAutofit/>
                    </a:bodyPr>
                    <a:p>
                      <a:pPr>
                        <a:lnSpc>
                          <a:spcPct val="100000"/>
                        </a:lnSpc>
                      </a:pPr>
                      <a:r>
                        <a:rPr b="0" lang="en-US" sz="1800" spc="-1" strike="noStrike">
                          <a:solidFill>
                            <a:srgbClr val="000000"/>
                          </a:solidFill>
                          <a:latin typeface="Calibri"/>
                        </a:rPr>
                        <a:t>Tabel 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8600">
                <a:tc>
                  <a:txBody>
                    <a:bodyPr>
                      <a:noAutofit/>
                    </a:bodyPr>
                    <a:p>
                      <a:pPr>
                        <a:lnSpc>
                          <a:spcPct val="100000"/>
                        </a:lnSpc>
                      </a:pPr>
                      <a:r>
                        <a:rPr b="0" lang="en-US" sz="1800" spc="-1" strike="noStrike">
                          <a:solidFill>
                            <a:srgbClr val="000000"/>
                          </a:solidFill>
                          <a:latin typeface="Calibri"/>
                        </a:rPr>
                        <a:t>Tabel 2</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8600">
                <a:tc>
                  <a:txBody>
                    <a:bodyPr>
                      <a:noAutofit/>
                    </a:bodyPr>
                    <a:p>
                      <a:pPr>
                        <a:lnSpc>
                          <a:spcPct val="100000"/>
                        </a:lnSpc>
                      </a:pPr>
                      <a:r>
                        <a:rPr b="0" lang="en-US" sz="1800" spc="-1" strike="noStrike">
                          <a:solidFill>
                            <a:srgbClr val="000000"/>
                          </a:solidFill>
                          <a:latin typeface="Calibri"/>
                        </a:rPr>
                        <a:t>Tabel 3</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9680">
                <a:tc>
                  <a:txBody>
                    <a:bodyPr>
                      <a:noAutofit/>
                    </a:bodyPr>
                    <a:p>
                      <a:pPr>
                        <a:lnSpc>
                          <a:spcPct val="100000"/>
                        </a:lnSpc>
                      </a:pPr>
                      <a:r>
                        <a:rPr b="0" lang="en-US" sz="1800" spc="-1" strike="noStrike">
                          <a:solidFill>
                            <a:srgbClr val="000000"/>
                          </a:solidFill>
                          <a:latin typeface="Calibri"/>
                        </a:rPr>
                        <a:t>Tabel 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1281" name="Table 4"/>
          <p:cNvGraphicFramePr/>
          <p:nvPr/>
        </p:nvGraphicFramePr>
        <p:xfrm>
          <a:off x="503280" y="3108600"/>
          <a:ext cx="9068040" cy="2043720"/>
        </p:xfrm>
        <a:graphic>
          <a:graphicData uri="http://schemas.openxmlformats.org/drawingml/2006/table">
            <a:tbl>
              <a:tblPr/>
              <a:tblGrid>
                <a:gridCol w="1813680"/>
                <a:gridCol w="1813680"/>
                <a:gridCol w="1813680"/>
                <a:gridCol w="1813680"/>
                <a:gridCol w="1813680"/>
              </a:tblGrid>
              <a:tr h="40860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2</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3</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8600">
                <a:tc>
                  <a:txBody>
                    <a:bodyPr>
                      <a:noAutofit/>
                    </a:bodyPr>
                    <a:p>
                      <a:pPr>
                        <a:lnSpc>
                          <a:spcPct val="100000"/>
                        </a:lnSpc>
                      </a:pPr>
                      <a:r>
                        <a:rPr b="0" lang="en-US" sz="1800" spc="-1" strike="noStrike">
                          <a:solidFill>
                            <a:srgbClr val="000000"/>
                          </a:solidFill>
                          <a:latin typeface="Calibri"/>
                        </a:rPr>
                        <a:t>Tabel 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8600">
                <a:tc>
                  <a:txBody>
                    <a:bodyPr>
                      <a:noAutofit/>
                    </a:bodyPr>
                    <a:p>
                      <a:pPr>
                        <a:lnSpc>
                          <a:spcPct val="100000"/>
                        </a:lnSpc>
                      </a:pPr>
                      <a:r>
                        <a:rPr b="0" lang="en-US" sz="1800" spc="-1" strike="noStrike">
                          <a:solidFill>
                            <a:srgbClr val="000000"/>
                          </a:solidFill>
                          <a:latin typeface="Calibri"/>
                        </a:rPr>
                        <a:t>Tabel 2</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8600">
                <a:tc>
                  <a:txBody>
                    <a:bodyPr>
                      <a:noAutofit/>
                    </a:bodyPr>
                    <a:p>
                      <a:pPr>
                        <a:lnSpc>
                          <a:spcPct val="100000"/>
                        </a:lnSpc>
                      </a:pPr>
                      <a:r>
                        <a:rPr b="0" lang="en-US" sz="1800" spc="-1" strike="noStrike">
                          <a:solidFill>
                            <a:srgbClr val="000000"/>
                          </a:solidFill>
                          <a:latin typeface="Calibri"/>
                        </a:rPr>
                        <a:t>Tabel 3</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9680">
                <a:tc>
                  <a:txBody>
                    <a:bodyPr>
                      <a:noAutofit/>
                    </a:bodyPr>
                    <a:p>
                      <a:pPr>
                        <a:lnSpc>
                          <a:spcPct val="100000"/>
                        </a:lnSpc>
                      </a:pPr>
                      <a:r>
                        <a:rPr b="0" lang="en-US" sz="1800" spc="-1" strike="noStrike">
                          <a:solidFill>
                            <a:srgbClr val="000000"/>
                          </a:solidFill>
                          <a:latin typeface="Calibri"/>
                        </a:rPr>
                        <a:t>Tabel 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r>
            </a:tbl>
          </a:graphicData>
        </a:graphic>
      </p:graphicFrame>
      <p:graphicFrame>
        <p:nvGraphicFramePr>
          <p:cNvPr id="1282" name="Table 5"/>
          <p:cNvGraphicFramePr/>
          <p:nvPr/>
        </p:nvGraphicFramePr>
        <p:xfrm>
          <a:off x="503280" y="3108600"/>
          <a:ext cx="9068040" cy="2043720"/>
        </p:xfrm>
        <a:graphic>
          <a:graphicData uri="http://schemas.openxmlformats.org/drawingml/2006/table">
            <a:tbl>
              <a:tblPr/>
              <a:tblGrid>
                <a:gridCol w="1813680"/>
                <a:gridCol w="1813680"/>
                <a:gridCol w="1813680"/>
                <a:gridCol w="1813680"/>
                <a:gridCol w="1813680"/>
              </a:tblGrid>
              <a:tr h="408600">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2</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3</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Tabel 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8600">
                <a:tc>
                  <a:txBody>
                    <a:bodyPr>
                      <a:noAutofit/>
                    </a:bodyPr>
                    <a:p>
                      <a:pPr>
                        <a:lnSpc>
                          <a:spcPct val="100000"/>
                        </a:lnSpc>
                      </a:pPr>
                      <a:r>
                        <a:rPr b="0" lang="en-US" sz="1800" spc="-1" strike="noStrike">
                          <a:solidFill>
                            <a:srgbClr val="000000"/>
                          </a:solidFill>
                          <a:latin typeface="Calibri"/>
                        </a:rPr>
                        <a:t>Tabel 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a:noAutofit/>
                    </a:bodyPr>
                    <a:p>
                      <a:pPr algn="ctr">
                        <a:lnSpc>
                          <a:spcPct val="100000"/>
                        </a:lnSpc>
                      </a:pPr>
                      <a:r>
                        <a:rPr b="0" lang="en-US" sz="1800" spc="-1" strike="noStrike">
                          <a:solidFill>
                            <a:srgbClr val="000000"/>
                          </a:solidFill>
                          <a:latin typeface="Calibri"/>
                        </a:rPr>
                        <a:t>x</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x</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8600">
                <a:tc>
                  <a:txBody>
                    <a:bodyPr>
                      <a:noAutofit/>
                    </a:bodyPr>
                    <a:p>
                      <a:pPr>
                        <a:lnSpc>
                          <a:spcPct val="100000"/>
                        </a:lnSpc>
                      </a:pPr>
                      <a:r>
                        <a:rPr b="0" lang="en-US" sz="1800" spc="-1" strike="noStrike">
                          <a:solidFill>
                            <a:srgbClr val="000000"/>
                          </a:solidFill>
                          <a:latin typeface="Calibri"/>
                        </a:rPr>
                        <a:t>Tabel 2</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x</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a:noAutofit/>
                    </a:bodyPr>
                    <a:p>
                      <a:pPr algn="ctr">
                        <a:lnSpc>
                          <a:spcPct val="100000"/>
                        </a:lnSpc>
                      </a:pPr>
                      <a:r>
                        <a:rPr b="0" lang="en-US" sz="1800" spc="-1" strike="noStrike">
                          <a:solidFill>
                            <a:srgbClr val="000000"/>
                          </a:solidFill>
                          <a:latin typeface="Calibri"/>
                        </a:rPr>
                        <a:t>x</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8600">
                <a:tc>
                  <a:txBody>
                    <a:bodyPr>
                      <a:noAutofit/>
                    </a:bodyPr>
                    <a:p>
                      <a:pPr>
                        <a:lnSpc>
                          <a:spcPct val="100000"/>
                        </a:lnSpc>
                      </a:pPr>
                      <a:r>
                        <a:rPr b="0" lang="en-US" sz="1800" spc="-1" strike="noStrike">
                          <a:solidFill>
                            <a:srgbClr val="000000"/>
                          </a:solidFill>
                          <a:latin typeface="Calibri"/>
                        </a:rPr>
                        <a:t>Tabel 3</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x</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409680">
                <a:tc>
                  <a:txBody>
                    <a:bodyPr>
                      <a:noAutofit/>
                    </a:bodyPr>
                    <a:p>
                      <a:pPr>
                        <a:lnSpc>
                          <a:spcPct val="100000"/>
                        </a:lnSpc>
                      </a:pPr>
                      <a:r>
                        <a:rPr b="0" lang="en-US" sz="1800" spc="-1" strike="noStrike">
                          <a:solidFill>
                            <a:srgbClr val="000000"/>
                          </a:solidFill>
                          <a:latin typeface="Calibri"/>
                        </a:rPr>
                        <a:t>Tabel 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gn="ctr">
                        <a:lnSpc>
                          <a:spcPct val="100000"/>
                        </a:lnSpc>
                      </a:pPr>
                      <a:r>
                        <a:rPr b="0" lang="en-US" sz="1800" spc="-1" strike="noStrike">
                          <a:solidFill>
                            <a:srgbClr val="000000"/>
                          </a:solidFill>
                          <a:latin typeface="Calibri"/>
                        </a:rPr>
                        <a:t>x</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r>
            </a:tbl>
          </a:graphicData>
        </a:graphic>
      </p:graphicFrame>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2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12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128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128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TextShape 1"/>
          <p:cNvSpPr txBox="1"/>
          <p:nvPr/>
        </p:nvSpPr>
        <p:spPr>
          <a:xfrm>
            <a:off x="503640" y="302760"/>
            <a:ext cx="9068760" cy="1260000"/>
          </a:xfrm>
          <a:prstGeom prst="rect">
            <a:avLst/>
          </a:prstGeom>
          <a:noFill/>
          <a:ln>
            <a:noFill/>
          </a:ln>
        </p:spPr>
        <p:txBody>
          <a:bodyPr anchor="ctr">
            <a:noAutofit/>
          </a:bodyPr>
          <a:p>
            <a:pPr algn="ctr">
              <a:lnSpc>
                <a:spcPct val="100000"/>
              </a:lnSpc>
            </a:pPr>
            <a:r>
              <a:rPr b="0" lang="en-US" sz="4400" spc="-1" strike="noStrike">
                <a:solidFill>
                  <a:srgbClr val="000000"/>
                </a:solidFill>
                <a:latin typeface="comic"/>
              </a:rPr>
              <a:t>Matriks Relasi</a:t>
            </a:r>
            <a:endParaRPr b="1" lang="en-US" sz="4400" spc="-1" strike="noStrike">
              <a:latin typeface="Lato Black"/>
            </a:endParaRPr>
          </a:p>
        </p:txBody>
      </p:sp>
      <p:pic>
        <p:nvPicPr>
          <p:cNvPr id="1284" name="Picture 7" descr=""/>
          <p:cNvPicPr/>
          <p:nvPr/>
        </p:nvPicPr>
        <p:blipFill>
          <a:blip r:embed="rId1"/>
          <a:stretch/>
        </p:blipFill>
        <p:spPr>
          <a:xfrm>
            <a:off x="839520" y="1932120"/>
            <a:ext cx="8586000" cy="4446000"/>
          </a:xfrm>
          <a:prstGeom prst="rect">
            <a:avLst/>
          </a:prstGeom>
          <a:ln>
            <a:noFill/>
          </a:ln>
        </p:spPr>
      </p:pic>
      <p:pic>
        <p:nvPicPr>
          <p:cNvPr id="1285" name="Picture 6" descr=""/>
          <p:cNvPicPr/>
          <p:nvPr/>
        </p:nvPicPr>
        <p:blipFill>
          <a:blip r:embed="rId2"/>
          <a:stretch/>
        </p:blipFill>
        <p:spPr>
          <a:xfrm>
            <a:off x="839520" y="1932120"/>
            <a:ext cx="8586000" cy="4453200"/>
          </a:xfrm>
          <a:prstGeom prst="rect">
            <a:avLst/>
          </a:prstGeom>
          <a:ln>
            <a:noFill/>
          </a:ln>
        </p:spPr>
      </p:pic>
    </p:spTree>
  </p:cSld>
  <mc:AlternateContent>
    <mc:Choice Requires="p14">
      <p:transition spd="slow" p14:dur="2000"/>
    </mc:Choice>
    <mc:Fallback>
      <p:transition spd="slow"/>
    </mc:Fallback>
  </mc:AlternateContent>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128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128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6"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Tahapan menyusun IDEF1</a:t>
            </a:r>
            <a:endParaRPr b="1" lang="en-US" sz="4400" spc="-1" strike="noStrike">
              <a:latin typeface="Lato Black"/>
            </a:endParaRPr>
          </a:p>
        </p:txBody>
      </p:sp>
      <p:pic>
        <p:nvPicPr>
          <p:cNvPr id="1287" name="" descr=""/>
          <p:cNvPicPr/>
          <p:nvPr/>
        </p:nvPicPr>
        <p:blipFill>
          <a:blip r:embed="rId1"/>
          <a:stretch/>
        </p:blipFill>
        <p:spPr>
          <a:xfrm>
            <a:off x="238320" y="1398240"/>
            <a:ext cx="1906920" cy="2114640"/>
          </a:xfrm>
          <a:prstGeom prst="rect">
            <a:avLst/>
          </a:prstGeom>
          <a:ln>
            <a:noFill/>
          </a:ln>
        </p:spPr>
      </p:pic>
      <p:pic>
        <p:nvPicPr>
          <p:cNvPr id="1288" name="" descr=""/>
          <p:cNvPicPr/>
          <p:nvPr/>
        </p:nvPicPr>
        <p:blipFill>
          <a:blip r:embed="rId2"/>
          <a:stretch/>
        </p:blipFill>
        <p:spPr>
          <a:xfrm>
            <a:off x="2145600" y="2243520"/>
            <a:ext cx="3842280" cy="2141280"/>
          </a:xfrm>
          <a:prstGeom prst="rect">
            <a:avLst/>
          </a:prstGeom>
          <a:ln>
            <a:noFill/>
          </a:ln>
        </p:spPr>
      </p:pic>
      <p:pic>
        <p:nvPicPr>
          <p:cNvPr id="1289" name="" descr=""/>
          <p:cNvPicPr/>
          <p:nvPr/>
        </p:nvPicPr>
        <p:blipFill>
          <a:blip r:embed="rId3"/>
          <a:stretch/>
        </p:blipFill>
        <p:spPr>
          <a:xfrm>
            <a:off x="5877720" y="4009680"/>
            <a:ext cx="3971520" cy="2720520"/>
          </a:xfrm>
          <a:prstGeom prst="rect">
            <a:avLst/>
          </a:prstGeom>
          <a:ln>
            <a:noFill/>
          </a:ln>
        </p:spPr>
      </p:pic>
      <p:sp>
        <p:nvSpPr>
          <p:cNvPr id="1290" name="TextShape 2"/>
          <p:cNvSpPr txBox="1"/>
          <p:nvPr/>
        </p:nvSpPr>
        <p:spPr>
          <a:xfrm>
            <a:off x="78480" y="4702320"/>
            <a:ext cx="5696640" cy="2327040"/>
          </a:xfrm>
          <a:prstGeom prst="rect">
            <a:avLst/>
          </a:prstGeom>
          <a:noFill/>
          <a:ln>
            <a:noFill/>
          </a:ln>
        </p:spPr>
        <p:txBody>
          <a:bodyPr lIns="0" rIns="0" tIns="0" bIns="0">
            <a:normAutofit fontScale="30000"/>
          </a:bodyPr>
          <a:p>
            <a:pPr marL="432000" indent="-324000">
              <a:spcAft>
                <a:spcPts val="1417"/>
              </a:spcAft>
              <a:buClr>
                <a:srgbClr val="000000"/>
              </a:buClr>
              <a:buFont typeface="StarSymbol"/>
              <a:buAutoNum type="arabicParenR"/>
            </a:pPr>
            <a:r>
              <a:rPr b="0" lang="en-US" sz="3200" spc="-1" strike="noStrike">
                <a:latin typeface="Lato"/>
              </a:rPr>
              <a:t> </a:t>
            </a:r>
            <a:r>
              <a:rPr b="0" lang="en-US" sz="3200" spc="-1" strike="noStrike">
                <a:latin typeface="Lato"/>
              </a:rPr>
              <a:t>Inventarisasi Entitas → Informasi yang ada di dunia nyata</a:t>
            </a:r>
            <a:endParaRPr b="0" lang="en-US" sz="3200" spc="-1" strike="noStrike">
              <a:latin typeface="Lato"/>
            </a:endParaRPr>
          </a:p>
          <a:p>
            <a:pPr marL="432000" indent="-324000">
              <a:spcAft>
                <a:spcPts val="1417"/>
              </a:spcAft>
              <a:buClr>
                <a:srgbClr val="000000"/>
              </a:buClr>
              <a:buFont typeface="StarSymbol"/>
              <a:buAutoNum type="arabicParenR"/>
            </a:pPr>
            <a:r>
              <a:rPr b="0" lang="en-US" sz="3200" spc="-1" strike="noStrike">
                <a:latin typeface="Lato"/>
              </a:rPr>
              <a:t> </a:t>
            </a:r>
            <a:r>
              <a:rPr b="0" lang="en-US" sz="3200" spc="-1" strike="noStrike">
                <a:latin typeface="Lato"/>
              </a:rPr>
              <a:t>Susun  matriks relasi antara Entitas</a:t>
            </a:r>
            <a:endParaRPr b="0" lang="en-US" sz="3200" spc="-1" strike="noStrike">
              <a:latin typeface="Lato"/>
            </a:endParaRPr>
          </a:p>
          <a:p>
            <a:pPr marL="432000" indent="-324000">
              <a:spcAft>
                <a:spcPts val="1417"/>
              </a:spcAft>
              <a:buClr>
                <a:srgbClr val="000000"/>
              </a:buClr>
              <a:buFont typeface="StarSymbol"/>
              <a:buAutoNum type="arabicParenR"/>
            </a:pPr>
            <a:r>
              <a:rPr b="0" lang="en-US" sz="3200" spc="-1" strike="noStrike">
                <a:latin typeface="Lato"/>
              </a:rPr>
              <a:t> </a:t>
            </a:r>
            <a:r>
              <a:rPr b="0" lang="en-US" sz="3200" spc="-1" strike="noStrike">
                <a:latin typeface="Lato"/>
              </a:rPr>
              <a:t>Identifikasi Attribute </a:t>
            </a:r>
            <a:endParaRPr b="0" lang="en-US" sz="3200" spc="-1" strike="noStrike">
              <a:latin typeface="Lato"/>
            </a:endParaRPr>
          </a:p>
          <a:p>
            <a:pPr marL="432000" indent="-324000">
              <a:spcAft>
                <a:spcPts val="1417"/>
              </a:spcAft>
              <a:buClr>
                <a:srgbClr val="000000"/>
              </a:buClr>
              <a:buFont typeface="StarSymbol"/>
              <a:buAutoNum type="arabicParenR"/>
            </a:pPr>
            <a:r>
              <a:rPr b="0" lang="en-US" sz="3200" spc="-1" strike="noStrike">
                <a:latin typeface="Lato"/>
              </a:rPr>
              <a:t> </a:t>
            </a:r>
            <a:r>
              <a:rPr b="0" lang="en-US" sz="3200" spc="-1" strike="noStrike">
                <a:latin typeface="Lato"/>
              </a:rPr>
              <a:t>Identifikasi Attribute2 yang KEY dan Non Key</a:t>
            </a:r>
            <a:endParaRPr b="0" lang="en-US" sz="3200" spc="-1" strike="noStrike">
              <a:latin typeface="Lato"/>
            </a:endParaRPr>
          </a:p>
          <a:p>
            <a:pPr marL="432000" indent="-324000">
              <a:spcAft>
                <a:spcPts val="1417"/>
              </a:spcAft>
              <a:buClr>
                <a:srgbClr val="000000"/>
              </a:buClr>
              <a:buFont typeface="StarSymbol"/>
              <a:buAutoNum type="arabicParenR"/>
            </a:pPr>
            <a:r>
              <a:rPr b="0" lang="en-US" sz="3200" spc="-1" strike="noStrike">
                <a:latin typeface="Lato"/>
              </a:rPr>
              <a:t> </a:t>
            </a:r>
            <a:r>
              <a:rPr b="0" lang="en-US" sz="3200" spc="-1" strike="noStrike">
                <a:latin typeface="Lato"/>
              </a:rPr>
              <a:t>Gamnbarkan IDEF 1</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TextShape 1"/>
          <p:cNvSpPr txBox="1"/>
          <p:nvPr/>
        </p:nvSpPr>
        <p:spPr>
          <a:xfrm>
            <a:off x="503640" y="302760"/>
            <a:ext cx="9068760" cy="1260000"/>
          </a:xfrm>
          <a:prstGeom prst="rect">
            <a:avLst/>
          </a:prstGeom>
          <a:noFill/>
          <a:ln>
            <a:noFill/>
          </a:ln>
        </p:spPr>
        <p:txBody>
          <a:bodyPr anchor="ctr">
            <a:noAutofit/>
          </a:bodyPr>
          <a:p>
            <a:pPr algn="ctr">
              <a:lnSpc>
                <a:spcPct val="100000"/>
              </a:lnSpc>
            </a:pPr>
            <a:r>
              <a:rPr b="0" lang="en-US" sz="4400" spc="-1" strike="noStrike">
                <a:solidFill>
                  <a:srgbClr val="000000"/>
                </a:solidFill>
                <a:latin typeface="comic"/>
              </a:rPr>
              <a:t>MODEL IDEF1</a:t>
            </a:r>
            <a:endParaRPr b="1" lang="en-US" sz="4400" spc="-1" strike="noStrike">
              <a:latin typeface="Lato Black"/>
            </a:endParaRPr>
          </a:p>
        </p:txBody>
      </p:sp>
      <p:pic>
        <p:nvPicPr>
          <p:cNvPr id="1292" name="Picture 3" descr=""/>
          <p:cNvPicPr/>
          <p:nvPr/>
        </p:nvPicPr>
        <p:blipFill>
          <a:blip r:embed="rId1"/>
          <a:stretch/>
        </p:blipFill>
        <p:spPr>
          <a:xfrm>
            <a:off x="641520" y="1764360"/>
            <a:ext cx="8963640" cy="508320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CustomShape 1"/>
          <p:cNvSpPr/>
          <p:nvPr/>
        </p:nvSpPr>
        <p:spPr>
          <a:xfrm>
            <a:off x="19440" y="1510560"/>
            <a:ext cx="9488520" cy="5293080"/>
          </a:xfrm>
          <a:prstGeom prst="rect">
            <a:avLst/>
          </a:prstGeom>
          <a:noFill/>
          <a:ln>
            <a:noFill/>
          </a:ln>
        </p:spPr>
        <p:style>
          <a:lnRef idx="0"/>
          <a:fillRef idx="0"/>
          <a:effectRef idx="0"/>
          <a:fontRef idx="minor"/>
        </p:style>
      </p:sp>
      <p:sp>
        <p:nvSpPr>
          <p:cNvPr id="1294" name="CustomShape 2"/>
          <p:cNvSpPr/>
          <p:nvPr/>
        </p:nvSpPr>
        <p:spPr>
          <a:xfrm>
            <a:off x="360" y="-160920"/>
            <a:ext cx="7472880" cy="1085040"/>
          </a:xfrm>
          <a:prstGeom prst="rect">
            <a:avLst/>
          </a:prstGeom>
          <a:noFill/>
          <a:ln>
            <a:noFill/>
          </a:ln>
        </p:spPr>
        <p:style>
          <a:lnRef idx="0"/>
          <a:fillRef idx="0"/>
          <a:effectRef idx="0"/>
          <a:fontRef idx="minor"/>
        </p:style>
      </p:sp>
      <p:sp>
        <p:nvSpPr>
          <p:cNvPr id="1295" name="CustomShape 3"/>
          <p:cNvSpPr/>
          <p:nvPr/>
        </p:nvSpPr>
        <p:spPr>
          <a:xfrm>
            <a:off x="187200" y="1678320"/>
            <a:ext cx="9488520" cy="5293080"/>
          </a:xfrm>
          <a:prstGeom prst="rect">
            <a:avLst/>
          </a:prstGeom>
          <a:noFill/>
          <a:ln>
            <a:noFill/>
          </a:ln>
        </p:spPr>
        <p:style>
          <a:lnRef idx="0"/>
          <a:fillRef idx="0"/>
          <a:effectRef idx="0"/>
          <a:fontRef idx="minor"/>
        </p:style>
      </p:sp>
      <p:sp>
        <p:nvSpPr>
          <p:cNvPr id="1296" name="CustomShape 4"/>
          <p:cNvSpPr/>
          <p:nvPr/>
        </p:nvSpPr>
        <p:spPr>
          <a:xfrm>
            <a:off x="637200" y="1103040"/>
            <a:ext cx="484164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800" spc="-1" strike="noStrike">
                <a:solidFill>
                  <a:srgbClr val="000000"/>
                </a:solidFill>
                <a:latin typeface="Calibri"/>
              </a:rPr>
              <a:t>IDEF 1 – Information Modelling </a:t>
            </a:r>
            <a:endParaRPr b="0" lang="en-US" sz="2800" spc="-1" strike="noStrike">
              <a:latin typeface="Arial"/>
            </a:endParaRPr>
          </a:p>
        </p:txBody>
      </p:sp>
      <p:pic>
        <p:nvPicPr>
          <p:cNvPr id="1297" name="Picture 2" descr=""/>
          <p:cNvPicPr/>
          <p:nvPr/>
        </p:nvPicPr>
        <p:blipFill>
          <a:blip r:embed="rId1"/>
          <a:stretch/>
        </p:blipFill>
        <p:spPr>
          <a:xfrm>
            <a:off x="733680" y="1643400"/>
            <a:ext cx="8608680" cy="478224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8"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Tugas</a:t>
            </a:r>
            <a:endParaRPr b="1" lang="en-US" sz="4400" spc="-1" strike="noStrike">
              <a:latin typeface="Lato Black"/>
            </a:endParaRPr>
          </a:p>
        </p:txBody>
      </p:sp>
      <p:sp>
        <p:nvSpPr>
          <p:cNvPr id="1299" name="TextShape 2"/>
          <p:cNvSpPr txBox="1"/>
          <p:nvPr/>
        </p:nvSpPr>
        <p:spPr>
          <a:xfrm>
            <a:off x="90360" y="1285560"/>
            <a:ext cx="9839160" cy="5851080"/>
          </a:xfrm>
          <a:prstGeom prst="rect">
            <a:avLst/>
          </a:prstGeom>
          <a:noFill/>
          <a:ln>
            <a:noFill/>
          </a:ln>
        </p:spPr>
        <p:txBody>
          <a:bodyPr lIns="0" rIns="0" tIns="0" bIns="0">
            <a:normAutofit fontScale="88000"/>
          </a:bodyPr>
          <a:p>
            <a:pPr marL="432000" indent="-324000">
              <a:spcAft>
                <a:spcPts val="1417"/>
              </a:spcAft>
              <a:buClr>
                <a:srgbClr val="000000"/>
              </a:buClr>
              <a:buSzPct val="45000"/>
              <a:buFont typeface="Wingdings" charset="2"/>
              <a:buChar char=""/>
            </a:pPr>
            <a:r>
              <a:rPr b="0" lang="en-US" sz="3200" spc="-1" strike="noStrike">
                <a:latin typeface="Lato"/>
              </a:rPr>
              <a:t>Tentukan entitas dari IDEF1 </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Identifikasi real-world realm</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Identifikasi information realm (informasi yang menggambarkan obyek tersebut), dengan cara menginventaris </a:t>
            </a:r>
            <a:endParaRPr b="0" lang="en-US" sz="2800" spc="-1" strike="noStrike">
              <a:latin typeface="Lato"/>
            </a:endParaRPr>
          </a:p>
          <a:p>
            <a:pPr lvl="2" marL="1296000" indent="-288000">
              <a:spcAft>
                <a:spcPts val="850"/>
              </a:spcAft>
              <a:buClr>
                <a:srgbClr val="000000"/>
              </a:buClr>
              <a:buSzPct val="75000"/>
              <a:buFont typeface="Symbol" charset="2"/>
              <a:buChar char=""/>
            </a:pPr>
            <a:r>
              <a:rPr b="0" lang="en-US" sz="2400" spc="-1" strike="noStrike">
                <a:latin typeface="Lato"/>
              </a:rPr>
              <a:t>informasi yang masuk ke sistem (formulir, screen, kartu isian)</a:t>
            </a:r>
            <a:endParaRPr b="0" lang="en-US" sz="2400" spc="-1" strike="noStrike">
              <a:latin typeface="Lato"/>
            </a:endParaRPr>
          </a:p>
          <a:p>
            <a:pPr lvl="2" marL="1296000" indent="-288000">
              <a:spcAft>
                <a:spcPts val="850"/>
              </a:spcAft>
              <a:buClr>
                <a:srgbClr val="000000"/>
              </a:buClr>
              <a:buSzPct val="75000"/>
              <a:buFont typeface="Symbol" charset="2"/>
              <a:buChar char=""/>
            </a:pPr>
            <a:r>
              <a:rPr b="0" lang="en-US" sz="2400" spc="-1" strike="noStrike">
                <a:latin typeface="Lato"/>
              </a:rPr>
              <a:t>Informasi yang dihasilkan sistem (report keluaran, kartu cetakan)</a:t>
            </a:r>
            <a:endParaRPr b="0" lang="en-US" sz="24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Susun matrix relasi antar entitas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Melihat attribute pada obyek tersebut, mana yang key mana yang non key</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Gambarkan IDEF1</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0" name="CustomShape 1"/>
          <p:cNvSpPr/>
          <p:nvPr/>
        </p:nvSpPr>
        <p:spPr>
          <a:xfrm>
            <a:off x="0" y="6074640"/>
            <a:ext cx="10076760" cy="822960"/>
          </a:xfrm>
          <a:prstGeom prst="rect">
            <a:avLst/>
          </a:prstGeom>
          <a:solidFill>
            <a:srgbClr val="dee6ef"/>
          </a:solidFill>
          <a:ln>
            <a:noFill/>
          </a:ln>
        </p:spPr>
        <p:style>
          <a:lnRef idx="0"/>
          <a:fillRef idx="0"/>
          <a:effectRef idx="0"/>
          <a:fontRef idx="minor"/>
        </p:style>
      </p:sp>
      <p:sp>
        <p:nvSpPr>
          <p:cNvPr id="1301" name="TextShape 2"/>
          <p:cNvSpPr txBox="1"/>
          <p:nvPr/>
        </p:nvSpPr>
        <p:spPr>
          <a:xfrm>
            <a:off x="91080" y="6074640"/>
            <a:ext cx="9689400" cy="823320"/>
          </a:xfrm>
          <a:prstGeom prst="rect">
            <a:avLst/>
          </a:prstGeom>
          <a:noFill/>
          <a:ln>
            <a:noFill/>
          </a:ln>
        </p:spPr>
        <p:txBody>
          <a:bodyPr lIns="0" rIns="0" tIns="0" bIns="0" anchor="ctr">
            <a:spAutoFit/>
          </a:bodyPr>
          <a:p>
            <a:pPr algn="ctr"/>
            <a:r>
              <a:rPr b="1" lang="en-US" sz="4400" spc="-1" strike="noStrike">
                <a:latin typeface="Lato Black"/>
              </a:rPr>
              <a:t>Permodelan Data</a:t>
            </a:r>
            <a:endParaRPr b="1" lang="en-US" sz="4400" spc="-1" strike="noStrike">
              <a:latin typeface="Lato Black"/>
            </a:endParaRPr>
          </a:p>
        </p:txBody>
      </p:sp>
      <p:pic>
        <p:nvPicPr>
          <p:cNvPr id="1302" name="" descr=""/>
          <p:cNvPicPr/>
          <p:nvPr/>
        </p:nvPicPr>
        <p:blipFill>
          <a:blip r:embed="rId1"/>
          <a:stretch/>
        </p:blipFill>
        <p:spPr>
          <a:xfrm>
            <a:off x="1237680" y="1009080"/>
            <a:ext cx="7617240" cy="47635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5" name="TextShape 1"/>
          <p:cNvSpPr txBox="1"/>
          <p:nvPr/>
        </p:nvSpPr>
        <p:spPr>
          <a:xfrm>
            <a:off x="2990160" y="755640"/>
            <a:ext cx="5662080" cy="815040"/>
          </a:xfrm>
          <a:prstGeom prst="rect">
            <a:avLst/>
          </a:prstGeom>
          <a:noFill/>
          <a:ln>
            <a:noFill/>
          </a:ln>
        </p:spPr>
        <p:txBody>
          <a:bodyPr anchor="ctr">
            <a:normAutofit/>
          </a:bodyPr>
          <a:p>
            <a:pPr>
              <a:lnSpc>
                <a:spcPct val="100000"/>
              </a:lnSpc>
            </a:pPr>
            <a:r>
              <a:rPr b="0" lang="en-US" sz="3200" spc="-1" strike="noStrike">
                <a:solidFill>
                  <a:srgbClr val="000000"/>
                </a:solidFill>
                <a:latin typeface="Lato Black"/>
              </a:rPr>
              <a:t>Rekayasa </a:t>
            </a:r>
            <a:r>
              <a:rPr b="0" i="1" lang="en-US" sz="3200" spc="-1" strike="noStrike">
                <a:solidFill>
                  <a:srgbClr val="000000"/>
                </a:solidFill>
                <a:latin typeface="Lato Black"/>
              </a:rPr>
              <a:t>Workflow</a:t>
            </a:r>
            <a:endParaRPr b="1" lang="en-US" sz="3200" spc="-1" strike="noStrike">
              <a:latin typeface="Lato Black"/>
            </a:endParaRPr>
          </a:p>
        </p:txBody>
      </p:sp>
      <p:pic>
        <p:nvPicPr>
          <p:cNvPr id="976" name="Content Placeholder 4" descr=""/>
          <p:cNvPicPr/>
          <p:nvPr/>
        </p:nvPicPr>
        <p:blipFill>
          <a:blip r:embed="rId1"/>
          <a:stretch/>
        </p:blipFill>
        <p:spPr>
          <a:xfrm>
            <a:off x="167400" y="1887840"/>
            <a:ext cx="9740160" cy="487332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3" name="" descr=""/>
          <p:cNvPicPr/>
          <p:nvPr/>
        </p:nvPicPr>
        <p:blipFill>
          <a:blip r:embed="rId1"/>
          <a:stretch/>
        </p:blipFill>
        <p:spPr>
          <a:xfrm>
            <a:off x="0" y="2206080"/>
            <a:ext cx="5210280" cy="3098520"/>
          </a:xfrm>
          <a:prstGeom prst="rect">
            <a:avLst/>
          </a:prstGeom>
          <a:ln>
            <a:noFill/>
          </a:ln>
        </p:spPr>
      </p:pic>
      <p:sp>
        <p:nvSpPr>
          <p:cNvPr id="1304" name="TextShape 1"/>
          <p:cNvSpPr txBox="1"/>
          <p:nvPr/>
        </p:nvSpPr>
        <p:spPr>
          <a:xfrm>
            <a:off x="528840" y="548640"/>
            <a:ext cx="9069120" cy="87336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Data Model</a:t>
            </a:r>
            <a:endParaRPr b="1" lang="en-US" sz="4400" spc="-1" strike="noStrike">
              <a:latin typeface="Lato Black"/>
            </a:endParaRPr>
          </a:p>
        </p:txBody>
      </p:sp>
      <p:pic>
        <p:nvPicPr>
          <p:cNvPr id="1305" name="" descr=""/>
          <p:cNvPicPr/>
          <p:nvPr/>
        </p:nvPicPr>
        <p:blipFill>
          <a:blip r:embed="rId2"/>
          <a:stretch/>
        </p:blipFill>
        <p:spPr>
          <a:xfrm>
            <a:off x="5484600" y="2286360"/>
            <a:ext cx="4622760" cy="2926800"/>
          </a:xfrm>
          <a:prstGeom prst="rect">
            <a:avLst/>
          </a:prstGeom>
          <a:ln>
            <a:noFill/>
          </a:ln>
        </p:spPr>
      </p:pic>
      <p:sp>
        <p:nvSpPr>
          <p:cNvPr id="1306" name="TextShape 2"/>
          <p:cNvSpPr txBox="1"/>
          <p:nvPr/>
        </p:nvSpPr>
        <p:spPr>
          <a:xfrm>
            <a:off x="182520" y="1495080"/>
            <a:ext cx="4221000" cy="425520"/>
          </a:xfrm>
          <a:prstGeom prst="rect">
            <a:avLst/>
          </a:prstGeom>
          <a:noFill/>
          <a:ln>
            <a:noFill/>
          </a:ln>
        </p:spPr>
        <p:txBody>
          <a:bodyPr lIns="90000" rIns="90000" tIns="45000" bIns="45000">
            <a:spAutoFit/>
          </a:bodyPr>
          <a:p>
            <a:r>
              <a:rPr b="1" lang="en-US" sz="2200" spc="-1" strike="noStrike">
                <a:latin typeface="Lato"/>
              </a:rPr>
              <a:t>CONVENTIONAL DATA MODEL</a:t>
            </a:r>
            <a:endParaRPr b="0" lang="en-US" sz="2200" spc="-1" strike="noStrike">
              <a:latin typeface="Arial"/>
            </a:endParaRPr>
          </a:p>
        </p:txBody>
      </p:sp>
      <p:sp>
        <p:nvSpPr>
          <p:cNvPr id="1307" name="TextShape 3"/>
          <p:cNvSpPr txBox="1"/>
          <p:nvPr/>
        </p:nvSpPr>
        <p:spPr>
          <a:xfrm>
            <a:off x="6761520" y="1523880"/>
            <a:ext cx="2931480" cy="396720"/>
          </a:xfrm>
          <a:prstGeom prst="rect">
            <a:avLst/>
          </a:prstGeom>
          <a:noFill/>
          <a:ln>
            <a:noFill/>
          </a:ln>
        </p:spPr>
        <p:txBody>
          <a:bodyPr lIns="90000" rIns="90000" tIns="45000" bIns="45000">
            <a:spAutoFit/>
          </a:bodyPr>
          <a:p>
            <a:r>
              <a:rPr b="1" lang="en-US" sz="2000" spc="-1" strike="noStrike">
                <a:latin typeface="Lato"/>
              </a:rPr>
              <a:t>GENERIC DATA MODEL</a:t>
            </a:r>
            <a:endParaRPr b="0" lang="en-US" sz="2000" spc="-1" strike="noStrike">
              <a:latin typeface="Arial"/>
            </a:endParaRPr>
          </a:p>
        </p:txBody>
      </p:sp>
      <p:sp>
        <p:nvSpPr>
          <p:cNvPr id="1308" name="Line 4"/>
          <p:cNvSpPr/>
          <p:nvPr/>
        </p:nvSpPr>
        <p:spPr>
          <a:xfrm>
            <a:off x="5210280" y="1646280"/>
            <a:ext cx="0" cy="5396400"/>
          </a:xfrm>
          <a:prstGeom prst="line">
            <a:avLst/>
          </a:prstGeom>
          <a:ln w="36720">
            <a:solidFill>
              <a:srgbClr val="000099"/>
            </a:solidFill>
            <a:round/>
          </a:ln>
        </p:spPr>
        <p:style>
          <a:lnRef idx="0"/>
          <a:fillRef idx="0"/>
          <a:effectRef idx="0"/>
          <a:fontRef idx="minor"/>
        </p:style>
      </p:sp>
      <p:sp>
        <p:nvSpPr>
          <p:cNvPr id="1309" name="TextShape 5"/>
          <p:cNvSpPr txBox="1"/>
          <p:nvPr/>
        </p:nvSpPr>
        <p:spPr>
          <a:xfrm>
            <a:off x="182520" y="5487840"/>
            <a:ext cx="4479120" cy="1554840"/>
          </a:xfrm>
          <a:prstGeom prst="rect">
            <a:avLst/>
          </a:prstGeom>
          <a:noFill/>
          <a:ln>
            <a:noFill/>
          </a:ln>
        </p:spPr>
        <p:txBody>
          <a:bodyPr lIns="0" rIns="0" tIns="0" bIns="0">
            <a:normAutofit/>
          </a:bodyPr>
          <a:p>
            <a:pPr marL="432000" indent="-324000">
              <a:spcAft>
                <a:spcPts val="1009"/>
              </a:spcAft>
              <a:buClr>
                <a:srgbClr val="000000"/>
              </a:buClr>
              <a:buSzPct val="45000"/>
              <a:buFont typeface="Wingdings" charset="2"/>
              <a:buChar char=""/>
            </a:pPr>
            <a:r>
              <a:rPr b="0" lang="en-US" sz="1800" spc="-1" strike="noStrike">
                <a:latin typeface="Lato"/>
              </a:rPr>
              <a:t>Garis tidak memiliki semantik khusus</a:t>
            </a:r>
            <a:endParaRPr b="0" lang="en-US" sz="1800" spc="-1" strike="noStrike">
              <a:latin typeface="Lato"/>
            </a:endParaRPr>
          </a:p>
          <a:p>
            <a:pPr marL="432000" indent="-324000">
              <a:spcAft>
                <a:spcPts val="1009"/>
              </a:spcAft>
              <a:buClr>
                <a:srgbClr val="000000"/>
              </a:buClr>
              <a:buSzPct val="45000"/>
              <a:buFont typeface="Wingdings" charset="2"/>
              <a:buChar char=""/>
            </a:pPr>
            <a:r>
              <a:rPr b="0" lang="en-US" sz="1800" spc="-1" strike="noStrike">
                <a:latin typeface="Lato"/>
              </a:rPr>
              <a:t>Membatasi pada model RDBMS</a:t>
            </a:r>
            <a:endParaRPr b="0" lang="en-US" sz="1800" spc="-1" strike="noStrike">
              <a:latin typeface="Lato"/>
            </a:endParaRPr>
          </a:p>
          <a:p>
            <a:pPr marL="432000" indent="-324000">
              <a:spcAft>
                <a:spcPts val="1009"/>
              </a:spcAft>
              <a:buClr>
                <a:srgbClr val="000000"/>
              </a:buClr>
              <a:buSzPct val="45000"/>
              <a:buFont typeface="Wingdings" charset="2"/>
              <a:buChar char=""/>
            </a:pPr>
            <a:r>
              <a:rPr b="0" lang="en-US" sz="1800" spc="-1" strike="noStrike">
                <a:latin typeface="Lato"/>
              </a:rPr>
              <a:t>Relation → reference</a:t>
            </a:r>
            <a:endParaRPr b="0" lang="en-US" sz="1800" spc="-1" strike="noStrike">
              <a:latin typeface="Lato"/>
            </a:endParaRPr>
          </a:p>
          <a:p>
            <a:pPr marL="432000" indent="-324000">
              <a:spcAft>
                <a:spcPts val="1009"/>
              </a:spcAft>
              <a:buClr>
                <a:srgbClr val="000000"/>
              </a:buClr>
              <a:buSzPct val="45000"/>
              <a:buFont typeface="Wingdings" charset="2"/>
              <a:buChar char=""/>
            </a:pPr>
            <a:r>
              <a:rPr b="0" lang="en-US" sz="1800" spc="-1" strike="noStrike">
                <a:latin typeface="Lato"/>
              </a:rPr>
              <a:t>Dikenal dengan ERD, </a:t>
            </a:r>
            <a:endParaRPr b="0" lang="en-US" sz="1800" spc="-1" strike="noStrike">
              <a:latin typeface="Lato"/>
            </a:endParaRPr>
          </a:p>
        </p:txBody>
      </p:sp>
      <p:sp>
        <p:nvSpPr>
          <p:cNvPr id="1310" name="TextShape 6"/>
          <p:cNvSpPr txBox="1"/>
          <p:nvPr/>
        </p:nvSpPr>
        <p:spPr>
          <a:xfrm>
            <a:off x="5484600" y="5487840"/>
            <a:ext cx="4479120" cy="1554840"/>
          </a:xfrm>
          <a:prstGeom prst="rect">
            <a:avLst/>
          </a:prstGeom>
          <a:noFill/>
          <a:ln>
            <a:noFill/>
          </a:ln>
        </p:spPr>
        <p:txBody>
          <a:bodyPr lIns="0" rIns="0" tIns="0" bIns="0">
            <a:normAutofit/>
          </a:bodyPr>
          <a:p>
            <a:pPr marL="432000" indent="-324000">
              <a:spcAft>
                <a:spcPts val="1009"/>
              </a:spcAft>
              <a:buClr>
                <a:srgbClr val="000000"/>
              </a:buClr>
              <a:buSzPct val="45000"/>
              <a:buFont typeface="Wingdings" charset="2"/>
              <a:buChar char=""/>
            </a:pPr>
            <a:r>
              <a:rPr b="0" lang="en-US" sz="1800" spc="-1" strike="noStrike">
                <a:latin typeface="Lato"/>
              </a:rPr>
              <a:t>Garis memilki semantik yang berbeda</a:t>
            </a:r>
            <a:endParaRPr b="0" lang="en-US" sz="1800" spc="-1" strike="noStrike">
              <a:latin typeface="Lato"/>
            </a:endParaRPr>
          </a:p>
          <a:p>
            <a:pPr marL="432000" indent="-324000">
              <a:spcAft>
                <a:spcPts val="1009"/>
              </a:spcAft>
              <a:buClr>
                <a:srgbClr val="000000"/>
              </a:buClr>
              <a:buSzPct val="45000"/>
              <a:buFont typeface="Wingdings" charset="2"/>
              <a:buChar char=""/>
            </a:pPr>
            <a:r>
              <a:rPr b="0" lang="en-US" sz="1800" spc="-1" strike="noStrike">
                <a:latin typeface="Lato"/>
              </a:rPr>
              <a:t>Lebih tidak terikat pada model data</a:t>
            </a:r>
            <a:endParaRPr b="0" lang="en-US" sz="1800" spc="-1" strike="noStrike">
              <a:latin typeface="Lato"/>
            </a:endParaRPr>
          </a:p>
          <a:p>
            <a:pPr marL="432000" indent="-324000">
              <a:spcAft>
                <a:spcPts val="1009"/>
              </a:spcAft>
              <a:buClr>
                <a:srgbClr val="000000"/>
              </a:buClr>
              <a:buSzPct val="45000"/>
              <a:buFont typeface="Wingdings" charset="2"/>
              <a:buChar char=""/>
            </a:pPr>
            <a:r>
              <a:rPr b="0" lang="en-US" sz="1800" spc="-1" strike="noStrike">
                <a:latin typeface="Lato"/>
              </a:rPr>
              <a:t>Model ontologi, frame, semantic net</a:t>
            </a:r>
            <a:endParaRPr b="0" lang="en-US" sz="1800" spc="-1" strike="noStrike">
              <a:latin typeface="Lato"/>
            </a:endParaRPr>
          </a:p>
          <a:p>
            <a:pPr marL="432000" indent="-324000">
              <a:spcAft>
                <a:spcPts val="1009"/>
              </a:spcAft>
              <a:buClr>
                <a:srgbClr val="000000"/>
              </a:buClr>
              <a:buSzPct val="45000"/>
              <a:buFont typeface="Wingdings" charset="2"/>
              <a:buChar char=""/>
            </a:pPr>
            <a:r>
              <a:rPr b="0" lang="en-US" sz="1800" spc="-1" strike="noStrike">
                <a:latin typeface="Lato"/>
              </a:rPr>
              <a:t>Lebih tepat memotret beragam data</a:t>
            </a:r>
            <a:endParaRPr b="0" lang="en-US" sz="1800" spc="-1" strike="noStrike">
              <a:latin typeface="Lato"/>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1" name="TextShape 1"/>
          <p:cNvSpPr txBox="1"/>
          <p:nvPr/>
        </p:nvSpPr>
        <p:spPr>
          <a:xfrm>
            <a:off x="755640" y="58752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Models</a:t>
            </a:r>
            <a:endParaRPr b="1" lang="en-US" sz="4400" spc="-1" strike="noStrike">
              <a:latin typeface="Lato Black"/>
            </a:endParaRPr>
          </a:p>
        </p:txBody>
      </p:sp>
      <p:pic>
        <p:nvPicPr>
          <p:cNvPr id="1312" name="" descr=""/>
          <p:cNvPicPr/>
          <p:nvPr/>
        </p:nvPicPr>
        <p:blipFill>
          <a:blip r:embed="rId1"/>
          <a:stretch/>
        </p:blipFill>
        <p:spPr>
          <a:xfrm>
            <a:off x="1747440" y="1944000"/>
            <a:ext cx="7416720" cy="487368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3" name="TextShape 1"/>
          <p:cNvSpPr txBox="1"/>
          <p:nvPr/>
        </p:nvSpPr>
        <p:spPr>
          <a:xfrm>
            <a:off x="671040" y="305640"/>
            <a:ext cx="940536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Evolution of Major Data Models</a:t>
            </a:r>
            <a:endParaRPr b="1" lang="en-US" sz="4400" spc="-1" strike="noStrike">
              <a:latin typeface="Lato Black"/>
            </a:endParaRPr>
          </a:p>
        </p:txBody>
      </p:sp>
      <p:pic>
        <p:nvPicPr>
          <p:cNvPr id="1314" name="" descr=""/>
          <p:cNvPicPr/>
          <p:nvPr/>
        </p:nvPicPr>
        <p:blipFill>
          <a:blip r:embed="rId1"/>
          <a:stretch/>
        </p:blipFill>
        <p:spPr>
          <a:xfrm>
            <a:off x="1032120" y="1764360"/>
            <a:ext cx="8792640" cy="515844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5" name="TextShape 1"/>
          <p:cNvSpPr txBox="1"/>
          <p:nvPr/>
        </p:nvSpPr>
        <p:spPr>
          <a:xfrm>
            <a:off x="755640" y="50328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Tingkat Abstraksi Data</a:t>
            </a:r>
            <a:endParaRPr b="1" lang="en-US" sz="4400" spc="-1" strike="noStrike">
              <a:latin typeface="Lato Black"/>
            </a:endParaRPr>
          </a:p>
        </p:txBody>
      </p:sp>
      <p:pic>
        <p:nvPicPr>
          <p:cNvPr id="1316" name="" descr=""/>
          <p:cNvPicPr/>
          <p:nvPr/>
        </p:nvPicPr>
        <p:blipFill>
          <a:blip r:embed="rId1"/>
          <a:stretch/>
        </p:blipFill>
        <p:spPr>
          <a:xfrm>
            <a:off x="663840" y="1763640"/>
            <a:ext cx="8656920" cy="530352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7" name="TextShape 1"/>
          <p:cNvSpPr txBox="1"/>
          <p:nvPr/>
        </p:nvSpPr>
        <p:spPr>
          <a:xfrm>
            <a:off x="503640" y="555840"/>
            <a:ext cx="9069120" cy="588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The External Model </a:t>
            </a:r>
            <a:endParaRPr b="1" lang="en-US" sz="4400" spc="-1" strike="noStrike">
              <a:latin typeface="Lato Black"/>
            </a:endParaRPr>
          </a:p>
        </p:txBody>
      </p:sp>
      <p:pic>
        <p:nvPicPr>
          <p:cNvPr id="1318" name="" descr=""/>
          <p:cNvPicPr/>
          <p:nvPr/>
        </p:nvPicPr>
        <p:blipFill>
          <a:blip r:embed="rId1"/>
          <a:stretch/>
        </p:blipFill>
        <p:spPr>
          <a:xfrm>
            <a:off x="755640" y="1512360"/>
            <a:ext cx="8480880" cy="5209200"/>
          </a:xfrm>
          <a:prstGeom prst="rect">
            <a:avLst/>
          </a:prstGeom>
          <a:ln>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19" name="TextShape 1"/>
          <p:cNvSpPr txBox="1"/>
          <p:nvPr/>
        </p:nvSpPr>
        <p:spPr>
          <a:xfrm>
            <a:off x="755640" y="58752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The Conceptual Model (continued)</a:t>
            </a:r>
            <a:endParaRPr b="1" lang="en-US" sz="4400" spc="-1" strike="noStrike">
              <a:latin typeface="Lato Black"/>
            </a:endParaRPr>
          </a:p>
        </p:txBody>
      </p:sp>
      <p:pic>
        <p:nvPicPr>
          <p:cNvPr id="1320" name="" descr=""/>
          <p:cNvPicPr/>
          <p:nvPr/>
        </p:nvPicPr>
        <p:blipFill>
          <a:blip r:embed="rId1"/>
          <a:stretch/>
        </p:blipFill>
        <p:spPr>
          <a:xfrm>
            <a:off x="2015280" y="1932120"/>
            <a:ext cx="5878440" cy="453744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1" name="TextShape 1"/>
          <p:cNvSpPr txBox="1"/>
          <p:nvPr/>
        </p:nvSpPr>
        <p:spPr>
          <a:xfrm>
            <a:off x="755640" y="587520"/>
            <a:ext cx="856512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The Internal Model</a:t>
            </a:r>
            <a:endParaRPr b="1" lang="en-US" sz="4400" spc="-1" strike="noStrike">
              <a:latin typeface="Lato Black"/>
            </a:endParaRPr>
          </a:p>
        </p:txBody>
      </p:sp>
      <p:pic>
        <p:nvPicPr>
          <p:cNvPr id="1322" name="" descr=""/>
          <p:cNvPicPr/>
          <p:nvPr/>
        </p:nvPicPr>
        <p:blipFill>
          <a:blip r:embed="rId1"/>
          <a:stretch/>
        </p:blipFill>
        <p:spPr>
          <a:xfrm>
            <a:off x="755640" y="1764360"/>
            <a:ext cx="8480880" cy="495720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3" name="TextShape 1"/>
          <p:cNvSpPr txBox="1"/>
          <p:nvPr/>
        </p:nvSpPr>
        <p:spPr>
          <a:xfrm>
            <a:off x="755640" y="587520"/>
            <a:ext cx="856512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The Physical Model (continued)</a:t>
            </a:r>
            <a:endParaRPr b="1" lang="en-US" sz="4400" spc="-1" strike="noStrike">
              <a:latin typeface="Lato Black"/>
            </a:endParaRPr>
          </a:p>
        </p:txBody>
      </p:sp>
      <p:pic>
        <p:nvPicPr>
          <p:cNvPr id="1324" name="" descr=""/>
          <p:cNvPicPr/>
          <p:nvPr/>
        </p:nvPicPr>
        <p:blipFill>
          <a:blip r:embed="rId1"/>
          <a:stretch/>
        </p:blipFill>
        <p:spPr>
          <a:xfrm>
            <a:off x="1371600" y="3183120"/>
            <a:ext cx="7526880" cy="285768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5" name="TextShape 1"/>
          <p:cNvSpPr txBox="1"/>
          <p:nvPr/>
        </p:nvSpPr>
        <p:spPr>
          <a:xfrm>
            <a:off x="671040" y="305640"/>
            <a:ext cx="940536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Relationships: The Basic Chen ERD</a:t>
            </a:r>
            <a:endParaRPr b="1" lang="en-US" sz="4400" spc="-1" strike="noStrike">
              <a:latin typeface="Lato Black"/>
            </a:endParaRPr>
          </a:p>
        </p:txBody>
      </p:sp>
      <p:pic>
        <p:nvPicPr>
          <p:cNvPr id="1326" name="" descr=""/>
          <p:cNvPicPr/>
          <p:nvPr/>
        </p:nvPicPr>
        <p:blipFill>
          <a:blip r:embed="rId1"/>
          <a:stretch/>
        </p:blipFill>
        <p:spPr>
          <a:xfrm>
            <a:off x="839520" y="1932120"/>
            <a:ext cx="8817120" cy="468468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TextShape 1"/>
          <p:cNvSpPr txBox="1"/>
          <p:nvPr/>
        </p:nvSpPr>
        <p:spPr>
          <a:xfrm>
            <a:off x="671040" y="305640"/>
            <a:ext cx="940536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Data Abstraction Levels</a:t>
            </a:r>
            <a:endParaRPr b="1" lang="en-US" sz="4400" spc="-1" strike="noStrike">
              <a:latin typeface="Lato Black"/>
            </a:endParaRPr>
          </a:p>
        </p:txBody>
      </p:sp>
      <p:pic>
        <p:nvPicPr>
          <p:cNvPr id="1328" name="" descr=""/>
          <p:cNvPicPr/>
          <p:nvPr/>
        </p:nvPicPr>
        <p:blipFill>
          <a:blip r:embed="rId1"/>
          <a:stretch/>
        </p:blipFill>
        <p:spPr>
          <a:xfrm>
            <a:off x="335520" y="1680120"/>
            <a:ext cx="9488880" cy="50414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77" name="Group 1"/>
          <p:cNvGrpSpPr/>
          <p:nvPr/>
        </p:nvGrpSpPr>
        <p:grpSpPr>
          <a:xfrm>
            <a:off x="543600" y="1445760"/>
            <a:ext cx="9303840" cy="4704840"/>
            <a:chOff x="543600" y="1445760"/>
            <a:chExt cx="9303840" cy="4704840"/>
          </a:xfrm>
        </p:grpSpPr>
        <p:sp>
          <p:nvSpPr>
            <p:cNvPr id="978" name="CustomShape 2"/>
            <p:cNvSpPr/>
            <p:nvPr/>
          </p:nvSpPr>
          <p:spPr>
            <a:xfrm>
              <a:off x="543600" y="1445760"/>
              <a:ext cx="9303840" cy="4704840"/>
            </a:xfrm>
            <a:prstGeom prst="rect">
              <a:avLst/>
            </a:prstGeom>
            <a:solidFill>
              <a:srgbClr val="ffffff"/>
            </a:solidFill>
            <a:ln w="25560">
              <a:solidFill>
                <a:srgbClr val="000000"/>
              </a:solidFill>
              <a:round/>
            </a:ln>
          </p:spPr>
          <p:style>
            <a:lnRef idx="0"/>
            <a:fillRef idx="0"/>
            <a:effectRef idx="0"/>
            <a:fontRef idx="minor"/>
          </p:style>
        </p:sp>
        <p:pic>
          <p:nvPicPr>
            <p:cNvPr id="979" name="Picture 2" descr=""/>
            <p:cNvPicPr/>
            <p:nvPr/>
          </p:nvPicPr>
          <p:blipFill>
            <a:blip r:embed="rId1"/>
            <a:stretch/>
          </p:blipFill>
          <p:spPr>
            <a:xfrm>
              <a:off x="1110600" y="1460520"/>
              <a:ext cx="7918200" cy="4292280"/>
            </a:xfrm>
            <a:prstGeom prst="rect">
              <a:avLst/>
            </a:prstGeom>
            <a:ln>
              <a:noFill/>
            </a:ln>
          </p:spPr>
        </p:pic>
      </p:grpSp>
      <p:sp>
        <p:nvSpPr>
          <p:cNvPr id="980" name="CustomShape 3"/>
          <p:cNvSpPr/>
          <p:nvPr/>
        </p:nvSpPr>
        <p:spPr>
          <a:xfrm>
            <a:off x="569880" y="6234120"/>
            <a:ext cx="7483680" cy="639000"/>
          </a:xfrm>
          <a:prstGeom prst="rect">
            <a:avLst/>
          </a:prstGeom>
          <a:noFill/>
          <a:ln>
            <a:noFill/>
          </a:ln>
        </p:spPr>
        <p:style>
          <a:lnRef idx="0"/>
          <a:fillRef idx="0"/>
          <a:effectRef idx="0"/>
          <a:fontRef idx="minor"/>
        </p:style>
        <p:txBody>
          <a:bodyPr wrap="none" lIns="90000" rIns="90000" tIns="45000" bIns="45000">
            <a:spAutoFit/>
          </a:bodyPr>
          <a:p>
            <a:pPr marL="285840" indent="-285480">
              <a:lnSpc>
                <a:spcPct val="100000"/>
              </a:lnSpc>
              <a:buClr>
                <a:srgbClr val="000000"/>
              </a:buClr>
              <a:buFont typeface="Arial"/>
              <a:buChar char="•"/>
            </a:pPr>
            <a:r>
              <a:rPr b="0" lang="en-US" sz="1800" spc="-1" strike="noStrike">
                <a:solidFill>
                  <a:srgbClr val="000000"/>
                </a:solidFill>
                <a:latin typeface="Calibri"/>
              </a:rPr>
              <a:t>SMOF adalah pengembangan metodologi proses berorientasi layanan bisnis</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rPr>
              <a:t>Memiliki layanan konseptual, analisis, desain dan solusi.</a:t>
            </a:r>
            <a:endParaRPr b="0" lang="en-US" sz="1800" spc="-1" strike="noStrike">
              <a:latin typeface="Arial"/>
            </a:endParaRPr>
          </a:p>
        </p:txBody>
      </p:sp>
    </p:spTree>
  </p:cSld>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9" name="TextShape 1"/>
          <p:cNvSpPr txBox="1"/>
          <p:nvPr/>
        </p:nvSpPr>
        <p:spPr>
          <a:xfrm>
            <a:off x="671040" y="305640"/>
            <a:ext cx="9405360" cy="126036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Levels of Data Abstraction</a:t>
            </a:r>
            <a:endParaRPr b="1" lang="en-US" sz="4400" spc="-1" strike="noStrike">
              <a:latin typeface="Lato Black"/>
            </a:endParaRPr>
          </a:p>
        </p:txBody>
      </p:sp>
      <p:pic>
        <p:nvPicPr>
          <p:cNvPr id="1330" name="" descr=""/>
          <p:cNvPicPr/>
          <p:nvPr/>
        </p:nvPicPr>
        <p:blipFill>
          <a:blip r:embed="rId1"/>
          <a:stretch/>
        </p:blipFill>
        <p:spPr>
          <a:xfrm>
            <a:off x="1091520" y="2100240"/>
            <a:ext cx="8480880" cy="378108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1" name="TextShape 1"/>
          <p:cNvSpPr txBox="1"/>
          <p:nvPr/>
        </p:nvSpPr>
        <p:spPr>
          <a:xfrm>
            <a:off x="587160" y="839520"/>
            <a:ext cx="923688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4400" spc="-1" strike="noStrike">
                <a:latin typeface="Lato Black"/>
              </a:rPr>
              <a:t>What is Data Modeling?</a:t>
            </a:r>
            <a:endParaRPr b="1" lang="en-US" sz="4400" spc="-1" strike="noStrike">
              <a:latin typeface="Lato Black"/>
            </a:endParaRPr>
          </a:p>
        </p:txBody>
      </p:sp>
      <p:sp>
        <p:nvSpPr>
          <p:cNvPr id="1332" name="TextShape 2"/>
          <p:cNvSpPr txBox="1"/>
          <p:nvPr/>
        </p:nvSpPr>
        <p:spPr>
          <a:xfrm>
            <a:off x="587520" y="2016360"/>
            <a:ext cx="8565120" cy="4453200"/>
          </a:xfrm>
          <a:prstGeom prst="rect">
            <a:avLst/>
          </a:prstGeom>
          <a:noFill/>
          <a:ln>
            <a:noFill/>
          </a:ln>
        </p:spPr>
        <p:txBody>
          <a:bodyPr lIns="90000" rIns="90000" tIns="46800" bIns="46800">
            <a:normAutofit fontScale="67000"/>
          </a:bodyPr>
          <a:p>
            <a:pPr marL="432000" indent="-324000">
              <a:lnSpc>
                <a:spcPct val="90000"/>
              </a:lnSpc>
              <a:spcBef>
                <a:spcPts val="649"/>
              </a:spcBef>
              <a:buClr>
                <a:srgbClr val="000000"/>
              </a:buClr>
              <a:buSzPct val="45000"/>
              <a:buFont typeface="Wingdings" charset="2"/>
              <a:buChar char=""/>
            </a:pPr>
            <a:r>
              <a:rPr b="0" lang="en-US" sz="2600" spc="-1" strike="noStrike">
                <a:latin typeface="Lato"/>
              </a:rPr>
              <a:t>Conceptual (sometimes called Logical)</a:t>
            </a:r>
            <a:endParaRPr b="0" lang="en-US" sz="26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latin typeface="Lato"/>
              </a:rPr>
              <a:t>Gather data requirements for business functions being analyzed</a:t>
            </a:r>
            <a:endParaRPr b="0" lang="en-US" sz="20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latin typeface="Lato"/>
              </a:rPr>
              <a:t>Think “WHAT???” – “What data necessary to do the business function”</a:t>
            </a:r>
            <a:endParaRPr b="0" lang="en-US" sz="2000" spc="-1" strike="noStrike">
              <a:latin typeface="Lato"/>
            </a:endParaRPr>
          </a:p>
          <a:p>
            <a:pPr lvl="1" marL="864000" indent="-324000">
              <a:lnSpc>
                <a:spcPct val="90000"/>
              </a:lnSpc>
              <a:spcBef>
                <a:spcPts val="499"/>
              </a:spcBef>
              <a:buClr>
                <a:srgbClr val="000000"/>
              </a:buClr>
              <a:buSzPct val="45000"/>
              <a:buFont typeface="Wingdings" charset="2"/>
              <a:buChar char=""/>
            </a:pPr>
            <a:r>
              <a:rPr b="0" lang="en-US" sz="2000" spc="-1" strike="noStrike">
                <a:latin typeface="Lato"/>
              </a:rPr>
              <a:t>It’s all about the business, do not impose “Information System” terms or techniques</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latin typeface="Lato"/>
              </a:rPr>
              <a:t>No such business things as tables, keys, indexes and the like</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latin typeface="Lato"/>
              </a:rPr>
              <a:t>Probably best done by business analysts in sync with BPM</a:t>
            </a:r>
            <a:endParaRPr b="0" lang="en-US" sz="2000" spc="-1" strike="noStrike">
              <a:latin typeface="Lato"/>
            </a:endParaRPr>
          </a:p>
          <a:p>
            <a:pPr lvl="2" marL="1296000" indent="-288000">
              <a:lnSpc>
                <a:spcPct val="90000"/>
              </a:lnSpc>
              <a:spcBef>
                <a:spcPts val="499"/>
              </a:spcBef>
              <a:buClr>
                <a:srgbClr val="000000"/>
              </a:buClr>
              <a:buSzPct val="75000"/>
              <a:buFont typeface="Symbol" charset="2"/>
              <a:buChar char=""/>
            </a:pPr>
            <a:r>
              <a:rPr b="0" lang="en-US" sz="2000" spc="-1" strike="noStrike">
                <a:latin typeface="Lato"/>
              </a:rPr>
              <a:t>In some shops, data modelers can bridge the business/IT gap</a:t>
            </a:r>
            <a:endParaRPr b="0" lang="en-US" sz="2000" spc="-1" strike="noStrike">
              <a:latin typeface="Lato"/>
            </a:endParaRPr>
          </a:p>
          <a:p>
            <a:pPr marL="432000" indent="-324000">
              <a:lnSpc>
                <a:spcPct val="90000"/>
              </a:lnSpc>
              <a:spcBef>
                <a:spcPts val="649"/>
              </a:spcBef>
              <a:buClr>
                <a:srgbClr val="000000"/>
              </a:buClr>
              <a:buSzPct val="45000"/>
              <a:buFont typeface="Wingdings" charset="2"/>
              <a:buChar char=""/>
            </a:pPr>
            <a:r>
              <a:rPr b="0" lang="en-US" sz="2600" spc="-1" strike="noStrike">
                <a:latin typeface="Lato"/>
              </a:rPr>
              <a:t>Physical</a:t>
            </a:r>
            <a:endParaRPr b="0" lang="en-US" sz="2600" spc="-1" strike="noStrike">
              <a:latin typeface="Lato"/>
            </a:endParaRPr>
          </a:p>
          <a:p>
            <a:pPr lvl="1" marL="864000" indent="-324000">
              <a:lnSpc>
                <a:spcPct val="90000"/>
              </a:lnSpc>
              <a:spcAft>
                <a:spcPts val="1134"/>
              </a:spcAft>
              <a:buClr>
                <a:srgbClr val="000000"/>
              </a:buClr>
              <a:buSzPct val="45000"/>
              <a:buFont typeface="Wingdings" charset="2"/>
              <a:buChar char=""/>
            </a:pPr>
            <a:r>
              <a:rPr b="0" lang="en-US" sz="2000" spc="-1" strike="noStrike">
                <a:latin typeface="Lato"/>
              </a:rPr>
              <a:t>Translate logical model into an implementation plan for a database</a:t>
            </a:r>
            <a:endParaRPr b="0" lang="en-US" sz="2000" spc="-1" strike="noStrike">
              <a:latin typeface="Lato"/>
            </a:endParaRPr>
          </a:p>
          <a:p>
            <a:pPr lvl="1" marL="864000" indent="-324000">
              <a:lnSpc>
                <a:spcPct val="90000"/>
              </a:lnSpc>
              <a:spcAft>
                <a:spcPts val="1134"/>
              </a:spcAft>
              <a:buClr>
                <a:srgbClr val="000000"/>
              </a:buClr>
              <a:buSzPct val="45000"/>
              <a:buFont typeface="Wingdings" charset="2"/>
              <a:buChar char=""/>
            </a:pPr>
            <a:r>
              <a:rPr b="0" lang="en-US" sz="2000" spc="-1" strike="noStrike">
                <a:latin typeface="Lato"/>
              </a:rPr>
              <a:t>Think “HOW???” – “How to construct database objects to realize this“</a:t>
            </a:r>
            <a:endParaRPr b="0" lang="en-US" sz="2000" spc="-1" strike="noStrike">
              <a:latin typeface="Lato"/>
            </a:endParaRPr>
          </a:p>
          <a:p>
            <a:pPr lvl="1" marL="864000" indent="-324000">
              <a:lnSpc>
                <a:spcPct val="90000"/>
              </a:lnSpc>
              <a:spcAft>
                <a:spcPts val="1134"/>
              </a:spcAft>
              <a:buClr>
                <a:srgbClr val="000000"/>
              </a:buClr>
              <a:buSzPct val="45000"/>
              <a:buFont typeface="Wingdings" charset="2"/>
              <a:buChar char=""/>
            </a:pPr>
            <a:r>
              <a:rPr b="0" lang="en-US" sz="2000" spc="-1" strike="noStrike">
                <a:latin typeface="Lato"/>
              </a:rPr>
              <a:t>It’s all about the target database or other technology being adopted</a:t>
            </a:r>
            <a:endParaRPr b="0" lang="en-US" sz="2000" spc="-1" strike="noStrike">
              <a:latin typeface="Lato"/>
            </a:endParaRPr>
          </a:p>
          <a:p>
            <a:pPr lvl="1" marL="864000" indent="-324000">
              <a:lnSpc>
                <a:spcPct val="90000"/>
              </a:lnSpc>
              <a:spcAft>
                <a:spcPts val="1134"/>
              </a:spcAft>
              <a:buClr>
                <a:srgbClr val="000000"/>
              </a:buClr>
              <a:buSzPct val="45000"/>
              <a:buFont typeface="Wingdings" charset="2"/>
              <a:buChar char=""/>
            </a:pPr>
            <a:r>
              <a:rPr b="0" lang="en-US" sz="2000" spc="-1" strike="noStrike">
                <a:latin typeface="Lato"/>
              </a:rPr>
              <a:t>Now it’s time to think about tables, keys, indexes and the like</a:t>
            </a:r>
            <a:endParaRPr b="0" lang="en-US" sz="2000" spc="-1" strike="noStrike">
              <a:latin typeface="Lato"/>
            </a:endParaRPr>
          </a:p>
          <a:p>
            <a:pPr lvl="1" marL="864000" indent="-324000">
              <a:lnSpc>
                <a:spcPct val="90000"/>
              </a:lnSpc>
              <a:spcAft>
                <a:spcPts val="1134"/>
              </a:spcAft>
              <a:buClr>
                <a:srgbClr val="000000"/>
              </a:buClr>
              <a:buSzPct val="45000"/>
              <a:buFont typeface="Wingdings" charset="2"/>
              <a:buChar char=""/>
            </a:pPr>
            <a:r>
              <a:rPr b="0" lang="en-US" sz="2000" spc="-1" strike="noStrike">
                <a:latin typeface="Lato"/>
              </a:rPr>
              <a:t>Probably best done by data architects, data modelers, and DBA’s</a:t>
            </a: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TextShape 1"/>
          <p:cNvSpPr txBox="1"/>
          <p:nvPr/>
        </p:nvSpPr>
        <p:spPr>
          <a:xfrm>
            <a:off x="503640" y="251280"/>
            <a:ext cx="9068760" cy="1260000"/>
          </a:xfrm>
          <a:prstGeom prst="rect">
            <a:avLst/>
          </a:prstGeom>
          <a:noFill/>
          <a:ln>
            <a:noFill/>
          </a:ln>
        </p:spPr>
        <p:txBody>
          <a:bodyPr anchor="ctr">
            <a:noAutofit/>
          </a:bodyPr>
          <a:p>
            <a:pPr algn="ctr">
              <a:lnSpc>
                <a:spcPct val="100000"/>
              </a:lnSpc>
            </a:pPr>
            <a:r>
              <a:rPr b="1" lang="en-US" sz="4400" spc="-1" strike="noStrike">
                <a:solidFill>
                  <a:srgbClr val="000000"/>
                </a:solidFill>
                <a:latin typeface="Lato Black"/>
              </a:rPr>
              <a:t>KEKUATAN</a:t>
            </a:r>
            <a:endParaRPr b="1" lang="en-US" sz="4400" spc="-1" strike="noStrike">
              <a:latin typeface="Lato Black"/>
            </a:endParaRPr>
          </a:p>
        </p:txBody>
      </p:sp>
      <p:sp>
        <p:nvSpPr>
          <p:cNvPr id="1334" name="TextShape 2"/>
          <p:cNvSpPr txBox="1"/>
          <p:nvPr/>
        </p:nvSpPr>
        <p:spPr>
          <a:xfrm>
            <a:off x="503640" y="1764360"/>
            <a:ext cx="9068760" cy="4990320"/>
          </a:xfrm>
          <a:prstGeom prst="rect">
            <a:avLst/>
          </a:prstGeom>
          <a:noFill/>
          <a:ln>
            <a:noFill/>
          </a:ln>
        </p:spPr>
        <p:txBody>
          <a:bodyPr>
            <a:normAutofit fontScale="55000"/>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Lato"/>
                <a:ea typeface="Cambria"/>
              </a:rPr>
              <a:t>Kekuatan :</a:t>
            </a:r>
            <a:endParaRPr b="0" lang="en-US" sz="32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3200" spc="-1" strike="noStrike">
                <a:solidFill>
                  <a:srgbClr val="000000"/>
                </a:solidFill>
                <a:latin typeface="Lato"/>
                <a:ea typeface="Cambria"/>
              </a:rPr>
              <a:t>Alat kuat untuk pemodelan data.</a:t>
            </a:r>
            <a:endParaRPr b="0" lang="en-US" sz="32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3200" spc="-1" strike="noStrike">
                <a:solidFill>
                  <a:srgbClr val="000000"/>
                </a:solidFill>
                <a:latin typeface="Lato"/>
                <a:ea typeface="Cambria"/>
              </a:rPr>
              <a:t>IDEF1X tidak memiliki banyak varian.</a:t>
            </a:r>
            <a:endParaRPr b="0" lang="en-US" sz="32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3200" spc="-1" strike="noStrike">
                <a:solidFill>
                  <a:srgbClr val="000000"/>
                </a:solidFill>
                <a:latin typeface="Lato"/>
                <a:ea typeface="Cambria"/>
              </a:rPr>
              <a:t>Menggambarkan aturan yang mengatur manajemen informasi.</a:t>
            </a:r>
            <a:endParaRPr b="0" lang="en-US" sz="32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3200" spc="-1" strike="noStrike">
                <a:solidFill>
                  <a:srgbClr val="000000"/>
                </a:solidFill>
                <a:latin typeface="Lato"/>
                <a:ea typeface="Cambria"/>
              </a:rPr>
              <a:t>Digunakan untuk memvalidasi konsep IDEFO.</a:t>
            </a:r>
            <a:endParaRPr b="0" lang="en-US" sz="32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3200" spc="-1" strike="noStrike">
                <a:solidFill>
                  <a:srgbClr val="000000"/>
                </a:solidFill>
                <a:latin typeface="Lato"/>
                <a:ea typeface="Cambria"/>
              </a:rPr>
              <a:t>Membantu menemukan penyebab masalah.</a:t>
            </a:r>
            <a:endParaRPr b="0" lang="en-US" sz="3200" spc="-1" strike="noStrike">
              <a:latin typeface="Lato"/>
            </a:endParaRPr>
          </a:p>
          <a:p>
            <a:pPr marL="343080" indent="-342720">
              <a:lnSpc>
                <a:spcPct val="100000"/>
              </a:lnSpc>
              <a:spcAft>
                <a:spcPts val="1417"/>
              </a:spcAft>
              <a:buClr>
                <a:srgbClr val="000000"/>
              </a:buClr>
              <a:buFont typeface="Arial"/>
              <a:buChar char="•"/>
            </a:pPr>
            <a:r>
              <a:rPr b="0" lang="en-US" sz="3200" spc="-1" strike="noStrike">
                <a:solidFill>
                  <a:srgbClr val="000000"/>
                </a:solidFill>
                <a:latin typeface="Lato"/>
                <a:ea typeface="Cambria"/>
              </a:rPr>
              <a:t>Kelemahan</a:t>
            </a:r>
            <a:endParaRPr b="0" lang="en-US" sz="3200" spc="-1" strike="noStrike">
              <a:latin typeface="Lato"/>
            </a:endParaRPr>
          </a:p>
          <a:p>
            <a:pPr lvl="1" marL="864000" indent="-324000">
              <a:lnSpc>
                <a:spcPct val="100000"/>
              </a:lnSpc>
              <a:spcBef>
                <a:spcPts val="641"/>
              </a:spcBef>
              <a:buClr>
                <a:srgbClr val="000000"/>
              </a:buClr>
              <a:buSzPct val="75000"/>
              <a:buFont typeface="Symbol" charset="2"/>
              <a:buChar char=""/>
            </a:pPr>
            <a:r>
              <a:rPr b="0" lang="en-US" sz="3200" spc="-1" strike="noStrike">
                <a:solidFill>
                  <a:srgbClr val="000000"/>
                </a:solidFill>
                <a:latin typeface="Lato"/>
                <a:ea typeface="Cambria"/>
              </a:rPr>
              <a:t>Pemodel harus berpengalaman untuk menciptakan model yang baik.</a:t>
            </a:r>
            <a:endParaRPr b="0" lang="en-US" sz="3200" spc="-1" strike="noStrike">
              <a:latin typeface="Lato"/>
            </a:endParaRPr>
          </a:p>
          <a:p>
            <a:pPr lvl="1" marL="864000" indent="-324000">
              <a:lnSpc>
                <a:spcPct val="100000"/>
              </a:lnSpc>
              <a:spcAft>
                <a:spcPts val="1134"/>
              </a:spcAft>
              <a:buClr>
                <a:srgbClr val="000000"/>
              </a:buClr>
              <a:buSzPct val="75000"/>
              <a:buFont typeface="Symbol" charset="2"/>
              <a:buChar char=""/>
            </a:pPr>
            <a:r>
              <a:rPr b="0" lang="en-US" sz="3200" spc="-1" strike="noStrike">
                <a:solidFill>
                  <a:srgbClr val="000000"/>
                </a:solidFill>
                <a:latin typeface="Lato"/>
                <a:ea typeface="Cambria"/>
              </a:rPr>
              <a:t>Tidak cocok untuk digunakan sebagai alat analisis.</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IDEF1x – Data modelling</a:t>
            </a:r>
            <a:endParaRPr b="1" lang="en-US" sz="4400" spc="-1" strike="noStrike">
              <a:latin typeface="Lato Black"/>
            </a:endParaRPr>
          </a:p>
        </p:txBody>
      </p:sp>
      <p:pic>
        <p:nvPicPr>
          <p:cNvPr id="1336" name="" descr=""/>
          <p:cNvPicPr/>
          <p:nvPr/>
        </p:nvPicPr>
        <p:blipFill>
          <a:blip r:embed="rId1"/>
          <a:stretch/>
        </p:blipFill>
        <p:spPr>
          <a:xfrm>
            <a:off x="1519200" y="1853280"/>
            <a:ext cx="7530120" cy="491508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Konsep IDEF1x</a:t>
            </a:r>
            <a:endParaRPr b="1" lang="en-US" sz="4400" spc="-1" strike="noStrike">
              <a:latin typeface="Lato Black"/>
            </a:endParaRPr>
          </a:p>
        </p:txBody>
      </p:sp>
      <p:sp>
        <p:nvSpPr>
          <p:cNvPr id="1338" name="TextShape 2"/>
          <p:cNvSpPr txBox="1"/>
          <p:nvPr/>
        </p:nvSpPr>
        <p:spPr>
          <a:xfrm>
            <a:off x="90360" y="1285560"/>
            <a:ext cx="3840120" cy="58510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Menjembatani antara informasi di dunia nyata dengan model data di sistem</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Mendisain spesifikasi data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Memodelkan obyek model bukan relasi</a:t>
            </a:r>
            <a:endParaRPr b="0" lang="en-US" sz="3200" spc="-1" strike="noStrike">
              <a:latin typeface="Lato"/>
            </a:endParaRPr>
          </a:p>
        </p:txBody>
      </p:sp>
      <p:pic>
        <p:nvPicPr>
          <p:cNvPr id="1339" name="" descr=""/>
          <p:cNvPicPr/>
          <p:nvPr/>
        </p:nvPicPr>
        <p:blipFill>
          <a:blip r:embed="rId1"/>
          <a:stretch/>
        </p:blipFill>
        <p:spPr>
          <a:xfrm>
            <a:off x="4142880" y="1298880"/>
            <a:ext cx="5820840" cy="574416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IDEF1X</a:t>
            </a:r>
            <a:endParaRPr b="1" lang="en-US" sz="4400" spc="-1" strike="noStrike">
              <a:latin typeface="Lato Black"/>
            </a:endParaRPr>
          </a:p>
        </p:txBody>
      </p:sp>
      <p:sp>
        <p:nvSpPr>
          <p:cNvPr id="1341" name="TextShape 2"/>
          <p:cNvSpPr txBox="1"/>
          <p:nvPr/>
        </p:nvSpPr>
        <p:spPr>
          <a:xfrm>
            <a:off x="90360" y="1285560"/>
            <a:ext cx="9839160" cy="5851080"/>
          </a:xfrm>
          <a:prstGeom prst="rect">
            <a:avLst/>
          </a:prstGeom>
          <a:noFill/>
          <a:ln>
            <a:noFill/>
          </a:ln>
        </p:spPr>
        <p:txBody>
          <a:bodyPr lIns="0" rIns="0" tIns="0" bIns="0">
            <a:normAutofit fontScale="37000"/>
          </a:bodyPr>
          <a:p>
            <a:pPr marL="432000" indent="-324000">
              <a:spcAft>
                <a:spcPts val="1417"/>
              </a:spcAft>
              <a:buClr>
                <a:srgbClr val="000000"/>
              </a:buClr>
              <a:buSzPct val="45000"/>
              <a:buFont typeface="Wingdings" charset="2"/>
              <a:buChar char=""/>
            </a:pPr>
            <a:r>
              <a:rPr b="0" lang="en-US" sz="3200" spc="-1" strike="noStrike">
                <a:latin typeface="Lato"/>
              </a:rPr>
              <a:t>IDEF1X is a method for designing relational databases with a syntax designed to support the </a:t>
            </a:r>
            <a:r>
              <a:rPr b="1" lang="en-US" sz="3200" spc="-1" strike="noStrike">
                <a:latin typeface="Lato"/>
              </a:rPr>
              <a:t>semantic constructs necessary</a:t>
            </a:r>
            <a:r>
              <a:rPr b="0" lang="en-US" sz="3200" spc="-1" strike="noStrike">
                <a:latin typeface="Lato"/>
              </a:rPr>
              <a:t> in developing a conceptual schema.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 conceptual schema is a single integrated definition of the enterprise data that is unbiased toward any single application and independent of its access and physical storage.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Because it is a design method, IDEF1X is not particularly suited to serve as an AS-IS analysis tool, although it is often used in that capacity as an alternative to IDEF1.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IDEF1X is most useful for </a:t>
            </a:r>
            <a:r>
              <a:rPr b="1" lang="en-US" sz="3200" spc="-1" strike="noStrike">
                <a:latin typeface="Lato"/>
              </a:rPr>
              <a:t>logical database design</a:t>
            </a:r>
            <a:r>
              <a:rPr b="0" lang="en-US" sz="3200" spc="-1" strike="noStrike">
                <a:latin typeface="Lato"/>
              </a:rPr>
              <a:t> after the information requirements are known and the decision to implement a relational database has been made. Hence, the IDEF1X system perspective is focused on the </a:t>
            </a:r>
            <a:r>
              <a:rPr b="1" lang="en-US" sz="3200" spc="-1" strike="noStrike">
                <a:latin typeface="Lato"/>
              </a:rPr>
              <a:t>actual data elements in a relational database</a:t>
            </a:r>
            <a:r>
              <a:rPr b="0" lang="en-US" sz="3200" spc="-1" strike="noStrike">
                <a:latin typeface="Lato"/>
              </a:rPr>
              <a: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If the target system is </a:t>
            </a:r>
            <a:r>
              <a:rPr b="1" lang="en-US" sz="3200" spc="-1" strike="noStrike">
                <a:latin typeface="Lato"/>
              </a:rPr>
              <a:t>not a relational system</a:t>
            </a:r>
            <a:r>
              <a:rPr b="0" lang="en-US" sz="3200" spc="-1" strike="noStrike">
                <a:latin typeface="Lato"/>
              </a:rPr>
              <a:t>, for example, an object-oriented system, </a:t>
            </a:r>
            <a:r>
              <a:rPr b="1" lang="en-US" sz="3200" spc="-1" strike="noStrike">
                <a:latin typeface="Lato"/>
              </a:rPr>
              <a:t>IDEF1X is not the best method</a:t>
            </a:r>
            <a:r>
              <a:rPr b="0" lang="en-US" sz="3200" spc="-1" strike="noStrike">
                <a:latin typeface="Lato"/>
              </a:rPr>
              <a: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 </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Perbedaan IDEF dan IDEF1X</a:t>
            </a:r>
            <a:endParaRPr b="1" lang="en-US" sz="4400" spc="-1" strike="noStrike">
              <a:latin typeface="Lato Black"/>
            </a:endParaRPr>
          </a:p>
        </p:txBody>
      </p:sp>
      <p:sp>
        <p:nvSpPr>
          <p:cNvPr id="1343" name="TextShape 2"/>
          <p:cNvSpPr txBox="1"/>
          <p:nvPr/>
        </p:nvSpPr>
        <p:spPr>
          <a:xfrm>
            <a:off x="90360" y="1285560"/>
            <a:ext cx="9839160" cy="5851080"/>
          </a:xfrm>
          <a:prstGeom prst="rect">
            <a:avLst/>
          </a:prstGeom>
          <a:noFill/>
          <a:ln>
            <a:noFill/>
          </a:ln>
        </p:spPr>
        <p:txBody>
          <a:bodyPr lIns="0" rIns="0" tIns="0" bIns="0">
            <a:normAutofit fontScale="61000"/>
          </a:bodyPr>
          <a:p>
            <a:pPr marL="432000" indent="-324000">
              <a:spcAft>
                <a:spcPts val="1417"/>
              </a:spcAft>
              <a:buClr>
                <a:srgbClr val="000000"/>
              </a:buClr>
              <a:buSzPct val="45000"/>
              <a:buFont typeface="Wingdings" charset="2"/>
              <a:buChar char=""/>
            </a:pPr>
            <a:r>
              <a:rPr b="0" lang="en-US" sz="3200" spc="-1" strike="noStrike">
                <a:latin typeface="Lato"/>
              </a:rPr>
              <a:t>Although the terminology between IDEF1 and IDEF1X is very similar, there are fundamental differences in the theoretical foundations and concepts of the two methods.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An entity in </a:t>
            </a:r>
            <a:r>
              <a:rPr b="1" lang="en-US" sz="3200" spc="-1" strike="noStrike">
                <a:latin typeface="Lato"/>
              </a:rPr>
              <a:t>IDEF1X refers to a collection or set of similar data instances that can be individually distinguished</a:t>
            </a:r>
            <a:r>
              <a:rPr b="0" lang="en-US" sz="3200" spc="-1" strike="noStrike">
                <a:latin typeface="Lato"/>
              </a:rPr>
              <a:t> from one another. Individual members of the set are called entity instances.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Thus, a box in IDEF1X represents a set of data items in the real-world realm. An attribute is a slot value associated with each individual member of the set.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The relationship that exists between individual members of these sets is given a name. In this case, this relation establishes a referential integrity constraint.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 </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44" name="TextShape 1"/>
          <p:cNvSpPr txBox="1"/>
          <p:nvPr/>
        </p:nvSpPr>
        <p:spPr>
          <a:xfrm>
            <a:off x="671400" y="335520"/>
            <a:ext cx="856512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000" spc="-1" strike="noStrike">
                <a:latin typeface="Lato Black"/>
              </a:rPr>
              <a:t>IDEF1x- Data Modeling Method</a:t>
            </a:r>
            <a:endParaRPr b="1" lang="en-US" sz="4000" spc="-1" strike="noStrike">
              <a:latin typeface="Lato Black"/>
            </a:endParaRPr>
          </a:p>
        </p:txBody>
      </p:sp>
      <p:sp>
        <p:nvSpPr>
          <p:cNvPr id="1345" name="TextShape 2"/>
          <p:cNvSpPr txBox="1"/>
          <p:nvPr/>
        </p:nvSpPr>
        <p:spPr>
          <a:xfrm>
            <a:off x="923400" y="2100240"/>
            <a:ext cx="8565120" cy="4537440"/>
          </a:xfrm>
          <a:prstGeom prst="rect">
            <a:avLst/>
          </a:prstGeom>
          <a:noFill/>
          <a:ln>
            <a:noFill/>
          </a:ln>
        </p:spPr>
        <p:txBody>
          <a:bodyPr lIns="90000" rIns="90000" tIns="46800" bIns="46800">
            <a:normAutofit/>
          </a:bodyPr>
          <a:p>
            <a:pPr marL="432000" indent="-324000">
              <a:lnSpc>
                <a:spcPct val="90000"/>
              </a:lnSpc>
              <a:spcBef>
                <a:spcPts val="598"/>
              </a:spcBef>
              <a:buClr>
                <a:srgbClr val="000000"/>
              </a:buClr>
              <a:buSzPct val="45000"/>
              <a:buFont typeface="Wingdings" charset="2"/>
              <a:buChar char=""/>
            </a:pPr>
            <a:r>
              <a:rPr b="0" lang="en-US" sz="2400" spc="-1" strike="noStrike">
                <a:latin typeface="Lato"/>
                <a:ea typeface="Times New Roman"/>
              </a:rPr>
              <a:t>IDEF1X is a method for designing relational databases. </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latin typeface="Lato"/>
                <a:ea typeface="Times New Roman"/>
              </a:rPr>
              <a:t>IDEF1X Model: Graphical and Textual depiction of “What must I know to do what I do?” </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latin typeface="Lato"/>
                <a:ea typeface="Times New Roman"/>
              </a:rPr>
              <a:t>IDEF1X is most useful for logical database design </a:t>
            </a:r>
            <a:r>
              <a:rPr b="0" i="1" lang="en-US" sz="2400" spc="-1" strike="noStrike">
                <a:latin typeface="Lato"/>
                <a:ea typeface="바탕체"/>
              </a:rPr>
              <a:t>after</a:t>
            </a:r>
            <a:r>
              <a:rPr b="0" lang="en-US" sz="2400" spc="-1" strike="noStrike">
                <a:latin typeface="Lato"/>
                <a:ea typeface="Times New Roman"/>
              </a:rPr>
              <a:t> the information requirements are known and the decision to implement a relational database has been made.</a:t>
            </a:r>
            <a:endParaRPr b="0" lang="en-US" sz="2400" spc="-1" strike="noStrike">
              <a:latin typeface="Lato"/>
            </a:endParaRPr>
          </a:p>
          <a:p>
            <a:pPr marL="432000" indent="-324000">
              <a:lnSpc>
                <a:spcPct val="90000"/>
              </a:lnSpc>
              <a:spcBef>
                <a:spcPts val="598"/>
              </a:spcBef>
              <a:buClr>
                <a:srgbClr val="000000"/>
              </a:buClr>
              <a:buSzPct val="45000"/>
              <a:buFont typeface="Wingdings" charset="2"/>
              <a:buChar char=""/>
            </a:pPr>
            <a:r>
              <a:rPr b="0" lang="en-US" sz="2400" spc="-1" strike="noStrike">
                <a:latin typeface="Lato"/>
              </a:rPr>
              <a:t>IDEF1X was released as a standard for Data Modeling by the Computer Systems Laboratory of the National Institute of Standards and Technology.  (1993)</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46" name="TextShape 1"/>
          <p:cNvSpPr txBox="1"/>
          <p:nvPr/>
        </p:nvSpPr>
        <p:spPr>
          <a:xfrm>
            <a:off x="671400" y="335520"/>
            <a:ext cx="856512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000" spc="-1" strike="noStrike">
                <a:latin typeface="Lato Black"/>
              </a:rPr>
              <a:t>IDEF1x- Data Modeling Method</a:t>
            </a:r>
            <a:endParaRPr b="1" lang="en-US" sz="4000" spc="-1" strike="noStrike">
              <a:latin typeface="Lato Black"/>
            </a:endParaRPr>
          </a:p>
        </p:txBody>
      </p:sp>
      <p:sp>
        <p:nvSpPr>
          <p:cNvPr id="1347" name="TextShape 2"/>
          <p:cNvSpPr txBox="1"/>
          <p:nvPr/>
        </p:nvSpPr>
        <p:spPr>
          <a:xfrm>
            <a:off x="923400" y="1764360"/>
            <a:ext cx="8565120" cy="58824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latin typeface="Lato"/>
              </a:rPr>
              <a:t>EXAMPLE (ref:[2])</a:t>
            </a:r>
            <a:endParaRPr b="0" lang="en-US" sz="2400" spc="-1" strike="noStrike">
              <a:latin typeface="Lato"/>
            </a:endParaRPr>
          </a:p>
        </p:txBody>
      </p:sp>
      <p:pic>
        <p:nvPicPr>
          <p:cNvPr id="1348" name="" descr=""/>
          <p:cNvPicPr/>
          <p:nvPr/>
        </p:nvPicPr>
        <p:blipFill>
          <a:blip r:embed="rId1"/>
          <a:stretch/>
        </p:blipFill>
        <p:spPr>
          <a:xfrm>
            <a:off x="1931040" y="2604600"/>
            <a:ext cx="6193080" cy="426420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49" name="TextShape 1"/>
          <p:cNvSpPr txBox="1"/>
          <p:nvPr/>
        </p:nvSpPr>
        <p:spPr>
          <a:xfrm>
            <a:off x="671400" y="335520"/>
            <a:ext cx="856512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000" spc="-1" strike="noStrike">
                <a:latin typeface="Lato Black"/>
              </a:rPr>
              <a:t>IDEF1x- Data Modeling Method</a:t>
            </a:r>
            <a:endParaRPr b="1" lang="en-US" sz="4000" spc="-1" strike="noStrike">
              <a:latin typeface="Lato Black"/>
            </a:endParaRPr>
          </a:p>
        </p:txBody>
      </p:sp>
      <p:sp>
        <p:nvSpPr>
          <p:cNvPr id="1350" name="TextShape 2"/>
          <p:cNvSpPr txBox="1"/>
          <p:nvPr/>
        </p:nvSpPr>
        <p:spPr>
          <a:xfrm>
            <a:off x="923400" y="1764360"/>
            <a:ext cx="8565120" cy="588240"/>
          </a:xfrm>
          <a:prstGeom prst="rect">
            <a:avLst/>
          </a:prstGeom>
          <a:noFill/>
          <a:ln>
            <a:noFill/>
          </a:ln>
        </p:spPr>
        <p:txBody>
          <a:bodyPr lIns="90000" rIns="90000" tIns="46800" bIns="46800">
            <a:normAutofit/>
          </a:bodyPr>
          <a:p>
            <a:pPr marL="432000" indent="-324000">
              <a:spcBef>
                <a:spcPts val="598"/>
              </a:spcBef>
              <a:buClr>
                <a:srgbClr val="000000"/>
              </a:buClr>
              <a:buSzPct val="45000"/>
              <a:buFont typeface="Wingdings" charset="2"/>
              <a:buChar char=""/>
            </a:pPr>
            <a:r>
              <a:rPr b="0" lang="en-US" sz="2400" spc="-1" strike="noStrike">
                <a:latin typeface="Lato"/>
              </a:rPr>
              <a:t>EXAMPLE (ref:[2])</a:t>
            </a:r>
            <a:endParaRPr b="0" lang="en-US" sz="2400" spc="-1" strike="noStrike">
              <a:latin typeface="Lato"/>
            </a:endParaRPr>
          </a:p>
        </p:txBody>
      </p:sp>
      <p:pic>
        <p:nvPicPr>
          <p:cNvPr id="1351" name="" descr=""/>
          <p:cNvPicPr/>
          <p:nvPr/>
        </p:nvPicPr>
        <p:blipFill>
          <a:blip r:embed="rId1"/>
          <a:stretch/>
        </p:blipFill>
        <p:spPr>
          <a:xfrm>
            <a:off x="1343160" y="2436120"/>
            <a:ext cx="7389360" cy="45374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1" name="TextShape 1"/>
          <p:cNvSpPr txBox="1"/>
          <p:nvPr/>
        </p:nvSpPr>
        <p:spPr>
          <a:xfrm>
            <a:off x="502560" y="301320"/>
            <a:ext cx="9066600" cy="1260720"/>
          </a:xfrm>
          <a:prstGeom prst="rect">
            <a:avLst/>
          </a:prstGeom>
          <a:noFill/>
          <a:ln>
            <a:noFill/>
          </a:ln>
        </p:spPr>
        <p:txBody>
          <a:bodyPr lIns="0" rIns="0" tIns="0" bIns="0" anchor="ctr">
            <a:noAutofit/>
          </a:bodyPr>
          <a:p>
            <a:pPr algn="ctr">
              <a:buClr>
                <a:srgbClr val="000000"/>
              </a:buClr>
              <a:buSzPct val="45000"/>
              <a:buFont typeface="Wingdings" charset="2"/>
              <a:buChar char=""/>
            </a:pPr>
            <a:r>
              <a:rPr b="1" lang="en-US" sz="4400" spc="-1" strike="noStrike">
                <a:latin typeface="Lato Black"/>
              </a:rPr>
              <a:t>Integrasi layanan</a:t>
            </a:r>
            <a:endParaRPr b="1" lang="en-US" sz="4400" spc="-1" strike="noStrike">
              <a:latin typeface="Lato Black"/>
            </a:endParaRPr>
          </a:p>
        </p:txBody>
      </p:sp>
      <p:pic>
        <p:nvPicPr>
          <p:cNvPr id="982" name="" descr=""/>
          <p:cNvPicPr/>
          <p:nvPr/>
        </p:nvPicPr>
        <p:blipFill>
          <a:blip r:embed="rId1"/>
          <a:stretch/>
        </p:blipFill>
        <p:spPr>
          <a:xfrm>
            <a:off x="549000" y="3623400"/>
            <a:ext cx="4559400" cy="3236400"/>
          </a:xfrm>
          <a:prstGeom prst="rect">
            <a:avLst/>
          </a:prstGeom>
          <a:ln>
            <a:noFill/>
          </a:ln>
        </p:spPr>
      </p:pic>
      <p:pic>
        <p:nvPicPr>
          <p:cNvPr id="983" name="" descr=""/>
          <p:cNvPicPr/>
          <p:nvPr/>
        </p:nvPicPr>
        <p:blipFill>
          <a:blip r:embed="rId2"/>
          <a:stretch/>
        </p:blipFill>
        <p:spPr>
          <a:xfrm>
            <a:off x="5576760" y="3475800"/>
            <a:ext cx="4364280" cy="3476160"/>
          </a:xfrm>
          <a:prstGeom prst="rect">
            <a:avLst/>
          </a:prstGeom>
          <a:ln>
            <a:noFill/>
          </a:ln>
        </p:spPr>
      </p:pic>
      <p:sp>
        <p:nvSpPr>
          <p:cNvPr id="984" name="CustomShape 2"/>
          <p:cNvSpPr/>
          <p:nvPr/>
        </p:nvSpPr>
        <p:spPr>
          <a:xfrm>
            <a:off x="91800" y="1327680"/>
            <a:ext cx="10177200" cy="26596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5000" bIns="45000">
            <a:noAutofit/>
          </a:bodyPr>
          <a:p>
            <a:pPr marL="215640" indent="-215640">
              <a:lnSpc>
                <a:spcPct val="93000"/>
              </a:lnSpc>
              <a:spcBef>
                <a:spcPts val="147"/>
              </a:spcBef>
              <a:spcAft>
                <a:spcPts val="1298"/>
              </a:spcAft>
              <a:buClr>
                <a:srgbClr val="000000"/>
              </a:buClr>
              <a:buSzPct val="45000"/>
              <a:buFont typeface="Wingdings" charset="2"/>
              <a:buChar char=""/>
            </a:pPr>
            <a:r>
              <a:rPr b="1" lang="en-US" sz="2000" spc="-1" strike="noStrike">
                <a:solidFill>
                  <a:srgbClr val="000000"/>
                </a:solidFill>
                <a:latin typeface="Lato"/>
                <a:ea typeface="Droid Sans Fallback"/>
              </a:rPr>
              <a:t>Orkestrasi layanan </a:t>
            </a:r>
            <a:r>
              <a:rPr b="0" lang="en-US" sz="2000" spc="-1" strike="noStrike">
                <a:solidFill>
                  <a:srgbClr val="000000"/>
                </a:solidFill>
                <a:latin typeface="Lato"/>
                <a:ea typeface="Droid Sans Fallback"/>
              </a:rPr>
              <a:t>merepresentasikan layanan yang dikoordinasikan secara terpusat oleh sebuah koordinator yang disebut sebagai orkestrator, yang bertanggung jawab terhadap permintaan dan penggabungan layanan.</a:t>
            </a:r>
            <a:endParaRPr b="0" lang="en-US" sz="2000" spc="-1" strike="noStrike">
              <a:solidFill>
                <a:srgbClr val="000000"/>
              </a:solidFill>
              <a:latin typeface="Arial"/>
            </a:endParaRPr>
          </a:p>
          <a:p>
            <a:pPr marL="215640" indent="-215640">
              <a:lnSpc>
                <a:spcPct val="93000"/>
              </a:lnSpc>
              <a:spcBef>
                <a:spcPts val="147"/>
              </a:spcBef>
              <a:spcAft>
                <a:spcPts val="1298"/>
              </a:spcAft>
              <a:buClr>
                <a:srgbClr val="000000"/>
              </a:buClr>
              <a:buSzPct val="45000"/>
              <a:buFont typeface="Wingdings" charset="2"/>
              <a:buChar char=""/>
            </a:pPr>
            <a:r>
              <a:rPr b="1" lang="en-US" sz="2000" spc="-1" strike="noStrike">
                <a:solidFill>
                  <a:srgbClr val="000000"/>
                </a:solidFill>
                <a:latin typeface="Lato"/>
                <a:ea typeface="Droid Sans Fallback"/>
              </a:rPr>
              <a:t>Koreografi layanan</a:t>
            </a:r>
            <a:r>
              <a:rPr b="0" lang="en-US" sz="2000" spc="-1" strike="noStrike">
                <a:solidFill>
                  <a:srgbClr val="000000"/>
                </a:solidFill>
                <a:latin typeface="Lato"/>
                <a:ea typeface="Droid Sans Fallback"/>
              </a:rPr>
              <a:t> adalah deskripsi umum dari layanan yang berpartisipasi yang didefisinikan dengan adanya pertukaran pesan, aturan interaksi dan perjanjian diantara dua atau lebih layanan. Koreografi sebagai pendekatan desentralisasi untuk komposisi layanan.</a:t>
            </a:r>
            <a:endParaRPr b="0" lang="en-US" sz="2000" spc="-1" strike="noStrike">
              <a:solidFill>
                <a:srgbClr val="000000"/>
              </a:solidFill>
              <a:latin typeface="Arial"/>
            </a:endParaRPr>
          </a:p>
          <a:p>
            <a:pPr>
              <a:lnSpc>
                <a:spcPct val="93000"/>
              </a:lnSpc>
              <a:spcBef>
                <a:spcPts val="147"/>
              </a:spcBef>
              <a:spcAft>
                <a:spcPts val="1298"/>
              </a:spcAft>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52" name="TextShape 1"/>
          <p:cNvSpPr txBox="1"/>
          <p:nvPr/>
        </p:nvSpPr>
        <p:spPr>
          <a:xfrm>
            <a:off x="671400" y="335520"/>
            <a:ext cx="8565120" cy="1260360"/>
          </a:xfrm>
          <a:prstGeom prst="rect">
            <a:avLst/>
          </a:prstGeom>
          <a:noFill/>
          <a:ln>
            <a:noFill/>
          </a:ln>
        </p:spPr>
        <p:txBody>
          <a:bodyPr lIns="90000" rIns="90000" tIns="46800" bIns="46800" anchor="b">
            <a:noAutofit/>
          </a:bodyPr>
          <a:p>
            <a:pPr algn="ctr">
              <a:buClr>
                <a:srgbClr val="000000"/>
              </a:buClr>
              <a:buSzPct val="45000"/>
              <a:buFont typeface="Wingdings" charset="2"/>
              <a:buChar char=""/>
            </a:pPr>
            <a:r>
              <a:rPr b="1" lang="en-US" sz="4400" spc="-1" strike="noStrike">
                <a:latin typeface="Lato Black"/>
              </a:rPr>
              <a:t>IDEF1 (information Model) vs. IDEF1x (Data Model)</a:t>
            </a:r>
            <a:endParaRPr b="1" lang="en-US" sz="4400" spc="-1" strike="noStrike">
              <a:latin typeface="Lato Black"/>
            </a:endParaRPr>
          </a:p>
        </p:txBody>
      </p:sp>
      <p:graphicFrame>
        <p:nvGraphicFramePr>
          <p:cNvPr id="1353" name="Table 2"/>
          <p:cNvGraphicFramePr/>
          <p:nvPr/>
        </p:nvGraphicFramePr>
        <p:xfrm>
          <a:off x="839520" y="2016000"/>
          <a:ext cx="8732520" cy="5023440"/>
        </p:xfrm>
        <a:graphic>
          <a:graphicData uri="http://schemas.openxmlformats.org/drawingml/2006/table">
            <a:tbl>
              <a:tblPr/>
              <a:tblGrid>
                <a:gridCol w="4450320"/>
                <a:gridCol w="4282560"/>
              </a:tblGrid>
              <a:tr h="698760">
                <a:tc>
                  <a:txBody>
                    <a:bodyPr lIns="90000" rIns="90000" tIns="46800" bIns="46800">
                      <a:noAutofit/>
                    </a:bodyPr>
                    <a:p>
                      <a:pPr>
                        <a:lnSpc>
                          <a:spcPct val="100000"/>
                        </a:lnSpc>
                        <a:spcBef>
                          <a:spcPts val="697"/>
                        </a:spcBef>
                      </a:pPr>
                      <a:r>
                        <a:rPr b="0" lang="en-US" sz="2800" spc="-1" strike="noStrike">
                          <a:solidFill>
                            <a:srgbClr val="40458c"/>
                          </a:solidFill>
                          <a:latin typeface="Tahoma"/>
                        </a:rPr>
                        <a:t>Information Model</a:t>
                      </a:r>
                      <a:endParaRPr b="0" lang="en-US" sz="2800" spc="-1" strike="noStrike">
                        <a:latin typeface="Arial"/>
                      </a:endParaRPr>
                    </a:p>
                  </a:txBody>
                  <a:tcPr marL="90000" marR="90000">
                    <a:lnL w="13680">
                      <a:solidFill>
                        <a:srgbClr val="40458c"/>
                      </a:solidFill>
                    </a:lnL>
                    <a:lnR w="5760">
                      <a:solidFill>
                        <a:srgbClr val="40458c"/>
                      </a:solidFill>
                    </a:lnR>
                    <a:lnT w="13680">
                      <a:solidFill>
                        <a:srgbClr val="40458c"/>
                      </a:solidFill>
                    </a:lnT>
                    <a:lnB w="5760">
                      <a:solidFill>
                        <a:srgbClr val="40458c"/>
                      </a:solidFill>
                    </a:lnB>
                    <a:noFill/>
                  </a:tcPr>
                </a:tc>
                <a:tc>
                  <a:txBody>
                    <a:bodyPr lIns="90000" rIns="90000" tIns="46800" bIns="46800">
                      <a:noAutofit/>
                    </a:bodyPr>
                    <a:p>
                      <a:pPr>
                        <a:lnSpc>
                          <a:spcPct val="100000"/>
                        </a:lnSpc>
                        <a:spcBef>
                          <a:spcPts val="697"/>
                        </a:spcBef>
                      </a:pPr>
                      <a:r>
                        <a:rPr b="0" lang="en-US" sz="2800" spc="-1" strike="noStrike">
                          <a:solidFill>
                            <a:srgbClr val="40458c"/>
                          </a:solidFill>
                          <a:latin typeface="Tahoma"/>
                        </a:rPr>
                        <a:t>Data Model</a:t>
                      </a:r>
                      <a:endParaRPr b="0" lang="en-US" sz="2800" spc="-1" strike="noStrike">
                        <a:latin typeface="Arial"/>
                      </a:endParaRPr>
                    </a:p>
                  </a:txBody>
                  <a:tcPr marL="90000" marR="90000">
                    <a:lnL w="5760">
                      <a:solidFill>
                        <a:srgbClr val="40458c"/>
                      </a:solidFill>
                    </a:lnL>
                    <a:lnR w="13680">
                      <a:solidFill>
                        <a:srgbClr val="40458c"/>
                      </a:solidFill>
                    </a:lnR>
                    <a:lnT w="13680">
                      <a:solidFill>
                        <a:srgbClr val="40458c"/>
                      </a:solidFill>
                    </a:lnT>
                    <a:lnB w="5760">
                      <a:solidFill>
                        <a:srgbClr val="40458c"/>
                      </a:solidFill>
                    </a:lnB>
                    <a:noFill/>
                  </a:tcPr>
                </a:tc>
              </a:tr>
              <a:tr h="2260440">
                <a:tc>
                  <a:txBody>
                    <a:bodyPr lIns="90000" rIns="90000" tIns="46800" bIns="46800">
                      <a:noAutofit/>
                    </a:bodyPr>
                    <a:p>
                      <a:pPr>
                        <a:lnSpc>
                          <a:spcPct val="100000"/>
                        </a:lnSpc>
                        <a:spcBef>
                          <a:spcPts val="499"/>
                        </a:spcBef>
                      </a:pPr>
                      <a:r>
                        <a:rPr b="0" lang="en-US" sz="2000" spc="-1" strike="noStrike">
                          <a:solidFill>
                            <a:srgbClr val="40458c"/>
                          </a:solidFill>
                          <a:latin typeface="Tahoma"/>
                          <a:ea typeface="Times New Roman"/>
                        </a:rPr>
                        <a:t>focuses on:</a:t>
                      </a:r>
                      <a:endParaRPr b="0" lang="en-US" sz="2000" spc="-1" strike="noStrike">
                        <a:latin typeface="Arial"/>
                      </a:endParaRPr>
                    </a:p>
                    <a:p>
                      <a:pPr>
                        <a:lnSpc>
                          <a:spcPct val="100000"/>
                        </a:lnSpc>
                        <a:spcBef>
                          <a:spcPts val="499"/>
                        </a:spcBef>
                        <a:buSzPct val="113273"/>
                        <a:buBlip>
                          <a:blip r:embed="rId1"/>
                        </a:buBlip>
                      </a:pPr>
                      <a:r>
                        <a:rPr b="0" lang="en-US" sz="2000" spc="-1" strike="noStrike">
                          <a:solidFill>
                            <a:srgbClr val="40458c"/>
                          </a:solidFill>
                          <a:latin typeface="Tahoma"/>
                          <a:ea typeface="Times New Roman"/>
                        </a:rPr>
                        <a:t> </a:t>
                      </a:r>
                      <a:r>
                        <a:rPr b="0" lang="en-US" sz="2000" spc="-1" strike="noStrike">
                          <a:solidFill>
                            <a:srgbClr val="40458c"/>
                          </a:solidFill>
                          <a:latin typeface="Tahoma"/>
                          <a:ea typeface="Times New Roman"/>
                        </a:rPr>
                        <a:t>Information collected, stored, and managed by the organization</a:t>
                      </a:r>
                      <a:endParaRPr b="0" lang="en-US" sz="2000" spc="-1" strike="noStrike">
                        <a:latin typeface="Arial"/>
                      </a:endParaRPr>
                    </a:p>
                    <a:p>
                      <a:pPr>
                        <a:lnSpc>
                          <a:spcPct val="100000"/>
                        </a:lnSpc>
                        <a:spcBef>
                          <a:spcPts val="499"/>
                        </a:spcBef>
                        <a:buSzPct val="113273"/>
                        <a:buBlip>
                          <a:blip r:embed="rId2"/>
                        </a:buBlip>
                      </a:pPr>
                      <a:r>
                        <a:rPr b="0" lang="en-US" sz="2000" spc="-1" strike="noStrike">
                          <a:solidFill>
                            <a:srgbClr val="40458c"/>
                          </a:solidFill>
                          <a:latin typeface="Tahoma"/>
                          <a:ea typeface="Times New Roman"/>
                        </a:rPr>
                        <a:t> </a:t>
                      </a:r>
                      <a:r>
                        <a:rPr b="0" lang="en-US" sz="2000" spc="-1" strike="noStrike">
                          <a:solidFill>
                            <a:srgbClr val="40458c"/>
                          </a:solidFill>
                          <a:latin typeface="Tahoma"/>
                          <a:ea typeface="Times New Roman"/>
                        </a:rPr>
                        <a:t>Logical relationships within the organization reflected in the information</a:t>
                      </a:r>
                      <a:endParaRPr b="0" lang="en-US" sz="2000" spc="-1" strike="noStrike">
                        <a:latin typeface="Arial"/>
                      </a:endParaRPr>
                    </a:p>
                  </a:txBody>
                  <a:tcPr marL="90000" marR="90000">
                    <a:lnL w="13680">
                      <a:solidFill>
                        <a:srgbClr val="40458c"/>
                      </a:solidFill>
                    </a:lnL>
                    <a:lnR w="5760">
                      <a:solidFill>
                        <a:srgbClr val="40458c"/>
                      </a:solidFill>
                    </a:lnR>
                    <a:lnT w="5760">
                      <a:solidFill>
                        <a:srgbClr val="40458c"/>
                      </a:solidFill>
                    </a:lnT>
                    <a:lnB w="5760">
                      <a:solidFill>
                        <a:srgbClr val="40458c"/>
                      </a:solidFill>
                    </a:lnB>
                    <a:noFill/>
                  </a:tcPr>
                </a:tc>
                <a:tc>
                  <a:txBody>
                    <a:bodyPr lIns="90000" rIns="90000" tIns="46800" bIns="46800">
                      <a:noAutofit/>
                    </a:bodyPr>
                    <a:p>
                      <a:pPr>
                        <a:lnSpc>
                          <a:spcPct val="100000"/>
                        </a:lnSpc>
                        <a:spcBef>
                          <a:spcPts val="499"/>
                        </a:spcBef>
                      </a:pPr>
                      <a:r>
                        <a:rPr b="0" lang="en-US" sz="2000" spc="-1" strike="noStrike">
                          <a:solidFill>
                            <a:srgbClr val="40458c"/>
                          </a:solidFill>
                          <a:latin typeface="Tahoma"/>
                          <a:ea typeface="Times New Roman"/>
                        </a:rPr>
                        <a:t>focuses on:</a:t>
                      </a:r>
                      <a:endParaRPr b="0" lang="en-US" sz="2000" spc="-1" strike="noStrike">
                        <a:latin typeface="Arial"/>
                      </a:endParaRPr>
                    </a:p>
                    <a:p>
                      <a:pPr>
                        <a:lnSpc>
                          <a:spcPct val="100000"/>
                        </a:lnSpc>
                        <a:spcBef>
                          <a:spcPts val="499"/>
                        </a:spcBef>
                        <a:buSzPct val="113273"/>
                        <a:buBlip>
                          <a:blip r:embed="rId3"/>
                        </a:buBlip>
                      </a:pPr>
                      <a:r>
                        <a:rPr b="0" lang="en-US" sz="2000" spc="-1" strike="noStrike">
                          <a:solidFill>
                            <a:srgbClr val="40458c"/>
                          </a:solidFill>
                          <a:latin typeface="Tahoma"/>
                          <a:ea typeface="Times New Roman"/>
                        </a:rPr>
                        <a:t> </a:t>
                      </a:r>
                      <a:r>
                        <a:rPr b="0" lang="en-US" sz="2000" spc="-1" strike="noStrike">
                          <a:solidFill>
                            <a:srgbClr val="40458c"/>
                          </a:solidFill>
                          <a:latin typeface="Tahoma"/>
                          <a:ea typeface="Times New Roman"/>
                        </a:rPr>
                        <a:t>Actual data elements in a relational database</a:t>
                      </a:r>
                      <a:endParaRPr b="0" lang="en-US" sz="2000" spc="-1" strike="noStrike">
                        <a:latin typeface="Arial"/>
                      </a:endParaRPr>
                    </a:p>
                    <a:p>
                      <a:pPr>
                        <a:lnSpc>
                          <a:spcPct val="100000"/>
                        </a:lnSpc>
                        <a:spcBef>
                          <a:spcPts val="499"/>
                        </a:spcBef>
                        <a:buSzPct val="113273"/>
                        <a:buBlip>
                          <a:blip r:embed="rId4"/>
                        </a:buBlip>
                      </a:pPr>
                      <a:r>
                        <a:rPr b="0" lang="en-US" sz="2000" spc="-1" strike="noStrike">
                          <a:solidFill>
                            <a:srgbClr val="40458c"/>
                          </a:solidFill>
                          <a:latin typeface="Tahoma"/>
                          <a:ea typeface="Times New Roman"/>
                        </a:rPr>
                        <a:t> </a:t>
                      </a:r>
                      <a:r>
                        <a:rPr b="0" lang="en-US" sz="2000" spc="-1" strike="noStrike">
                          <a:solidFill>
                            <a:srgbClr val="40458c"/>
                          </a:solidFill>
                          <a:latin typeface="Tahoma"/>
                          <a:ea typeface="Times New Roman"/>
                        </a:rPr>
                        <a:t>Representation &amp; structure of the data</a:t>
                      </a:r>
                      <a:endParaRPr b="0" lang="en-US" sz="2000" spc="-1" strike="noStrike">
                        <a:latin typeface="Arial"/>
                      </a:endParaRPr>
                    </a:p>
                  </a:txBody>
                  <a:tcPr marL="90000" marR="90000">
                    <a:lnL w="5760">
                      <a:solidFill>
                        <a:srgbClr val="40458c"/>
                      </a:solidFill>
                    </a:lnL>
                    <a:lnR w="13680">
                      <a:solidFill>
                        <a:srgbClr val="40458c"/>
                      </a:solidFill>
                    </a:lnR>
                    <a:lnT w="5760">
                      <a:solidFill>
                        <a:srgbClr val="40458c"/>
                      </a:solidFill>
                    </a:lnT>
                    <a:lnB w="5760">
                      <a:solidFill>
                        <a:srgbClr val="40458c"/>
                      </a:solidFill>
                    </a:lnB>
                    <a:noFill/>
                  </a:tcPr>
                </a:tc>
              </a:tr>
              <a:tr h="2064600">
                <a:tc>
                  <a:txBody>
                    <a:bodyPr lIns="90000" rIns="90000" tIns="46800" bIns="46800">
                      <a:noAutofit/>
                    </a:bodyPr>
                    <a:p>
                      <a:pPr>
                        <a:lnSpc>
                          <a:spcPct val="100000"/>
                        </a:lnSpc>
                        <a:spcBef>
                          <a:spcPts val="499"/>
                        </a:spcBef>
                      </a:pPr>
                      <a:r>
                        <a:rPr b="0" lang="en-US" sz="2000" spc="-1" strike="noStrike">
                          <a:solidFill>
                            <a:srgbClr val="40458c"/>
                          </a:solidFill>
                          <a:latin typeface="Tahoma"/>
                          <a:ea typeface="Times New Roman"/>
                        </a:rPr>
                        <a:t>used for:</a:t>
                      </a:r>
                      <a:endParaRPr b="0" lang="en-US" sz="2000" spc="-1" strike="noStrike">
                        <a:latin typeface="Arial"/>
                      </a:endParaRPr>
                    </a:p>
                    <a:p>
                      <a:pPr>
                        <a:lnSpc>
                          <a:spcPct val="100000"/>
                        </a:lnSpc>
                        <a:spcBef>
                          <a:spcPts val="499"/>
                        </a:spcBef>
                        <a:buSzPct val="113273"/>
                        <a:buBlip>
                          <a:blip r:embed="rId5"/>
                        </a:buBlip>
                      </a:pPr>
                      <a:r>
                        <a:rPr b="0" lang="en-US" sz="2000" spc="-1" strike="noStrike">
                          <a:solidFill>
                            <a:srgbClr val="40458c"/>
                          </a:solidFill>
                          <a:latin typeface="Tahoma"/>
                          <a:ea typeface="Times New Roman"/>
                        </a:rPr>
                        <a:t> </a:t>
                      </a:r>
                      <a:r>
                        <a:rPr b="0" lang="en-US" sz="2000" spc="-1" strike="noStrike">
                          <a:solidFill>
                            <a:srgbClr val="40458c"/>
                          </a:solidFill>
                          <a:latin typeface="Tahoma"/>
                          <a:ea typeface="Times New Roman"/>
                        </a:rPr>
                        <a:t>Problem identification</a:t>
                      </a:r>
                      <a:endParaRPr b="0" lang="en-US" sz="2000" spc="-1" strike="noStrike">
                        <a:latin typeface="Arial"/>
                      </a:endParaRPr>
                    </a:p>
                    <a:p>
                      <a:pPr>
                        <a:lnSpc>
                          <a:spcPct val="100000"/>
                        </a:lnSpc>
                        <a:spcBef>
                          <a:spcPts val="499"/>
                        </a:spcBef>
                        <a:buSzPct val="113273"/>
                        <a:buBlip>
                          <a:blip r:embed="rId6"/>
                        </a:buBlip>
                      </a:pPr>
                      <a:r>
                        <a:rPr b="0" lang="en-US" sz="2000" spc="-1" strike="noStrike">
                          <a:solidFill>
                            <a:srgbClr val="40458c"/>
                          </a:solidFill>
                          <a:latin typeface="Tahoma"/>
                          <a:ea typeface="Times New Roman"/>
                        </a:rPr>
                        <a:t> </a:t>
                      </a:r>
                      <a:r>
                        <a:rPr b="0" lang="en-US" sz="2000" spc="-1" strike="noStrike">
                          <a:solidFill>
                            <a:srgbClr val="40458c"/>
                          </a:solidFill>
                          <a:latin typeface="Tahoma"/>
                          <a:ea typeface="Times New Roman"/>
                        </a:rPr>
                        <a:t>Requirements definition</a:t>
                      </a:r>
                      <a:r>
                        <a:rPr b="0" lang="en-US" sz="2000" spc="-1" strike="noStrike">
                          <a:solidFill>
                            <a:srgbClr val="40458c"/>
                          </a:solidFill>
                          <a:latin typeface="Tahoma"/>
                        </a:rPr>
                        <a:t> </a:t>
                      </a:r>
                      <a:endParaRPr b="0" lang="en-US" sz="2000" spc="-1" strike="noStrike">
                        <a:latin typeface="Arial"/>
                      </a:endParaRPr>
                    </a:p>
                    <a:p>
                      <a:pPr>
                        <a:lnSpc>
                          <a:spcPct val="100000"/>
                        </a:lnSpc>
                        <a:spcBef>
                          <a:spcPts val="499"/>
                        </a:spcBef>
                        <a:buSzPct val="113273"/>
                        <a:buBlip>
                          <a:blip r:embed="rId7"/>
                        </a:buBlip>
                      </a:pPr>
                      <a:r>
                        <a:rPr b="0" lang="en-US" sz="2000" spc="-1" strike="noStrike">
                          <a:solidFill>
                            <a:srgbClr val="40458c"/>
                          </a:solidFill>
                          <a:latin typeface="Tahoma"/>
                          <a:ea typeface="Times New Roman"/>
                        </a:rPr>
                        <a:t> </a:t>
                      </a:r>
                      <a:r>
                        <a:rPr b="0" lang="en-US" sz="2000" spc="-1" strike="noStrike">
                          <a:solidFill>
                            <a:srgbClr val="40458c"/>
                          </a:solidFill>
                          <a:latin typeface="Tahoma"/>
                          <a:ea typeface="Times New Roman"/>
                        </a:rPr>
                        <a:t>Information system design</a:t>
                      </a:r>
                      <a:endParaRPr b="0" lang="en-US" sz="2000" spc="-1" strike="noStrike">
                        <a:latin typeface="Arial"/>
                      </a:endParaRPr>
                    </a:p>
                    <a:p>
                      <a:pPr>
                        <a:lnSpc>
                          <a:spcPct val="100000"/>
                        </a:lnSpc>
                        <a:spcBef>
                          <a:spcPts val="499"/>
                        </a:spcBef>
                      </a:pPr>
                      <a:endParaRPr b="0" lang="en-US" sz="2000" spc="-1" strike="noStrike">
                        <a:latin typeface="Arial"/>
                      </a:endParaRPr>
                    </a:p>
                  </a:txBody>
                  <a:tcPr marL="90000" marR="90000">
                    <a:lnL w="13680">
                      <a:solidFill>
                        <a:srgbClr val="40458c"/>
                      </a:solidFill>
                    </a:lnL>
                    <a:lnR w="5760">
                      <a:solidFill>
                        <a:srgbClr val="40458c"/>
                      </a:solidFill>
                    </a:lnR>
                    <a:lnT w="5760">
                      <a:solidFill>
                        <a:srgbClr val="40458c"/>
                      </a:solidFill>
                    </a:lnT>
                    <a:lnB w="13680">
                      <a:solidFill>
                        <a:srgbClr val="40458c"/>
                      </a:solidFill>
                    </a:lnB>
                    <a:noFill/>
                  </a:tcPr>
                </a:tc>
                <a:tc>
                  <a:txBody>
                    <a:bodyPr lIns="90000" rIns="90000" tIns="46800" bIns="46800">
                      <a:noAutofit/>
                    </a:bodyPr>
                    <a:p>
                      <a:pPr>
                        <a:lnSpc>
                          <a:spcPct val="100000"/>
                        </a:lnSpc>
                      </a:pPr>
                      <a:r>
                        <a:rPr b="0" lang="en-US" sz="2000" spc="-1" strike="noStrike">
                          <a:solidFill>
                            <a:srgbClr val="40458c"/>
                          </a:solidFill>
                          <a:latin typeface="Tahoma"/>
                          <a:ea typeface="Times New Roman"/>
                        </a:rPr>
                        <a:t>used for:</a:t>
                      </a:r>
                      <a:endParaRPr b="0" lang="en-US" sz="2000" spc="-1" strike="noStrike">
                        <a:latin typeface="Arial"/>
                      </a:endParaRPr>
                    </a:p>
                    <a:p>
                      <a:pPr>
                        <a:lnSpc>
                          <a:spcPct val="100000"/>
                        </a:lnSpc>
                        <a:spcBef>
                          <a:spcPts val="499"/>
                        </a:spcBef>
                        <a:buSzPct val="113273"/>
                        <a:buBlip>
                          <a:blip r:embed="rId8"/>
                        </a:buBlip>
                      </a:pPr>
                      <a:r>
                        <a:rPr b="0" lang="en-US" sz="2000" spc="-1" strike="noStrike">
                          <a:solidFill>
                            <a:srgbClr val="40458c"/>
                          </a:solidFill>
                          <a:latin typeface="Tahoma"/>
                          <a:ea typeface="Times New Roman"/>
                        </a:rPr>
                        <a:t> </a:t>
                      </a:r>
                      <a:r>
                        <a:rPr b="0" lang="en-US" sz="2000" spc="-1" strike="noStrike">
                          <a:solidFill>
                            <a:srgbClr val="40458c"/>
                          </a:solidFill>
                          <a:latin typeface="Tahoma"/>
                          <a:ea typeface="Times New Roman"/>
                        </a:rPr>
                        <a:t>Logical design of databases &amp; applications</a:t>
                      </a:r>
                      <a:endParaRPr b="0" lang="en-US" sz="2000" spc="-1" strike="noStrike">
                        <a:latin typeface="Arial"/>
                      </a:endParaRPr>
                    </a:p>
                    <a:p>
                      <a:pPr>
                        <a:lnSpc>
                          <a:spcPct val="100000"/>
                        </a:lnSpc>
                        <a:spcBef>
                          <a:spcPts val="499"/>
                        </a:spcBef>
                        <a:buSzPct val="113273"/>
                        <a:buBlip>
                          <a:blip r:embed="rId9"/>
                        </a:buBlip>
                      </a:pPr>
                      <a:r>
                        <a:rPr b="0" lang="en-US" sz="2000" spc="-1" strike="noStrike">
                          <a:solidFill>
                            <a:srgbClr val="40458c"/>
                          </a:solidFill>
                          <a:latin typeface="Tahoma"/>
                          <a:ea typeface="Times New Roman"/>
                        </a:rPr>
                        <a:t> </a:t>
                      </a:r>
                      <a:r>
                        <a:rPr b="0" lang="en-US" sz="2000" spc="-1" strike="noStrike">
                          <a:solidFill>
                            <a:srgbClr val="40458c"/>
                          </a:solidFill>
                          <a:latin typeface="Tahoma"/>
                          <a:ea typeface="Times New Roman"/>
                        </a:rPr>
                        <a:t>Physical design of database implementation</a:t>
                      </a:r>
                      <a:endParaRPr b="0" lang="en-US" sz="2000" spc="-1" strike="noStrike">
                        <a:latin typeface="Arial"/>
                      </a:endParaRPr>
                    </a:p>
                  </a:txBody>
                  <a:tcPr marL="90000" marR="90000">
                    <a:lnL w="5760">
                      <a:solidFill>
                        <a:srgbClr val="40458c"/>
                      </a:solidFill>
                    </a:lnL>
                    <a:lnR w="13680">
                      <a:solidFill>
                        <a:srgbClr val="40458c"/>
                      </a:solidFill>
                    </a:lnR>
                    <a:lnT w="5760">
                      <a:solidFill>
                        <a:srgbClr val="40458c"/>
                      </a:solidFill>
                    </a:lnT>
                    <a:lnB w="13680">
                      <a:solidFill>
                        <a:srgbClr val="40458c"/>
                      </a:solidFill>
                    </a:lnB>
                    <a:noFill/>
                  </a:tcPr>
                </a:tc>
              </a:tr>
            </a:tbl>
          </a:graphicData>
        </a:graphic>
      </p:graphicFrame>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4" name="" descr=""/>
          <p:cNvPicPr/>
          <p:nvPr/>
        </p:nvPicPr>
        <p:blipFill>
          <a:blip r:embed="rId1"/>
          <a:stretch/>
        </p:blipFill>
        <p:spPr>
          <a:xfrm>
            <a:off x="144720" y="2463120"/>
            <a:ext cx="4719960" cy="4264920"/>
          </a:xfrm>
          <a:prstGeom prst="rect">
            <a:avLst/>
          </a:prstGeom>
          <a:ln>
            <a:noFill/>
          </a:ln>
        </p:spPr>
      </p:pic>
      <p:sp>
        <p:nvSpPr>
          <p:cNvPr id="1355" name="TextShape 1"/>
          <p:cNvSpPr txBox="1"/>
          <p:nvPr/>
        </p:nvSpPr>
        <p:spPr>
          <a:xfrm>
            <a:off x="564120" y="580320"/>
            <a:ext cx="9068760" cy="1260000"/>
          </a:xfrm>
          <a:prstGeom prst="rect">
            <a:avLst/>
          </a:prstGeom>
          <a:noFill/>
          <a:ln>
            <a:noFill/>
          </a:ln>
        </p:spPr>
        <p:txBody>
          <a:bodyPr anchor="ctr">
            <a:normAutofit fontScale="80000"/>
          </a:bodyPr>
          <a:p>
            <a:pPr algn="ctr">
              <a:lnSpc>
                <a:spcPct val="100000"/>
              </a:lnSpc>
            </a:pPr>
            <a:r>
              <a:rPr b="0" lang="en-US" sz="4400" spc="-1" strike="noStrike">
                <a:solidFill>
                  <a:srgbClr val="000000"/>
                </a:solidFill>
                <a:latin typeface="Lato Black"/>
              </a:rPr>
              <a:t>PERBEDAAN FOKUS</a:t>
            </a:r>
            <a:br/>
            <a:r>
              <a:rPr b="0" lang="en-US" sz="4400" spc="-1" strike="noStrike">
                <a:solidFill>
                  <a:srgbClr val="000000"/>
                </a:solidFill>
                <a:latin typeface="Lato Black"/>
              </a:rPr>
              <a:t>IDEF 1 dan IDEF 1.x</a:t>
            </a:r>
            <a:endParaRPr b="1" lang="en-US" sz="4400" spc="-1" strike="noStrike">
              <a:latin typeface="Lato Black"/>
            </a:endParaRPr>
          </a:p>
        </p:txBody>
      </p:sp>
      <p:sp>
        <p:nvSpPr>
          <p:cNvPr id="1356" name="TextShape 2"/>
          <p:cNvSpPr txBox="1"/>
          <p:nvPr/>
        </p:nvSpPr>
        <p:spPr>
          <a:xfrm>
            <a:off x="503640" y="2821320"/>
            <a:ext cx="3957480" cy="3933000"/>
          </a:xfrm>
          <a:prstGeom prst="rect">
            <a:avLst/>
          </a:prstGeom>
          <a:noFill/>
          <a:ln>
            <a:noFill/>
          </a:ln>
        </p:spPr>
        <p:txBody>
          <a:bodyPr>
            <a:normAutofit fontScale="78000"/>
          </a:bodyPr>
          <a:p>
            <a:pPr algn="ctr">
              <a:lnSpc>
                <a:spcPct val="100000"/>
              </a:lnSpc>
              <a:spcBef>
                <a:spcPts val="561"/>
              </a:spcBef>
            </a:pPr>
            <a:r>
              <a:rPr b="1" lang="en-US" sz="2800" spc="-1" strike="noStrike">
                <a:solidFill>
                  <a:srgbClr val="000000"/>
                </a:solidFill>
                <a:latin typeface="Lato"/>
                <a:ea typeface="Cambria"/>
              </a:rPr>
              <a:t>Model Informasi</a:t>
            </a:r>
            <a:endParaRPr b="0" lang="en-US" sz="2800" spc="-1" strike="noStrike">
              <a:latin typeface="Lato"/>
            </a:endParaRPr>
          </a:p>
          <a:p>
            <a:pPr algn="ctr">
              <a:lnSpc>
                <a:spcPct val="100000"/>
              </a:lnSpc>
              <a:spcBef>
                <a:spcPts val="561"/>
              </a:spcBef>
            </a:pP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Informasi yang dikumpulkan, disimpan, dan dikelola organisasi</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Hubungan logis dalam organisasi tercermin dalam informasi</a:t>
            </a:r>
            <a:br/>
            <a:r>
              <a:rPr b="0" lang="en-US" sz="2800" spc="-1" strike="noStrike">
                <a:solidFill>
                  <a:srgbClr val="000000"/>
                </a:solidFill>
                <a:latin typeface="Lato"/>
              </a:rPr>
              <a:t> </a:t>
            </a:r>
            <a:endParaRPr b="0" lang="en-US" sz="2800" spc="-1" strike="noStrike">
              <a:latin typeface="Lato"/>
            </a:endParaRPr>
          </a:p>
        </p:txBody>
      </p:sp>
      <p:pic>
        <p:nvPicPr>
          <p:cNvPr id="1357" name="" descr=""/>
          <p:cNvPicPr/>
          <p:nvPr/>
        </p:nvPicPr>
        <p:blipFill>
          <a:blip r:embed="rId2"/>
          <a:stretch/>
        </p:blipFill>
        <p:spPr>
          <a:xfrm>
            <a:off x="5122080" y="2448000"/>
            <a:ext cx="4618440" cy="4306320"/>
          </a:xfrm>
          <a:prstGeom prst="rect">
            <a:avLst/>
          </a:prstGeom>
          <a:ln>
            <a:noFill/>
          </a:ln>
        </p:spPr>
      </p:pic>
      <p:sp>
        <p:nvSpPr>
          <p:cNvPr id="1358" name="TextShape 3"/>
          <p:cNvSpPr txBox="1"/>
          <p:nvPr/>
        </p:nvSpPr>
        <p:spPr>
          <a:xfrm>
            <a:off x="5570280" y="2701440"/>
            <a:ext cx="3665160" cy="3303000"/>
          </a:xfrm>
          <a:prstGeom prst="rect">
            <a:avLst/>
          </a:prstGeom>
          <a:noFill/>
          <a:ln>
            <a:noFill/>
          </a:ln>
        </p:spPr>
        <p:txBody>
          <a:bodyPr>
            <a:normAutofit/>
          </a:bodyPr>
          <a:p>
            <a:pPr algn="ctr">
              <a:lnSpc>
                <a:spcPct val="100000"/>
              </a:lnSpc>
              <a:spcBef>
                <a:spcPts val="561"/>
              </a:spcBef>
            </a:pPr>
            <a:r>
              <a:rPr b="1" lang="en-US" sz="2800" spc="-1" strike="noStrike">
                <a:solidFill>
                  <a:srgbClr val="000000"/>
                </a:solidFill>
                <a:latin typeface="Lato"/>
                <a:ea typeface="Cambria"/>
              </a:rPr>
              <a:t>Model Data</a:t>
            </a:r>
            <a:endParaRPr b="0" lang="en-US" sz="2800" spc="-1" strike="noStrike">
              <a:latin typeface="Lato"/>
            </a:endParaRPr>
          </a:p>
          <a:p>
            <a:pPr algn="ctr">
              <a:lnSpc>
                <a:spcPct val="100000"/>
              </a:lnSpc>
              <a:spcBef>
                <a:spcPts val="561"/>
              </a:spcBef>
            </a:pP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Elemen data yang sebenarnya dalam basis data relasional</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Representasi &amp; struktur data</a:t>
            </a:r>
            <a:endParaRPr b="0" lang="en-US" sz="2800" spc="-1" strike="noStrike">
              <a:latin typeface="Lato"/>
            </a:endParaRPr>
          </a:p>
          <a:p>
            <a:pPr>
              <a:lnSpc>
                <a:spcPct val="100000"/>
              </a:lnSpc>
              <a:spcBef>
                <a:spcPts val="561"/>
              </a:spcBef>
            </a:pP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9" name="" descr=""/>
          <p:cNvPicPr/>
          <p:nvPr/>
        </p:nvPicPr>
        <p:blipFill>
          <a:blip r:embed="rId1"/>
          <a:stretch/>
        </p:blipFill>
        <p:spPr>
          <a:xfrm>
            <a:off x="503640" y="2303280"/>
            <a:ext cx="4449960" cy="4195440"/>
          </a:xfrm>
          <a:prstGeom prst="rect">
            <a:avLst/>
          </a:prstGeom>
          <a:ln>
            <a:noFill/>
          </a:ln>
        </p:spPr>
      </p:pic>
      <p:sp>
        <p:nvSpPr>
          <p:cNvPr id="1360" name="TextShape 1"/>
          <p:cNvSpPr txBox="1"/>
          <p:nvPr/>
        </p:nvSpPr>
        <p:spPr>
          <a:xfrm>
            <a:off x="503280" y="568080"/>
            <a:ext cx="9068760" cy="1260000"/>
          </a:xfrm>
          <a:prstGeom prst="rect">
            <a:avLst/>
          </a:prstGeom>
          <a:noFill/>
          <a:ln>
            <a:noFill/>
          </a:ln>
        </p:spPr>
        <p:txBody>
          <a:bodyPr anchor="ctr">
            <a:normAutofit fontScale="80000"/>
          </a:bodyPr>
          <a:p>
            <a:pPr algn="ctr">
              <a:lnSpc>
                <a:spcPct val="100000"/>
              </a:lnSpc>
            </a:pPr>
            <a:r>
              <a:rPr b="0" lang="en-US" sz="4400" spc="-1" strike="noStrike">
                <a:solidFill>
                  <a:srgbClr val="000000"/>
                </a:solidFill>
                <a:latin typeface="Lato Black"/>
              </a:rPr>
              <a:t>PERBEDAAN FUNGSI </a:t>
            </a:r>
            <a:br/>
            <a:r>
              <a:rPr b="0" lang="en-US" sz="4400" spc="-1" strike="noStrike">
                <a:solidFill>
                  <a:srgbClr val="000000"/>
                </a:solidFill>
                <a:latin typeface="Lato Black"/>
              </a:rPr>
              <a:t>IDEF 1 dan IDEF 1x</a:t>
            </a:r>
            <a:endParaRPr b="1" lang="en-US" sz="4400" spc="-1" strike="noStrike">
              <a:latin typeface="Lato Black"/>
            </a:endParaRPr>
          </a:p>
        </p:txBody>
      </p:sp>
      <p:sp>
        <p:nvSpPr>
          <p:cNvPr id="1361" name="TextShape 2"/>
          <p:cNvSpPr txBox="1"/>
          <p:nvPr/>
        </p:nvSpPr>
        <p:spPr>
          <a:xfrm>
            <a:off x="916200" y="2616480"/>
            <a:ext cx="3737520" cy="4138200"/>
          </a:xfrm>
          <a:prstGeom prst="rect">
            <a:avLst/>
          </a:prstGeom>
          <a:noFill/>
          <a:ln>
            <a:noFill/>
          </a:ln>
        </p:spPr>
        <p:txBody>
          <a:bodyPr>
            <a:noAutofit/>
          </a:bodyPr>
          <a:p>
            <a:pPr algn="ctr">
              <a:lnSpc>
                <a:spcPct val="100000"/>
              </a:lnSpc>
              <a:spcBef>
                <a:spcPts val="561"/>
              </a:spcBef>
            </a:pPr>
            <a:r>
              <a:rPr b="1" lang="en-US" sz="2800" spc="-1" strike="noStrike">
                <a:solidFill>
                  <a:srgbClr val="000000"/>
                </a:solidFill>
                <a:latin typeface="Lato"/>
                <a:ea typeface="Cambria"/>
              </a:rPr>
              <a:t>MODEL INFORMASI</a:t>
            </a:r>
            <a:endParaRPr b="0" lang="en-US" sz="2800" spc="-1" strike="noStrike">
              <a:latin typeface="Lato"/>
            </a:endParaRPr>
          </a:p>
          <a:p>
            <a:pPr algn="ctr">
              <a:lnSpc>
                <a:spcPct val="100000"/>
              </a:lnSpc>
              <a:spcBef>
                <a:spcPts val="561"/>
              </a:spcBef>
            </a:pP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Masalah identifikasi</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Persyaratan definisi Desain sistem informasi</a:t>
            </a:r>
            <a:endParaRPr b="0" lang="en-US" sz="2800" spc="-1" strike="noStrike">
              <a:latin typeface="Lato"/>
            </a:endParaRPr>
          </a:p>
        </p:txBody>
      </p:sp>
      <p:pic>
        <p:nvPicPr>
          <p:cNvPr id="1362" name="" descr=""/>
          <p:cNvPicPr/>
          <p:nvPr/>
        </p:nvPicPr>
        <p:blipFill>
          <a:blip r:embed="rId2"/>
          <a:stretch/>
        </p:blipFill>
        <p:spPr>
          <a:xfrm>
            <a:off x="5407560" y="2363760"/>
            <a:ext cx="4394520" cy="4086720"/>
          </a:xfrm>
          <a:prstGeom prst="rect">
            <a:avLst/>
          </a:prstGeom>
          <a:ln>
            <a:noFill/>
          </a:ln>
        </p:spPr>
      </p:pic>
      <p:sp>
        <p:nvSpPr>
          <p:cNvPr id="1363" name="TextShape 3"/>
          <p:cNvSpPr txBox="1"/>
          <p:nvPr/>
        </p:nvSpPr>
        <p:spPr>
          <a:xfrm>
            <a:off x="5702760" y="2640600"/>
            <a:ext cx="3869280" cy="4113720"/>
          </a:xfrm>
          <a:prstGeom prst="rect">
            <a:avLst/>
          </a:prstGeom>
          <a:noFill/>
          <a:ln>
            <a:noFill/>
          </a:ln>
        </p:spPr>
        <p:txBody>
          <a:bodyPr>
            <a:noAutofit/>
          </a:bodyPr>
          <a:p>
            <a:pPr algn="ctr">
              <a:lnSpc>
                <a:spcPct val="100000"/>
              </a:lnSpc>
              <a:spcBef>
                <a:spcPts val="561"/>
              </a:spcBef>
            </a:pPr>
            <a:r>
              <a:rPr b="1" lang="en-US" sz="2800" spc="-1" strike="noStrike">
                <a:solidFill>
                  <a:srgbClr val="000000"/>
                </a:solidFill>
                <a:latin typeface="Lato"/>
                <a:ea typeface="Cambria"/>
              </a:rPr>
              <a:t>MODEL DATA</a:t>
            </a:r>
            <a:endParaRPr b="0" lang="en-US" sz="2800" spc="-1" strike="noStrike">
              <a:latin typeface="Lato"/>
            </a:endParaRPr>
          </a:p>
          <a:p>
            <a:pPr algn="ctr">
              <a:lnSpc>
                <a:spcPct val="100000"/>
              </a:lnSpc>
              <a:spcBef>
                <a:spcPts val="561"/>
              </a:spcBef>
            </a:pP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Desain logis dari database &amp; aplikasi</a:t>
            </a:r>
            <a:endParaRPr b="0" lang="en-US" sz="2800" spc="-1" strike="noStrike">
              <a:latin typeface="Lato"/>
            </a:endParaRPr>
          </a:p>
          <a:p>
            <a:pPr marL="343080" indent="-342720">
              <a:lnSpc>
                <a:spcPct val="100000"/>
              </a:lnSpc>
              <a:spcBef>
                <a:spcPts val="561"/>
              </a:spcBef>
              <a:buClr>
                <a:srgbClr val="000000"/>
              </a:buClr>
              <a:buFont typeface="Arial"/>
              <a:buChar char="•"/>
            </a:pPr>
            <a:r>
              <a:rPr b="0" lang="en-US" sz="2800" spc="-1" strike="noStrike">
                <a:solidFill>
                  <a:srgbClr val="000000"/>
                </a:solidFill>
                <a:latin typeface="Lato"/>
                <a:ea typeface="Cambria"/>
              </a:rPr>
              <a:t>Desain fisik implementasi database</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4" name="TextShape 1"/>
          <p:cNvSpPr txBox="1"/>
          <p:nvPr/>
        </p:nvSpPr>
        <p:spPr>
          <a:xfrm>
            <a:off x="503640" y="302760"/>
            <a:ext cx="9068760" cy="1260000"/>
          </a:xfrm>
          <a:prstGeom prst="rect">
            <a:avLst/>
          </a:prstGeom>
          <a:noFill/>
          <a:ln>
            <a:noFill/>
          </a:ln>
        </p:spPr>
        <p:txBody>
          <a:bodyPr anchor="ctr">
            <a:normAutofit/>
          </a:bodyPr>
          <a:p>
            <a:pPr algn="ctr">
              <a:lnSpc>
                <a:spcPct val="100000"/>
              </a:lnSpc>
            </a:pPr>
            <a:r>
              <a:rPr b="0" lang="en-US" sz="4400" spc="-1" strike="noStrike">
                <a:solidFill>
                  <a:srgbClr val="000000"/>
                </a:solidFill>
                <a:latin typeface="comic"/>
              </a:rPr>
              <a:t>Langkah pembuatan idef1X</a:t>
            </a:r>
            <a:endParaRPr b="1" lang="en-US" sz="4400" spc="-1" strike="noStrike">
              <a:latin typeface="Lato Black"/>
            </a:endParaRPr>
          </a:p>
        </p:txBody>
      </p:sp>
      <p:sp>
        <p:nvSpPr>
          <p:cNvPr id="1365" name="CustomShape 2"/>
          <p:cNvSpPr/>
          <p:nvPr/>
        </p:nvSpPr>
        <p:spPr>
          <a:xfrm>
            <a:off x="1007640" y="3024720"/>
            <a:ext cx="1343160" cy="1427760"/>
          </a:xfrm>
          <a:prstGeom prst="rect">
            <a:avLst/>
          </a:prstGeom>
          <a:noFill/>
          <a:ln w="25560">
            <a:solidFill>
              <a:srgbClr val="3a5f8b"/>
            </a:solidFill>
            <a:round/>
          </a:ln>
        </p:spPr>
        <p:style>
          <a:lnRef idx="0"/>
          <a:fillRef idx="0"/>
          <a:effectRef idx="0"/>
          <a:fontRef idx="minor"/>
        </p:style>
      </p:sp>
      <p:sp>
        <p:nvSpPr>
          <p:cNvPr id="1366" name="CustomShape 3"/>
          <p:cNvSpPr/>
          <p:nvPr/>
        </p:nvSpPr>
        <p:spPr>
          <a:xfrm>
            <a:off x="3941280" y="4033080"/>
            <a:ext cx="1558440" cy="1427760"/>
          </a:xfrm>
          <a:prstGeom prst="rect">
            <a:avLst/>
          </a:prstGeom>
          <a:noFill/>
          <a:ln w="25560">
            <a:solidFill>
              <a:srgbClr val="3a5f8b"/>
            </a:solidFill>
            <a:round/>
          </a:ln>
        </p:spPr>
        <p:style>
          <a:lnRef idx="0"/>
          <a:fillRef idx="0"/>
          <a:effectRef idx="0"/>
          <a:fontRef idx="minor"/>
        </p:style>
      </p:sp>
      <p:sp>
        <p:nvSpPr>
          <p:cNvPr id="1367" name="CustomShape 4"/>
          <p:cNvSpPr/>
          <p:nvPr/>
        </p:nvSpPr>
        <p:spPr>
          <a:xfrm>
            <a:off x="3946320" y="1764360"/>
            <a:ext cx="1553400" cy="1427760"/>
          </a:xfrm>
          <a:prstGeom prst="rect">
            <a:avLst/>
          </a:prstGeom>
          <a:noFill/>
          <a:ln w="25560">
            <a:solidFill>
              <a:srgbClr val="3a5f8b"/>
            </a:solidFill>
            <a:round/>
          </a:ln>
        </p:spPr>
        <p:style>
          <a:lnRef idx="0"/>
          <a:fillRef idx="0"/>
          <a:effectRef idx="0"/>
          <a:fontRef idx="minor"/>
        </p:style>
      </p:sp>
      <p:sp>
        <p:nvSpPr>
          <p:cNvPr id="1368" name="CustomShape 5"/>
          <p:cNvSpPr/>
          <p:nvPr/>
        </p:nvSpPr>
        <p:spPr>
          <a:xfrm flipV="1">
            <a:off x="2350800" y="2475360"/>
            <a:ext cx="1595520" cy="126000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1369" name="CustomShape 6"/>
          <p:cNvSpPr/>
          <p:nvPr/>
        </p:nvSpPr>
        <p:spPr>
          <a:xfrm>
            <a:off x="6885360" y="4033080"/>
            <a:ext cx="1427040" cy="1427760"/>
          </a:xfrm>
          <a:prstGeom prst="rect">
            <a:avLst/>
          </a:prstGeom>
          <a:noFill/>
          <a:ln w="25560">
            <a:solidFill>
              <a:srgbClr val="3a5f8b"/>
            </a:solidFill>
            <a:round/>
          </a:ln>
        </p:spPr>
        <p:style>
          <a:lnRef idx="0"/>
          <a:fillRef idx="0"/>
          <a:effectRef idx="0"/>
          <a:fontRef idx="minor"/>
        </p:style>
      </p:sp>
      <p:sp>
        <p:nvSpPr>
          <p:cNvPr id="1370" name="CustomShape 7"/>
          <p:cNvSpPr/>
          <p:nvPr/>
        </p:nvSpPr>
        <p:spPr>
          <a:xfrm>
            <a:off x="2350800" y="3738240"/>
            <a:ext cx="1590120" cy="100800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1371" name="CustomShape 8"/>
          <p:cNvSpPr/>
          <p:nvPr/>
        </p:nvSpPr>
        <p:spPr>
          <a:xfrm>
            <a:off x="5499720" y="4746600"/>
            <a:ext cx="1385640" cy="720"/>
          </a:xfrm>
          <a:custGeom>
            <a:avLst/>
            <a:gdLst/>
            <a:ahLst/>
            <a:rect l="l" t="t" r="r" b="b"/>
            <a:pathLst>
              <a:path w="21600" h="21600">
                <a:moveTo>
                  <a:pt x="0" y="0"/>
                </a:moveTo>
                <a:lnTo>
                  <a:pt x="21600" y="21600"/>
                </a:lnTo>
              </a:path>
            </a:pathLst>
          </a:custGeom>
          <a:noFill/>
          <a:ln w="9360">
            <a:solidFill>
              <a:srgbClr val="000000"/>
            </a:solidFill>
            <a:round/>
          </a:ln>
        </p:spPr>
        <p:style>
          <a:lnRef idx="0"/>
          <a:fillRef idx="0"/>
          <a:effectRef idx="0"/>
          <a:fontRef idx="minor"/>
        </p:style>
      </p:sp>
      <p:sp>
        <p:nvSpPr>
          <p:cNvPr id="1372" name="CustomShape 9"/>
          <p:cNvSpPr/>
          <p:nvPr/>
        </p:nvSpPr>
        <p:spPr>
          <a:xfrm>
            <a:off x="3940920" y="1886400"/>
            <a:ext cx="1558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Kunci Utama</a:t>
            </a:r>
            <a:endParaRPr b="0" lang="en-US" sz="1800" spc="-1" strike="noStrike">
              <a:latin typeface="Arial"/>
            </a:endParaRPr>
          </a:p>
        </p:txBody>
      </p:sp>
      <p:sp>
        <p:nvSpPr>
          <p:cNvPr id="1373" name="CustomShape 10"/>
          <p:cNvSpPr/>
          <p:nvPr/>
        </p:nvSpPr>
        <p:spPr>
          <a:xfrm>
            <a:off x="936360" y="3178080"/>
            <a:ext cx="1558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Kunci Utama</a:t>
            </a:r>
            <a:endParaRPr b="0" lang="en-US" sz="1800" spc="-1" strike="noStrike">
              <a:latin typeface="Arial"/>
            </a:endParaRPr>
          </a:p>
        </p:txBody>
      </p:sp>
      <p:sp>
        <p:nvSpPr>
          <p:cNvPr id="1374" name="CustomShape 11"/>
          <p:cNvSpPr/>
          <p:nvPr/>
        </p:nvSpPr>
        <p:spPr>
          <a:xfrm>
            <a:off x="3940920" y="4032720"/>
            <a:ext cx="1558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Kunci Utama</a:t>
            </a:r>
            <a:endParaRPr b="0" lang="en-US" sz="1800" spc="-1" strike="noStrike">
              <a:latin typeface="Arial"/>
            </a:endParaRPr>
          </a:p>
        </p:txBody>
      </p:sp>
      <p:sp>
        <p:nvSpPr>
          <p:cNvPr id="1375" name="CustomShape 12"/>
          <p:cNvSpPr/>
          <p:nvPr/>
        </p:nvSpPr>
        <p:spPr>
          <a:xfrm>
            <a:off x="6856560" y="4094640"/>
            <a:ext cx="15584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Kunci Utama</a:t>
            </a:r>
            <a:endParaRPr b="0" lang="en-US" sz="1800" spc="-1" strike="noStrike">
              <a:latin typeface="Arial"/>
            </a:endParaRPr>
          </a:p>
        </p:txBody>
      </p:sp>
      <p:sp>
        <p:nvSpPr>
          <p:cNvPr id="1376" name="CustomShape 13"/>
          <p:cNvSpPr/>
          <p:nvPr/>
        </p:nvSpPr>
        <p:spPr>
          <a:xfrm>
            <a:off x="4019760" y="263556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377" name="CustomShape 14"/>
          <p:cNvSpPr/>
          <p:nvPr/>
        </p:nvSpPr>
        <p:spPr>
          <a:xfrm>
            <a:off x="6856560" y="502596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378" name="CustomShape 15"/>
          <p:cNvSpPr/>
          <p:nvPr/>
        </p:nvSpPr>
        <p:spPr>
          <a:xfrm>
            <a:off x="3939840" y="499320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379" name="CustomShape 16"/>
          <p:cNvSpPr/>
          <p:nvPr/>
        </p:nvSpPr>
        <p:spPr>
          <a:xfrm>
            <a:off x="1052280" y="398304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380" name="CustomShape 17"/>
          <p:cNvSpPr/>
          <p:nvPr/>
        </p:nvSpPr>
        <p:spPr>
          <a:xfrm>
            <a:off x="2599920" y="4032720"/>
            <a:ext cx="1091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memiliki</a:t>
            </a:r>
            <a:endParaRPr b="0" lang="en-US" sz="1800" spc="-1" strike="noStrike">
              <a:latin typeface="Arial"/>
            </a:endParaRPr>
          </a:p>
        </p:txBody>
      </p:sp>
      <p:sp>
        <p:nvSpPr>
          <p:cNvPr id="1381" name="CustomShape 18"/>
          <p:cNvSpPr/>
          <p:nvPr/>
        </p:nvSpPr>
        <p:spPr>
          <a:xfrm>
            <a:off x="5617800" y="4295160"/>
            <a:ext cx="1091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Bagian dari</a:t>
            </a:r>
            <a:endParaRPr b="0" lang="en-US" sz="1800" spc="-1" strike="noStrike">
              <a:latin typeface="Arial"/>
            </a:endParaRPr>
          </a:p>
        </p:txBody>
      </p:sp>
      <p:sp>
        <p:nvSpPr>
          <p:cNvPr id="1382" name="CustomShape 19"/>
          <p:cNvSpPr/>
          <p:nvPr/>
        </p:nvSpPr>
        <p:spPr>
          <a:xfrm>
            <a:off x="2686680" y="2772360"/>
            <a:ext cx="1091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memiliki</a:t>
            </a:r>
            <a:endParaRPr b="0" lang="en-US" sz="1800" spc="-1" strike="noStrike">
              <a:latin typeface="Arial"/>
            </a:endParaRPr>
          </a:p>
        </p:txBody>
      </p:sp>
      <p:sp>
        <p:nvSpPr>
          <p:cNvPr id="1383" name="CustomShape 20"/>
          <p:cNvSpPr/>
          <p:nvPr/>
        </p:nvSpPr>
        <p:spPr>
          <a:xfrm>
            <a:off x="3929040" y="467172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384" name="CustomShape 21"/>
          <p:cNvSpPr/>
          <p:nvPr/>
        </p:nvSpPr>
        <p:spPr>
          <a:xfrm>
            <a:off x="1052280" y="362376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385" name="CustomShape 22"/>
          <p:cNvSpPr/>
          <p:nvPr/>
        </p:nvSpPr>
        <p:spPr>
          <a:xfrm>
            <a:off x="4019760" y="227268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386" name="CustomShape 23"/>
          <p:cNvSpPr/>
          <p:nvPr/>
        </p:nvSpPr>
        <p:spPr>
          <a:xfrm>
            <a:off x="6827760" y="468036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
        <p:nvSpPr>
          <p:cNvPr id="1387" name="CustomShape 24"/>
          <p:cNvSpPr/>
          <p:nvPr/>
        </p:nvSpPr>
        <p:spPr>
          <a:xfrm>
            <a:off x="3917520" y="4377600"/>
            <a:ext cx="100728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Atribut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75" dur="indefinite" restart="never" nodeType="tmRoot">
          <p:childTnLst>
            <p:seq>
              <p:cTn id="76" dur="indefinite" nodeType="mainSeq">
                <p:childTnLst>
                  <p:par>
                    <p:cTn id="77" fill="hold">
                      <p:stCondLst>
                        <p:cond delay="indefinite"/>
                      </p:stCondLst>
                      <p:childTnLst>
                        <p:par>
                          <p:cTn id="78" fill="hold">
                            <p:stCondLst>
                              <p:cond delay="0"/>
                            </p:stCondLst>
                            <p:childTnLst>
                              <p:par>
                                <p:cTn id="79" nodeType="clickEffect" fill="hold" presetClass="entr" presetID="2" presetSubtype="4">
                                  <p:stCondLst>
                                    <p:cond delay="0"/>
                                  </p:stCondLst>
                                  <p:childTnLst>
                                    <p:set>
                                      <p:cBhvr>
                                        <p:cTn id="80" dur="1" fill="hold">
                                          <p:stCondLst>
                                            <p:cond delay="0"/>
                                          </p:stCondLst>
                                        </p:cTn>
                                        <p:tgtEl>
                                          <p:spTgt spid="1382"/>
                                        </p:tgtEl>
                                        <p:attrNameLst>
                                          <p:attrName>style.visibility</p:attrName>
                                        </p:attrNameLst>
                                      </p:cBhvr>
                                      <p:to>
                                        <p:strVal val="visible"/>
                                      </p:to>
                                    </p:set>
                                    <p:anim calcmode="lin" valueType="num">
                                      <p:cBhvr additive="repl">
                                        <p:cTn id="81" dur="500" fill="hold"/>
                                        <p:tgtEl>
                                          <p:spTgt spid="1382"/>
                                        </p:tgtEl>
                                        <p:attrNameLst>
                                          <p:attrName>ppt_x</p:attrName>
                                        </p:attrNameLst>
                                      </p:cBhvr>
                                      <p:tavLst>
                                        <p:tav tm="0">
                                          <p:val>
                                            <p:strVal val="#ppt_x"/>
                                          </p:val>
                                        </p:tav>
                                        <p:tav tm="100000">
                                          <p:val>
                                            <p:strVal val="#ppt_x"/>
                                          </p:val>
                                        </p:tav>
                                      </p:tavLst>
                                    </p:anim>
                                    <p:anim calcmode="lin" valueType="num">
                                      <p:cBhvr additive="repl">
                                        <p:cTn id="82" dur="500" fill="hold"/>
                                        <p:tgtEl>
                                          <p:spTgt spid="138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2" presetSubtype="4">
                                  <p:stCondLst>
                                    <p:cond delay="0"/>
                                  </p:stCondLst>
                                  <p:childTnLst>
                                    <p:set>
                                      <p:cBhvr>
                                        <p:cTn id="86" dur="1" fill="hold">
                                          <p:stCondLst>
                                            <p:cond delay="0"/>
                                          </p:stCondLst>
                                        </p:cTn>
                                        <p:tgtEl>
                                          <p:spTgt spid="1380"/>
                                        </p:tgtEl>
                                        <p:attrNameLst>
                                          <p:attrName>style.visibility</p:attrName>
                                        </p:attrNameLst>
                                      </p:cBhvr>
                                      <p:to>
                                        <p:strVal val="visible"/>
                                      </p:to>
                                    </p:set>
                                    <p:anim calcmode="lin" valueType="num">
                                      <p:cBhvr additive="repl">
                                        <p:cTn id="87" dur="500" fill="hold"/>
                                        <p:tgtEl>
                                          <p:spTgt spid="1380"/>
                                        </p:tgtEl>
                                        <p:attrNameLst>
                                          <p:attrName>ppt_x</p:attrName>
                                        </p:attrNameLst>
                                      </p:cBhvr>
                                      <p:tavLst>
                                        <p:tav tm="0">
                                          <p:val>
                                            <p:strVal val="#ppt_x"/>
                                          </p:val>
                                        </p:tav>
                                        <p:tav tm="100000">
                                          <p:val>
                                            <p:strVal val="#ppt_x"/>
                                          </p:val>
                                        </p:tav>
                                      </p:tavLst>
                                    </p:anim>
                                    <p:anim calcmode="lin" valueType="num">
                                      <p:cBhvr additive="repl">
                                        <p:cTn id="88" dur="500" fill="hold"/>
                                        <p:tgtEl>
                                          <p:spTgt spid="1380"/>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2" presetSubtype="4">
                                  <p:stCondLst>
                                    <p:cond delay="0"/>
                                  </p:stCondLst>
                                  <p:childTnLst>
                                    <p:set>
                                      <p:cBhvr>
                                        <p:cTn id="92" dur="1" fill="hold">
                                          <p:stCondLst>
                                            <p:cond delay="0"/>
                                          </p:stCondLst>
                                        </p:cTn>
                                        <p:tgtEl>
                                          <p:spTgt spid="1381"/>
                                        </p:tgtEl>
                                        <p:attrNameLst>
                                          <p:attrName>style.visibility</p:attrName>
                                        </p:attrNameLst>
                                      </p:cBhvr>
                                      <p:to>
                                        <p:strVal val="visible"/>
                                      </p:to>
                                    </p:set>
                                    <p:anim calcmode="lin" valueType="num">
                                      <p:cBhvr additive="repl">
                                        <p:cTn id="93" dur="500" fill="hold"/>
                                        <p:tgtEl>
                                          <p:spTgt spid="1381"/>
                                        </p:tgtEl>
                                        <p:attrNameLst>
                                          <p:attrName>ppt_x</p:attrName>
                                        </p:attrNameLst>
                                      </p:cBhvr>
                                      <p:tavLst>
                                        <p:tav tm="0">
                                          <p:val>
                                            <p:strVal val="#ppt_x"/>
                                          </p:val>
                                        </p:tav>
                                        <p:tav tm="100000">
                                          <p:val>
                                            <p:strVal val="#ppt_x"/>
                                          </p:val>
                                        </p:tav>
                                      </p:tavLst>
                                    </p:anim>
                                    <p:anim calcmode="lin" valueType="num">
                                      <p:cBhvr additive="repl">
                                        <p:cTn id="94" dur="500" fill="hold"/>
                                        <p:tgtEl>
                                          <p:spTgt spid="13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8"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Notasi IDEF1x</a:t>
            </a:r>
            <a:endParaRPr b="1" lang="en-US" sz="4400" spc="-1" strike="noStrike">
              <a:latin typeface="Lato Black"/>
            </a:endParaRPr>
          </a:p>
        </p:txBody>
      </p:sp>
      <p:sp>
        <p:nvSpPr>
          <p:cNvPr id="1389" name="TextShape 2"/>
          <p:cNvSpPr txBox="1"/>
          <p:nvPr/>
        </p:nvSpPr>
        <p:spPr>
          <a:xfrm>
            <a:off x="90360" y="1285560"/>
            <a:ext cx="9839160" cy="5851080"/>
          </a:xfrm>
          <a:prstGeom prst="rect">
            <a:avLst/>
          </a:prstGeom>
          <a:noFill/>
          <a:ln>
            <a:noFill/>
          </a:ln>
        </p:spPr>
        <p:txBody>
          <a:bodyPr lIns="0" rIns="0" tIns="0" bIns="0">
            <a:normAutofit fontScale="40000"/>
          </a:bodyPr>
          <a:p>
            <a:pPr marL="432000" indent="-324000">
              <a:spcAft>
                <a:spcPts val="1417"/>
              </a:spcAft>
              <a:buClr>
                <a:srgbClr val="000000"/>
              </a:buClr>
              <a:buSzPct val="45000"/>
              <a:buFont typeface="Wingdings" charset="2"/>
              <a:buChar char=""/>
            </a:pPr>
            <a:r>
              <a:rPr b="1" lang="en-US" sz="3200" spc="-1" strike="noStrike">
                <a:latin typeface="Lato"/>
              </a:rPr>
              <a:t>Entities</a:t>
            </a:r>
            <a:r>
              <a:rPr b="0" lang="en-US" sz="3200" spc="-1" strike="noStrike">
                <a:latin typeface="Lato"/>
              </a:rPr>
              <a:t> .In IDEF1X, entities are either identi er-independent or identi er-dependent. Instances of identi er- independent entities can exist without any other entity instance, while instances of identi er-dependent entities are meaningless (by de nition) without another associated entity instance.  Dependence and independence are specific to a model.</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Connection Relationships</a:t>
            </a:r>
            <a:r>
              <a:rPr b="0" lang="en-US" sz="3200" spc="-1" strike="noStrike">
                <a:latin typeface="Lato"/>
              </a:rPr>
              <a:t>. Connection relationships (solid or dashed lines with lled circles at one or both ends) denote how entities (sets of data instances) relate to one another. The connection relationships are always between exactly two entities. The connection relationship beginning at the independent parent entity and ending at the dependent child entity is labeled with a verb phrase describing the relationship.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Each connection relationship has an </a:t>
            </a:r>
            <a:r>
              <a:rPr b="1" lang="en-US" sz="3200" spc="-1" strike="noStrike">
                <a:latin typeface="Lato"/>
              </a:rPr>
              <a:t>associated cardinality.</a:t>
            </a:r>
            <a:r>
              <a:rPr b="0" lang="en-US" sz="3200" spc="-1" strike="noStrike">
                <a:latin typeface="Lato"/>
              </a:rPr>
              <a:t> The cardinality specifies the number of instances of the dependent entity that are related to an instance of the independent entity</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0"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Jenis ENTITAS</a:t>
            </a:r>
            <a:endParaRPr b="1" lang="en-US" sz="4400" spc="-1" strike="noStrike">
              <a:latin typeface="Lato Black"/>
            </a:endParaRPr>
          </a:p>
        </p:txBody>
      </p:sp>
      <p:sp>
        <p:nvSpPr>
          <p:cNvPr id="1391" name="TextShape 2"/>
          <p:cNvSpPr txBox="1"/>
          <p:nvPr/>
        </p:nvSpPr>
        <p:spPr>
          <a:xfrm>
            <a:off x="90360" y="1285560"/>
            <a:ext cx="9916920" cy="3175560"/>
          </a:xfrm>
          <a:prstGeom prst="rect">
            <a:avLst/>
          </a:prstGeom>
          <a:noFill/>
          <a:ln>
            <a:noFill/>
          </a:ln>
        </p:spPr>
        <p:txBody>
          <a:bodyPr lIns="0" rIns="0" tIns="0" bIns="0">
            <a:normAutofit fontScale="45000"/>
          </a:bodyPr>
          <a:p>
            <a:pPr marL="432000" indent="-324000">
              <a:spcAft>
                <a:spcPts val="1417"/>
              </a:spcAft>
              <a:buClr>
                <a:srgbClr val="000000"/>
              </a:buClr>
              <a:buSzPct val="45000"/>
              <a:buFont typeface="Wingdings" charset="2"/>
              <a:buChar char=""/>
            </a:pPr>
            <a:r>
              <a:rPr b="1" lang="en-US" sz="3200" spc="-1" strike="noStrike">
                <a:latin typeface="Lato"/>
              </a:rPr>
              <a:t>Weak entity (dependent)</a:t>
            </a:r>
            <a:r>
              <a:rPr b="0" lang="en-US" sz="3200" spc="-1" strike="noStrike">
                <a:latin typeface="Lato"/>
              </a:rPr>
              <a:t> is represented by a round-cornered rectangle (instances of identifier-dependent entities are meaningless (by definition) without another associated entity instance)</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Strong entity (independent)</a:t>
            </a:r>
            <a:r>
              <a:rPr b="0" lang="en-US" sz="3200" spc="-1" strike="noStrike">
                <a:latin typeface="Lato"/>
              </a:rPr>
              <a:t> is represented by a rectangle (Instances of identifier-independent entities can exist without any other entity instance)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ea typeface="Arial"/>
              </a:rPr>
              <a:t>Example: book as an independent entity and chapter as a dependent entity. </a:t>
            </a:r>
            <a:r>
              <a:rPr b="0" lang="en-US" sz="3200" spc="-1" strike="noStrike">
                <a:latin typeface="Lato"/>
              </a:rPr>
              <a:t>the entity is usually situated above the rectangle. </a:t>
            </a:r>
            <a:endParaRPr b="0" lang="en-US" sz="3200" spc="-1" strike="noStrike">
              <a:latin typeface="Lato"/>
            </a:endParaRPr>
          </a:p>
        </p:txBody>
      </p:sp>
      <p:pic>
        <p:nvPicPr>
          <p:cNvPr id="1392" name="" descr=""/>
          <p:cNvPicPr/>
          <p:nvPr/>
        </p:nvPicPr>
        <p:blipFill>
          <a:blip r:embed="rId1"/>
          <a:stretch/>
        </p:blipFill>
        <p:spPr>
          <a:xfrm>
            <a:off x="289080" y="5377680"/>
            <a:ext cx="5164560" cy="1374480"/>
          </a:xfrm>
          <a:prstGeom prst="rect">
            <a:avLst/>
          </a:prstGeom>
          <a:ln>
            <a:noFill/>
          </a:ln>
        </p:spPr>
      </p:pic>
      <p:pic>
        <p:nvPicPr>
          <p:cNvPr id="1393" name="" descr=""/>
          <p:cNvPicPr/>
          <p:nvPr/>
        </p:nvPicPr>
        <p:blipFill>
          <a:blip r:embed="rId2"/>
          <a:stretch/>
        </p:blipFill>
        <p:spPr>
          <a:xfrm>
            <a:off x="7884000" y="4388400"/>
            <a:ext cx="1520280" cy="268308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4"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Entitas</a:t>
            </a:r>
            <a:endParaRPr b="1" lang="en-US" sz="4400" spc="-1" strike="noStrike">
              <a:latin typeface="Lato Black"/>
            </a:endParaRPr>
          </a:p>
        </p:txBody>
      </p:sp>
      <p:pic>
        <p:nvPicPr>
          <p:cNvPr id="1395" name="" descr=""/>
          <p:cNvPicPr/>
          <p:nvPr/>
        </p:nvPicPr>
        <p:blipFill>
          <a:blip r:embed="rId1"/>
          <a:stretch/>
        </p:blipFill>
        <p:spPr>
          <a:xfrm>
            <a:off x="306720" y="2322720"/>
            <a:ext cx="9558000" cy="300024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6"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Attribute</a:t>
            </a:r>
            <a:endParaRPr b="1" lang="en-US" sz="4400" spc="-1" strike="noStrike">
              <a:latin typeface="Lato Black"/>
            </a:endParaRPr>
          </a:p>
        </p:txBody>
      </p:sp>
      <p:sp>
        <p:nvSpPr>
          <p:cNvPr id="1397" name="TextShape 2"/>
          <p:cNvSpPr txBox="1"/>
          <p:nvPr/>
        </p:nvSpPr>
        <p:spPr>
          <a:xfrm>
            <a:off x="90360" y="1285560"/>
            <a:ext cx="9527400" cy="3249360"/>
          </a:xfrm>
          <a:prstGeom prst="rect">
            <a:avLst/>
          </a:prstGeom>
          <a:noFill/>
          <a:ln>
            <a:noFill/>
          </a:ln>
        </p:spPr>
        <p:txBody>
          <a:bodyPr lIns="0" rIns="0" tIns="0" bIns="0">
            <a:normAutofit fontScale="55000"/>
          </a:bodyPr>
          <a:p>
            <a:pPr marL="432000" indent="-324000">
              <a:spcAft>
                <a:spcPts val="1417"/>
              </a:spcAft>
              <a:buClr>
                <a:srgbClr val="000000"/>
              </a:buClr>
              <a:buSzPct val="45000"/>
              <a:buFont typeface="Wingdings" charset="2"/>
              <a:buChar char=""/>
            </a:pPr>
            <a:r>
              <a:rPr b="0" lang="en-US" sz="3200" spc="-1" strike="noStrike">
                <a:latin typeface="Lato"/>
              </a:rPr>
              <a:t>Every attribute </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must have a value (No-Null Rule), </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and no attribute may have multiple values (No-Repeat Rule). </a:t>
            </a:r>
            <a:endParaRPr b="0" lang="en-US" sz="28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Every entity has exactly one primary key displayed above the horizontal line in the entity box. </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Foreign keys are labeled (FK) and </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alternative keys are presented as (AK) to show that they are not owned by that entity.</a:t>
            </a:r>
            <a:endParaRPr b="0" lang="en-US" sz="2800" spc="-1" strike="noStrike">
              <a:latin typeface="Lato"/>
            </a:endParaRPr>
          </a:p>
        </p:txBody>
      </p:sp>
      <p:pic>
        <p:nvPicPr>
          <p:cNvPr id="1398" name="" descr=""/>
          <p:cNvPicPr/>
          <p:nvPr/>
        </p:nvPicPr>
        <p:blipFill>
          <a:blip r:embed="rId1"/>
          <a:stretch/>
        </p:blipFill>
        <p:spPr>
          <a:xfrm>
            <a:off x="3412080" y="4401360"/>
            <a:ext cx="2783160" cy="268524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Relationship</a:t>
            </a:r>
            <a:endParaRPr b="1" lang="en-US" sz="4400" spc="-1" strike="noStrike">
              <a:latin typeface="Lato Black"/>
            </a:endParaRPr>
          </a:p>
        </p:txBody>
      </p:sp>
      <p:sp>
        <p:nvSpPr>
          <p:cNvPr id="1400" name="TextShape 2"/>
          <p:cNvSpPr txBox="1"/>
          <p:nvPr/>
        </p:nvSpPr>
        <p:spPr>
          <a:xfrm>
            <a:off x="90360" y="1285560"/>
            <a:ext cx="9839160" cy="5851080"/>
          </a:xfrm>
          <a:prstGeom prst="rect">
            <a:avLst/>
          </a:prstGeom>
          <a:noFill/>
          <a:ln>
            <a:noFill/>
          </a:ln>
        </p:spPr>
        <p:txBody>
          <a:bodyPr lIns="0" rIns="0" tIns="0" bIns="0">
            <a:normAutofit fontScale="9000"/>
          </a:bodyPr>
          <a:p>
            <a:pPr marL="432000" indent="-324000">
              <a:spcAft>
                <a:spcPts val="1417"/>
              </a:spcAft>
              <a:buClr>
                <a:srgbClr val="000000"/>
              </a:buClr>
              <a:buSzPct val="45000"/>
              <a:buFont typeface="Wingdings" charset="2"/>
              <a:buChar char=""/>
            </a:pPr>
            <a:r>
              <a:rPr b="0" lang="en-US" sz="3200" spc="-1" strike="noStrike">
                <a:latin typeface="Lato"/>
              </a:rPr>
              <a:t>Categorization Relationships way of distinguishing between the category entities. The category entities are distinguished by a discriminator attribute which must have a different value for each category entity.</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Attributes. Attributes are properties used to describe an entity. Attribute names are unique throughout an IDEF1X model, and the meaning of the names must be consistent. For example, the attribute "color" could have several possible uses for hair color, skin color, or a color in a rainbow. Each use has a range of meaningful values, and thus, the entity must be distinctly named. Each attribute is owned by exactly one entity. The attribute "social security number," for example, could be used in many places in a model, but would be owned by only one entity (e.g., PERSON). Other occurrences of the social security number attributes would be inherited across relations.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Every attribute must have a value (No-Null Rule), and no attribute may have multiple values (No-Repeat Rule).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Rules enforce creating proper models. In a situation where it seems that a rule cannot hold, the model is likely wrong.</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Keys. A key is a group of attributes that uniquely identify an entity instance. There are primary and alternate keys. Every entity has exactly one primary key displayed above the horizontal line in the entity box. Entities can have alternate keys that also uniquely identify the entity, but are not used for describing relationships with other entities.</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In a connection relationship, the primary key of the parent migrates to the child. If the relationship is a category relation, the primary key of the child is the same as the generic. If the relationship is an identifying relationship, the primary key of the child must contain attributes inherited from the parent.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Besides the fact that a key must uniquely identify an entity, all attributes in the key must contribute to the unique identification (Smallest-Key Rule). Thus, when deciding whether an inherited attribute should be part of a key, an issue is whether that attribute is necessary for unique identification. It is not suficient that it contributed to the unique identification of the parent.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There are also two dependency rules: </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The Full-Functional-Dependency Rule states that if the primary key iscomposed of multiple attributes, all non-key attributes must be functionally dependent on the entire primarykey. </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The No-Transitive-Dependency Rule states that every non-key attribute must be functionally dependent only on key attributes.</a:t>
            </a:r>
            <a:endParaRPr b="0" lang="en-US" sz="28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 </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TextShape 1"/>
          <p:cNvSpPr txBox="1"/>
          <p:nvPr/>
        </p:nvSpPr>
        <p:spPr>
          <a:xfrm>
            <a:off x="478080" y="513720"/>
            <a:ext cx="9219600" cy="771840"/>
          </a:xfrm>
          <a:prstGeom prst="rect">
            <a:avLst/>
          </a:prstGeom>
          <a:noFill/>
          <a:ln>
            <a:noFill/>
          </a:ln>
        </p:spPr>
        <p:txBody>
          <a:bodyPr lIns="0" rIns="0" tIns="0" bIns="0" anchor="ctr">
            <a:spAutoFit/>
          </a:bodyPr>
          <a:p>
            <a:pPr algn="ctr"/>
            <a:r>
              <a:rPr b="1" lang="en-US" sz="4400" spc="-1" strike="noStrike">
                <a:latin typeface="Lato Black"/>
              </a:rPr>
              <a:t>Notasi IDEF 1x</a:t>
            </a:r>
            <a:endParaRPr b="1" lang="en-US" sz="4400" spc="-1" strike="noStrike">
              <a:latin typeface="Lato Black"/>
            </a:endParaRPr>
          </a:p>
        </p:txBody>
      </p:sp>
      <p:pic>
        <p:nvPicPr>
          <p:cNvPr id="1402" name="" descr=""/>
          <p:cNvPicPr/>
          <p:nvPr/>
        </p:nvPicPr>
        <p:blipFill>
          <a:blip r:embed="rId1"/>
          <a:stretch/>
        </p:blipFill>
        <p:spPr>
          <a:xfrm>
            <a:off x="323640" y="2055960"/>
            <a:ext cx="9548640" cy="35337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38701</TotalTime>
  <Application>LibreOffice/6.2.7.1$Linux_X86_64 LibreOffice_project/20$Build-1</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2009-10-15T15:54:47Z</dcterms:created>
  <dc:creator/>
  <dc:description/>
  <dc:language>en-US</dc:language>
  <cp:lastModifiedBy/>
  <cp:lastPrinted>2012-05-31T09:59:00Z</cp:lastPrinted>
  <dcterms:modified xsi:type="dcterms:W3CDTF">2019-11-02T14:07:13Z</dcterms:modified>
  <cp:revision>2396</cp:revision>
  <dc:subject/>
  <dc:title/>
</cp:coreProperties>
</file>